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2.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3.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4.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trictFirstAndLastChars="0" saveSubsetFonts="1" autoCompressPictures="0">
  <p:sldMasterIdLst>
    <p:sldMasterId id="2147483661" r:id="rId5"/>
    <p:sldMasterId id="2147484030" r:id="rId6"/>
    <p:sldMasterId id="2147484044" r:id="rId7"/>
    <p:sldMasterId id="2147484061" r:id="rId8"/>
    <p:sldMasterId id="2147484068" r:id="rId9"/>
    <p:sldMasterId id="2147484084" r:id="rId10"/>
  </p:sldMasterIdLst>
  <p:notesMasterIdLst>
    <p:notesMasterId r:id="rId82"/>
  </p:notesMasterIdLst>
  <p:handoutMasterIdLst>
    <p:handoutMasterId r:id="rId83"/>
  </p:handoutMasterIdLst>
  <p:sldIdLst>
    <p:sldId id="1056" r:id="rId11"/>
    <p:sldId id="12449" r:id="rId12"/>
    <p:sldId id="972" r:id="rId13"/>
    <p:sldId id="12448" r:id="rId14"/>
    <p:sldId id="1228" r:id="rId15"/>
    <p:sldId id="1196" r:id="rId16"/>
    <p:sldId id="12458" r:id="rId17"/>
    <p:sldId id="12459" r:id="rId18"/>
    <p:sldId id="12460" r:id="rId19"/>
    <p:sldId id="1233" r:id="rId20"/>
    <p:sldId id="12461" r:id="rId21"/>
    <p:sldId id="12462" r:id="rId22"/>
    <p:sldId id="256" r:id="rId23"/>
    <p:sldId id="286" r:id="rId24"/>
    <p:sldId id="283" r:id="rId25"/>
    <p:sldId id="287" r:id="rId26"/>
    <p:sldId id="289" r:id="rId27"/>
    <p:sldId id="288" r:id="rId28"/>
    <p:sldId id="290" r:id="rId29"/>
    <p:sldId id="291" r:id="rId30"/>
    <p:sldId id="263" r:id="rId31"/>
    <p:sldId id="12463" r:id="rId32"/>
    <p:sldId id="277" r:id="rId33"/>
    <p:sldId id="280" r:id="rId34"/>
    <p:sldId id="309" r:id="rId35"/>
    <p:sldId id="342" r:id="rId36"/>
    <p:sldId id="344" r:id="rId37"/>
    <p:sldId id="310" r:id="rId38"/>
    <p:sldId id="308" r:id="rId39"/>
    <p:sldId id="311" r:id="rId40"/>
    <p:sldId id="312" r:id="rId41"/>
    <p:sldId id="313" r:id="rId42"/>
    <p:sldId id="314" r:id="rId43"/>
    <p:sldId id="316" r:id="rId44"/>
    <p:sldId id="315" r:id="rId45"/>
    <p:sldId id="317" r:id="rId46"/>
    <p:sldId id="318" r:id="rId47"/>
    <p:sldId id="341" r:id="rId48"/>
    <p:sldId id="267" r:id="rId49"/>
    <p:sldId id="12464" r:id="rId50"/>
    <p:sldId id="12450" r:id="rId51"/>
    <p:sldId id="12454" r:id="rId52"/>
    <p:sldId id="412" r:id="rId53"/>
    <p:sldId id="415" r:id="rId54"/>
    <p:sldId id="257" r:id="rId55"/>
    <p:sldId id="408" r:id="rId56"/>
    <p:sldId id="12455" r:id="rId57"/>
    <p:sldId id="407" r:id="rId58"/>
    <p:sldId id="409" r:id="rId59"/>
    <p:sldId id="259" r:id="rId60"/>
    <p:sldId id="260" r:id="rId61"/>
    <p:sldId id="261" r:id="rId62"/>
    <p:sldId id="413" r:id="rId63"/>
    <p:sldId id="338" r:id="rId64"/>
    <p:sldId id="414" r:id="rId65"/>
    <p:sldId id="340" r:id="rId66"/>
    <p:sldId id="379" r:id="rId67"/>
    <p:sldId id="380" r:id="rId68"/>
    <p:sldId id="262" r:id="rId69"/>
    <p:sldId id="12456" r:id="rId70"/>
    <p:sldId id="264" r:id="rId71"/>
    <p:sldId id="265" r:id="rId72"/>
    <p:sldId id="266" r:id="rId73"/>
    <p:sldId id="12457" r:id="rId74"/>
    <p:sldId id="268" r:id="rId75"/>
    <p:sldId id="410" r:id="rId76"/>
    <p:sldId id="270" r:id="rId77"/>
    <p:sldId id="12466" r:id="rId78"/>
    <p:sldId id="1234" r:id="rId79"/>
    <p:sldId id="12467" r:id="rId80"/>
    <p:sldId id="12468" r:id="rId81"/>
  </p:sldIdLst>
  <p:sldSz cx="9902825" cy="6858000"/>
  <p:notesSz cx="6858000" cy="9296400"/>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1400" kern="1200">
        <a:solidFill>
          <a:schemeClr val="tx1"/>
        </a:solidFill>
        <a:latin typeface="Arial" charset="0"/>
        <a:ea typeface="MS PGothic" pitchFamily="34" charset="-128"/>
        <a:cs typeface="+mn-cs"/>
      </a:defRPr>
    </a:lvl1pPr>
    <a:lvl2pPr marL="457200" algn="l" rtl="0" fontAlgn="base">
      <a:spcBef>
        <a:spcPct val="0"/>
      </a:spcBef>
      <a:spcAft>
        <a:spcPct val="0"/>
      </a:spcAft>
      <a:defRPr sz="1400" kern="1200">
        <a:solidFill>
          <a:schemeClr val="tx1"/>
        </a:solidFill>
        <a:latin typeface="Arial" charset="0"/>
        <a:ea typeface="MS PGothic" pitchFamily="34" charset="-128"/>
        <a:cs typeface="+mn-cs"/>
      </a:defRPr>
    </a:lvl2pPr>
    <a:lvl3pPr marL="914400" algn="l" rtl="0" fontAlgn="base">
      <a:spcBef>
        <a:spcPct val="0"/>
      </a:spcBef>
      <a:spcAft>
        <a:spcPct val="0"/>
      </a:spcAft>
      <a:defRPr sz="1400" kern="1200">
        <a:solidFill>
          <a:schemeClr val="tx1"/>
        </a:solidFill>
        <a:latin typeface="Arial" charset="0"/>
        <a:ea typeface="MS PGothic" pitchFamily="34" charset="-128"/>
        <a:cs typeface="+mn-cs"/>
      </a:defRPr>
    </a:lvl3pPr>
    <a:lvl4pPr marL="1371600" algn="l" rtl="0" fontAlgn="base">
      <a:spcBef>
        <a:spcPct val="0"/>
      </a:spcBef>
      <a:spcAft>
        <a:spcPct val="0"/>
      </a:spcAft>
      <a:defRPr sz="1400" kern="1200">
        <a:solidFill>
          <a:schemeClr val="tx1"/>
        </a:solidFill>
        <a:latin typeface="Arial" charset="0"/>
        <a:ea typeface="MS PGothic" pitchFamily="34" charset="-128"/>
        <a:cs typeface="+mn-cs"/>
      </a:defRPr>
    </a:lvl4pPr>
    <a:lvl5pPr marL="1828800" algn="l" rtl="0" fontAlgn="base">
      <a:spcBef>
        <a:spcPct val="0"/>
      </a:spcBef>
      <a:spcAft>
        <a:spcPct val="0"/>
      </a:spcAft>
      <a:defRPr sz="1400" kern="1200">
        <a:solidFill>
          <a:schemeClr val="tx1"/>
        </a:solidFill>
        <a:latin typeface="Arial" charset="0"/>
        <a:ea typeface="MS PGothic" pitchFamily="34" charset="-128"/>
        <a:cs typeface="+mn-cs"/>
      </a:defRPr>
    </a:lvl5pPr>
    <a:lvl6pPr marL="2286000" algn="l" defTabSz="914400" rtl="0" eaLnBrk="1" latinLnBrk="0" hangingPunct="1">
      <a:defRPr sz="1400" kern="1200">
        <a:solidFill>
          <a:schemeClr val="tx1"/>
        </a:solidFill>
        <a:latin typeface="Arial" charset="0"/>
        <a:ea typeface="MS PGothic" pitchFamily="34" charset="-128"/>
        <a:cs typeface="+mn-cs"/>
      </a:defRPr>
    </a:lvl6pPr>
    <a:lvl7pPr marL="2743200" algn="l" defTabSz="914400" rtl="0" eaLnBrk="1" latinLnBrk="0" hangingPunct="1">
      <a:defRPr sz="1400" kern="1200">
        <a:solidFill>
          <a:schemeClr val="tx1"/>
        </a:solidFill>
        <a:latin typeface="Arial" charset="0"/>
        <a:ea typeface="MS PGothic" pitchFamily="34" charset="-128"/>
        <a:cs typeface="+mn-cs"/>
      </a:defRPr>
    </a:lvl7pPr>
    <a:lvl8pPr marL="3200400" algn="l" defTabSz="914400" rtl="0" eaLnBrk="1" latinLnBrk="0" hangingPunct="1">
      <a:defRPr sz="1400" kern="1200">
        <a:solidFill>
          <a:schemeClr val="tx1"/>
        </a:solidFill>
        <a:latin typeface="Arial" charset="0"/>
        <a:ea typeface="MS PGothic" pitchFamily="34" charset="-128"/>
        <a:cs typeface="+mn-cs"/>
      </a:defRPr>
    </a:lvl8pPr>
    <a:lvl9pPr marL="3657600" algn="l" defTabSz="914400" rtl="0" eaLnBrk="1" latinLnBrk="0" hangingPunct="1">
      <a:defRPr sz="1400" kern="1200">
        <a:solidFill>
          <a:schemeClr val="tx1"/>
        </a:solidFill>
        <a:latin typeface="Arial" charset="0"/>
        <a:ea typeface="MS PGothic" pitchFamily="34" charset="-128"/>
        <a:cs typeface="+mn-cs"/>
      </a:defRPr>
    </a:lvl9pPr>
  </p:defaultTextStyle>
  <p:extLst>
    <p:ext uri="{EFAFB233-063F-42B5-8137-9DF3F51BA10A}">
      <p15:sldGuideLst xmlns:p15="http://schemas.microsoft.com/office/powerpoint/2012/main">
        <p15:guide id="1" orient="horz" pos="3984">
          <p15:clr>
            <a:srgbClr val="A4A3A4"/>
          </p15:clr>
        </p15:guide>
        <p15:guide id="2" pos="143">
          <p15:clr>
            <a:srgbClr val="A4A3A4"/>
          </p15:clr>
        </p15:guide>
      </p15:sldGuideLst>
    </p:ext>
    <p:ext uri="{2D200454-40CA-4A62-9FC3-DE9A4176ACB9}">
      <p15:notesGuideLst xmlns:p15="http://schemas.microsoft.com/office/powerpoint/2012/main">
        <p15:guide id="1" orient="horz" pos="2929"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ervUS" initials="S" lastIdx="29" clrIdx="0"/>
  <p:cmAuthor id="1" name="Schlosberg, Claudia (DHCF)" initials="SC(" lastIdx="5" clrIdx="1">
    <p:extLst>
      <p:ext uri="{19B8F6BF-5375-455C-9EA6-DF929625EA0E}">
        <p15:presenceInfo xmlns:p15="http://schemas.microsoft.com/office/powerpoint/2012/main" userId="S-1-5-21-1713817121-306583656-3812618881-75138" providerId="AD"/>
      </p:ext>
    </p:extLst>
  </p:cmAuthor>
  <p:cmAuthor id="2" name="oandasan, pamela (DHCF)" initials="op(" lastIdx="1" clrIdx="2">
    <p:extLst>
      <p:ext uri="{19B8F6BF-5375-455C-9EA6-DF929625EA0E}">
        <p15:presenceInfo xmlns:p15="http://schemas.microsoft.com/office/powerpoint/2012/main" userId="S-1-5-21-1713817121-306583656-3812618881-206259" providerId="AD"/>
      </p:ext>
    </p:extLst>
  </p:cmAuthor>
  <p:cmAuthor id="3" name="Truitt, Lisa (DHCF)" initials="TL(" lastIdx="11" clrIdx="3">
    <p:extLst>
      <p:ext uri="{19B8F6BF-5375-455C-9EA6-DF929625EA0E}">
        <p15:presenceInfo xmlns:p15="http://schemas.microsoft.com/office/powerpoint/2012/main" userId="S-1-5-21-1713817121-306583656-3812618881-53280" providerId="AD"/>
      </p:ext>
    </p:extLst>
  </p:cmAuthor>
  <p:cmAuthor id="4" name="Rogers, Katherine (DHCF)" initials="RK(" lastIdx="4" clrIdx="4">
    <p:extLst>
      <p:ext uri="{19B8F6BF-5375-455C-9EA6-DF929625EA0E}">
        <p15:presenceInfo xmlns:p15="http://schemas.microsoft.com/office/powerpoint/2012/main" userId="S-1-5-21-1713817121-306583656-3812618881-61881" providerId="AD"/>
      </p:ext>
    </p:extLst>
  </p:cmAuthor>
  <p:cmAuthor id="5" name="Hanna, William (DHCF)" initials="HW(" lastIdx="1" clrIdx="5">
    <p:extLst>
      <p:ext uri="{19B8F6BF-5375-455C-9EA6-DF929625EA0E}">
        <p15:presenceInfo xmlns:p15="http://schemas.microsoft.com/office/powerpoint/2012/main" userId="S::william.hanna@dc.gov::295efd56-c95b-430c-8210-abb7cc255d33" providerId="AD"/>
      </p:ext>
    </p:extLst>
  </p:cmAuthor>
  <p:cmAuthor id="6" name="Byrd, Melisa (DHCF)" initials="BM(" lastIdx="1" clrIdx="6">
    <p:extLst>
      <p:ext uri="{19B8F6BF-5375-455C-9EA6-DF929625EA0E}">
        <p15:presenceInfo xmlns:p15="http://schemas.microsoft.com/office/powerpoint/2012/main" userId="S::melisa.byrd@dc.gov::63a09e8c-0623-4c6f-a4af-21ab3654bcc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AAAFF"/>
    <a:srgbClr val="6BA42C"/>
    <a:srgbClr val="0000FF"/>
    <a:srgbClr val="003399"/>
    <a:srgbClr val="99CCFF"/>
    <a:srgbClr val="E9EDF4"/>
    <a:srgbClr val="000000"/>
    <a:srgbClr val="0033CC"/>
    <a:srgbClr val="00CCFF"/>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E3FA21-1546-40E7-9B5C-2E6266D5CB81}" v="173" dt="2020-10-30T14:31:38.515"/>
  </p1510:revLst>
</p1510:revInfo>
</file>

<file path=ppt/tableStyles.xml><?xml version="1.0" encoding="utf-8"?>
<a:tblStyleLst xmlns:a="http://schemas.openxmlformats.org/drawingml/2006/main" def="{5C22544A-7EE6-4342-B048-85BDC9FD1C3A}">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9" d="100"/>
          <a:sy n="59" d="100"/>
        </p:scale>
        <p:origin x="1288" y="60"/>
      </p:cViewPr>
      <p:guideLst>
        <p:guide orient="horz" pos="3984"/>
        <p:guide pos="143"/>
      </p:guideLst>
    </p:cSldViewPr>
  </p:slideViewPr>
  <p:notesTextViewPr>
    <p:cViewPr>
      <p:scale>
        <a:sx n="1" d="1"/>
        <a:sy n="1" d="1"/>
      </p:scale>
      <p:origin x="0" y="0"/>
    </p:cViewPr>
  </p:notesTextViewPr>
  <p:notesViewPr>
    <p:cSldViewPr snapToGrid="0">
      <p:cViewPr>
        <p:scale>
          <a:sx n="1" d="2"/>
          <a:sy n="1" d="2"/>
        </p:scale>
        <p:origin x="0" y="0"/>
      </p:cViewPr>
      <p:guideLst>
        <p:guide orient="horz" pos="2929"/>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21" Type="http://schemas.openxmlformats.org/officeDocument/2006/relationships/slide" Target="slides/slide11.xml"/><Relationship Id="rId42" Type="http://schemas.openxmlformats.org/officeDocument/2006/relationships/slide" Target="slides/slide32.xml"/><Relationship Id="rId47" Type="http://schemas.openxmlformats.org/officeDocument/2006/relationships/slide" Target="slides/slide37.xml"/><Relationship Id="rId63" Type="http://schemas.openxmlformats.org/officeDocument/2006/relationships/slide" Target="slides/slide53.xml"/><Relationship Id="rId68" Type="http://schemas.openxmlformats.org/officeDocument/2006/relationships/slide" Target="slides/slide58.xml"/><Relationship Id="rId84" Type="http://schemas.openxmlformats.org/officeDocument/2006/relationships/commentAuthors" Target="commentAuthors.xml"/><Relationship Id="rId89" Type="http://schemas.microsoft.com/office/2016/11/relationships/changesInfo" Target="changesInfos/changesInfo1.xml"/><Relationship Id="rId16" Type="http://schemas.openxmlformats.org/officeDocument/2006/relationships/slide" Target="slides/slide6.xml"/><Relationship Id="rId11" Type="http://schemas.openxmlformats.org/officeDocument/2006/relationships/slide" Target="slides/slide1.xml"/><Relationship Id="rId32" Type="http://schemas.openxmlformats.org/officeDocument/2006/relationships/slide" Target="slides/slide22.xml"/><Relationship Id="rId37" Type="http://schemas.openxmlformats.org/officeDocument/2006/relationships/slide" Target="slides/slide27.xml"/><Relationship Id="rId53" Type="http://schemas.openxmlformats.org/officeDocument/2006/relationships/slide" Target="slides/slide43.xml"/><Relationship Id="rId58" Type="http://schemas.openxmlformats.org/officeDocument/2006/relationships/slide" Target="slides/slide48.xml"/><Relationship Id="rId74" Type="http://schemas.openxmlformats.org/officeDocument/2006/relationships/slide" Target="slides/slide64.xml"/><Relationship Id="rId79" Type="http://schemas.openxmlformats.org/officeDocument/2006/relationships/slide" Target="slides/slide69.xml"/><Relationship Id="rId5" Type="http://schemas.openxmlformats.org/officeDocument/2006/relationships/slideMaster" Target="slideMasters/slideMaster1.xml"/><Relationship Id="rId90" Type="http://schemas.microsoft.com/office/2015/10/relationships/revisionInfo" Target="revisionInfo.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openxmlformats.org/officeDocument/2006/relationships/slide" Target="slides/slide54.xml"/><Relationship Id="rId69" Type="http://schemas.openxmlformats.org/officeDocument/2006/relationships/slide" Target="slides/slide59.xml"/><Relationship Id="rId77" Type="http://schemas.openxmlformats.org/officeDocument/2006/relationships/slide" Target="slides/slide67.xml"/><Relationship Id="rId8" Type="http://schemas.openxmlformats.org/officeDocument/2006/relationships/slideMaster" Target="slideMasters/slideMaster4.xml"/><Relationship Id="rId51" Type="http://schemas.openxmlformats.org/officeDocument/2006/relationships/slide" Target="slides/slide41.xml"/><Relationship Id="rId72" Type="http://schemas.openxmlformats.org/officeDocument/2006/relationships/slide" Target="slides/slide62.xml"/><Relationship Id="rId80" Type="http://schemas.openxmlformats.org/officeDocument/2006/relationships/slide" Target="slides/slide70.xml"/><Relationship Id="rId85"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slide" Target="slides/slide57.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slide" Target="slides/slide52.xml"/><Relationship Id="rId70" Type="http://schemas.openxmlformats.org/officeDocument/2006/relationships/slide" Target="slides/slide60.xml"/><Relationship Id="rId75" Type="http://schemas.openxmlformats.org/officeDocument/2006/relationships/slide" Target="slides/slide65.xml"/><Relationship Id="rId83" Type="http://schemas.openxmlformats.org/officeDocument/2006/relationships/handoutMaster" Target="handoutMasters/handoutMaster1.xml"/><Relationship Id="rId88"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 Type="http://schemas.openxmlformats.org/officeDocument/2006/relationships/slideMaster" Target="slideMasters/slideMaster6.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slide" Target="slides/slide55.xml"/><Relationship Id="rId73" Type="http://schemas.openxmlformats.org/officeDocument/2006/relationships/slide" Target="slides/slide63.xml"/><Relationship Id="rId78" Type="http://schemas.openxmlformats.org/officeDocument/2006/relationships/slide" Target="slides/slide68.xml"/><Relationship Id="rId81" Type="http://schemas.openxmlformats.org/officeDocument/2006/relationships/slide" Target="slides/slide71.xml"/><Relationship Id="rId86"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Master" Target="slideMasters/slideMaster5.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34" Type="http://schemas.openxmlformats.org/officeDocument/2006/relationships/slide" Target="slides/slide24.xml"/><Relationship Id="rId50" Type="http://schemas.openxmlformats.org/officeDocument/2006/relationships/slide" Target="slides/slide40.xml"/><Relationship Id="rId55" Type="http://schemas.openxmlformats.org/officeDocument/2006/relationships/slide" Target="slides/slide45.xml"/><Relationship Id="rId76" Type="http://schemas.openxmlformats.org/officeDocument/2006/relationships/slide" Target="slides/slide66.xml"/><Relationship Id="rId7" Type="http://schemas.openxmlformats.org/officeDocument/2006/relationships/slideMaster" Target="slideMasters/slideMaster3.xml"/><Relationship Id="rId71" Type="http://schemas.openxmlformats.org/officeDocument/2006/relationships/slide" Target="slides/slide61.xml"/><Relationship Id="rId2" Type="http://schemas.openxmlformats.org/officeDocument/2006/relationships/customXml" Target="../customXml/item2.xml"/><Relationship Id="rId29" Type="http://schemas.openxmlformats.org/officeDocument/2006/relationships/slide" Target="slides/slide19.xml"/><Relationship Id="rId24" Type="http://schemas.openxmlformats.org/officeDocument/2006/relationships/slide" Target="slides/slide14.xml"/><Relationship Id="rId40" Type="http://schemas.openxmlformats.org/officeDocument/2006/relationships/slide" Target="slides/slide30.xml"/><Relationship Id="rId45" Type="http://schemas.openxmlformats.org/officeDocument/2006/relationships/slide" Target="slides/slide35.xml"/><Relationship Id="rId66" Type="http://schemas.openxmlformats.org/officeDocument/2006/relationships/slide" Target="slides/slide56.xml"/><Relationship Id="rId87" Type="http://schemas.openxmlformats.org/officeDocument/2006/relationships/theme" Target="theme/theme1.xml"/><Relationship Id="rId61" Type="http://schemas.openxmlformats.org/officeDocument/2006/relationships/slide" Target="slides/slide51.xml"/><Relationship Id="rId82" Type="http://schemas.openxmlformats.org/officeDocument/2006/relationships/notesMaster" Target="notesMasters/notesMaster1.xml"/><Relationship Id="rId19" Type="http://schemas.openxmlformats.org/officeDocument/2006/relationships/slide" Target="slides/slide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na, William (DHCF)" userId="295efd56-c95b-430c-8210-abb7cc255d33" providerId="ADAL" clId="{4CE3FA21-1546-40E7-9B5C-2E6266D5CB81}"/>
    <pc:docChg chg="undo custSel addSld delSld modSld sldOrd delMainMaster">
      <pc:chgData name="Hanna, William (DHCF)" userId="295efd56-c95b-430c-8210-abb7cc255d33" providerId="ADAL" clId="{4CE3FA21-1546-40E7-9B5C-2E6266D5CB81}" dt="2020-10-30T14:31:38.515" v="96"/>
      <pc:docMkLst>
        <pc:docMk/>
      </pc:docMkLst>
      <pc:sldChg chg="del">
        <pc:chgData name="Hanna, William (DHCF)" userId="295efd56-c95b-430c-8210-abb7cc255d33" providerId="ADAL" clId="{4CE3FA21-1546-40E7-9B5C-2E6266D5CB81}" dt="2020-10-29T20:03:54.642" v="10" actId="2696"/>
        <pc:sldMkLst>
          <pc:docMk/>
          <pc:sldMk cId="21838865" sldId="256"/>
        </pc:sldMkLst>
      </pc:sldChg>
      <pc:sldChg chg="del">
        <pc:chgData name="Hanna, William (DHCF)" userId="295efd56-c95b-430c-8210-abb7cc255d33" providerId="ADAL" clId="{4CE3FA21-1546-40E7-9B5C-2E6266D5CB81}" dt="2020-10-29T20:03:54.597" v="2" actId="2696"/>
        <pc:sldMkLst>
          <pc:docMk/>
          <pc:sldMk cId="598562085" sldId="263"/>
        </pc:sldMkLst>
      </pc:sldChg>
      <pc:sldChg chg="del">
        <pc:chgData name="Hanna, William (DHCF)" userId="295efd56-c95b-430c-8210-abb7cc255d33" providerId="ADAL" clId="{4CE3FA21-1546-40E7-9B5C-2E6266D5CB81}" dt="2020-10-29T20:03:54.633" v="8" actId="2696"/>
        <pc:sldMkLst>
          <pc:docMk/>
          <pc:sldMk cId="450617646" sldId="283"/>
        </pc:sldMkLst>
      </pc:sldChg>
      <pc:sldChg chg="del">
        <pc:chgData name="Hanna, William (DHCF)" userId="295efd56-c95b-430c-8210-abb7cc255d33" providerId="ADAL" clId="{4CE3FA21-1546-40E7-9B5C-2E6266D5CB81}" dt="2020-10-29T20:03:54.638" v="9" actId="2696"/>
        <pc:sldMkLst>
          <pc:docMk/>
          <pc:sldMk cId="3253757701" sldId="286"/>
        </pc:sldMkLst>
      </pc:sldChg>
      <pc:sldChg chg="modSp del">
        <pc:chgData name="Hanna, William (DHCF)" userId="295efd56-c95b-430c-8210-abb7cc255d33" providerId="ADAL" clId="{4CE3FA21-1546-40E7-9B5C-2E6266D5CB81}" dt="2020-10-29T20:04:57.853" v="28" actId="27636"/>
        <pc:sldMkLst>
          <pc:docMk/>
          <pc:sldMk cId="1142330512" sldId="287"/>
        </pc:sldMkLst>
        <pc:spChg chg="mod">
          <ac:chgData name="Hanna, William (DHCF)" userId="295efd56-c95b-430c-8210-abb7cc255d33" providerId="ADAL" clId="{4CE3FA21-1546-40E7-9B5C-2E6266D5CB81}" dt="2020-10-29T20:04:57.853" v="28" actId="27636"/>
          <ac:spMkLst>
            <pc:docMk/>
            <pc:sldMk cId="1142330512" sldId="287"/>
            <ac:spMk id="6" creationId="{00000000-0000-0000-0000-000000000000}"/>
          </ac:spMkLst>
        </pc:spChg>
      </pc:sldChg>
      <pc:sldChg chg="modSp del">
        <pc:chgData name="Hanna, William (DHCF)" userId="295efd56-c95b-430c-8210-abb7cc255d33" providerId="ADAL" clId="{4CE3FA21-1546-40E7-9B5C-2E6266D5CB81}" dt="2020-10-29T20:04:57.866" v="29" actId="27636"/>
        <pc:sldMkLst>
          <pc:docMk/>
          <pc:sldMk cId="3293459760" sldId="288"/>
        </pc:sldMkLst>
        <pc:spChg chg="mod">
          <ac:chgData name="Hanna, William (DHCF)" userId="295efd56-c95b-430c-8210-abb7cc255d33" providerId="ADAL" clId="{4CE3FA21-1546-40E7-9B5C-2E6266D5CB81}" dt="2020-10-29T20:04:57.866" v="29" actId="27636"/>
          <ac:spMkLst>
            <pc:docMk/>
            <pc:sldMk cId="3293459760" sldId="288"/>
            <ac:spMk id="5" creationId="{00000000-0000-0000-0000-000000000000}"/>
          </ac:spMkLst>
        </pc:spChg>
      </pc:sldChg>
      <pc:sldChg chg="del">
        <pc:chgData name="Hanna, William (DHCF)" userId="295efd56-c95b-430c-8210-abb7cc255d33" providerId="ADAL" clId="{4CE3FA21-1546-40E7-9B5C-2E6266D5CB81}" dt="2020-10-29T20:03:54.615" v="6" actId="2696"/>
        <pc:sldMkLst>
          <pc:docMk/>
          <pc:sldMk cId="375907037" sldId="289"/>
        </pc:sldMkLst>
      </pc:sldChg>
      <pc:sldChg chg="del">
        <pc:chgData name="Hanna, William (DHCF)" userId="295efd56-c95b-430c-8210-abb7cc255d33" providerId="ADAL" clId="{4CE3FA21-1546-40E7-9B5C-2E6266D5CB81}" dt="2020-10-29T20:03:54.606" v="4" actId="2696"/>
        <pc:sldMkLst>
          <pc:docMk/>
          <pc:sldMk cId="3950881877" sldId="290"/>
        </pc:sldMkLst>
      </pc:sldChg>
      <pc:sldChg chg="del">
        <pc:chgData name="Hanna, William (DHCF)" userId="295efd56-c95b-430c-8210-abb7cc255d33" providerId="ADAL" clId="{4CE3FA21-1546-40E7-9B5C-2E6266D5CB81}" dt="2020-10-29T20:03:54.602" v="3" actId="2696"/>
        <pc:sldMkLst>
          <pc:docMk/>
          <pc:sldMk cId="1501102089" sldId="291"/>
        </pc:sldMkLst>
      </pc:sldChg>
      <pc:sldChg chg="modSp">
        <pc:chgData name="Hanna, William (DHCF)" userId="295efd56-c95b-430c-8210-abb7cc255d33" providerId="ADAL" clId="{4CE3FA21-1546-40E7-9B5C-2E6266D5CB81}" dt="2020-10-30T12:26:45.067" v="62"/>
        <pc:sldMkLst>
          <pc:docMk/>
          <pc:sldMk cId="50088313" sldId="313"/>
        </pc:sldMkLst>
        <pc:graphicFrameChg chg="mod">
          <ac:chgData name="Hanna, William (DHCF)" userId="295efd56-c95b-430c-8210-abb7cc255d33" providerId="ADAL" clId="{4CE3FA21-1546-40E7-9B5C-2E6266D5CB81}" dt="2020-10-30T12:26:45.067" v="62"/>
          <ac:graphicFrameMkLst>
            <pc:docMk/>
            <pc:sldMk cId="50088313" sldId="313"/>
            <ac:graphicFrameMk id="7" creationId="{3DD79BB2-34C6-4E0B-8295-10E24517FD1E}"/>
          </ac:graphicFrameMkLst>
        </pc:graphicFrameChg>
      </pc:sldChg>
      <pc:sldChg chg="modSp">
        <pc:chgData name="Hanna, William (DHCF)" userId="295efd56-c95b-430c-8210-abb7cc255d33" providerId="ADAL" clId="{4CE3FA21-1546-40E7-9B5C-2E6266D5CB81}" dt="2020-10-30T12:29:53.485" v="69" actId="404"/>
        <pc:sldMkLst>
          <pc:docMk/>
          <pc:sldMk cId="2595169169" sldId="314"/>
        </pc:sldMkLst>
        <pc:graphicFrameChg chg="mod">
          <ac:chgData name="Hanna, William (DHCF)" userId="295efd56-c95b-430c-8210-abb7cc255d33" providerId="ADAL" clId="{4CE3FA21-1546-40E7-9B5C-2E6266D5CB81}" dt="2020-10-30T12:29:53.485" v="69" actId="404"/>
          <ac:graphicFrameMkLst>
            <pc:docMk/>
            <pc:sldMk cId="2595169169" sldId="314"/>
            <ac:graphicFrameMk id="4" creationId="{414D4C04-A830-47EF-8186-25354C0A88B9}"/>
          </ac:graphicFrameMkLst>
        </pc:graphicFrameChg>
      </pc:sldChg>
      <pc:sldChg chg="modSp">
        <pc:chgData name="Hanna, William (DHCF)" userId="295efd56-c95b-430c-8210-abb7cc255d33" providerId="ADAL" clId="{4CE3FA21-1546-40E7-9B5C-2E6266D5CB81}" dt="2020-10-30T14:31:38.515" v="96"/>
        <pc:sldMkLst>
          <pc:docMk/>
          <pc:sldMk cId="3541787921" sldId="318"/>
        </pc:sldMkLst>
        <pc:graphicFrameChg chg="mod">
          <ac:chgData name="Hanna, William (DHCF)" userId="295efd56-c95b-430c-8210-abb7cc255d33" providerId="ADAL" clId="{4CE3FA21-1546-40E7-9B5C-2E6266D5CB81}" dt="2020-10-30T14:31:38.515" v="96"/>
          <ac:graphicFrameMkLst>
            <pc:docMk/>
            <pc:sldMk cId="3541787921" sldId="318"/>
            <ac:graphicFrameMk id="7" creationId="{9FA448C7-0C12-4E84-8C37-2CB80D3C28A8}"/>
          </ac:graphicFrameMkLst>
        </pc:graphicFrameChg>
      </pc:sldChg>
      <pc:sldChg chg="modSp">
        <pc:chgData name="Hanna, William (DHCF)" userId="295efd56-c95b-430c-8210-abb7cc255d33" providerId="ADAL" clId="{4CE3FA21-1546-40E7-9B5C-2E6266D5CB81}" dt="2020-10-30T14:30:04.110" v="95"/>
        <pc:sldMkLst>
          <pc:docMk/>
          <pc:sldMk cId="4111650862" sldId="344"/>
        </pc:sldMkLst>
        <pc:graphicFrameChg chg="mod">
          <ac:chgData name="Hanna, William (DHCF)" userId="295efd56-c95b-430c-8210-abb7cc255d33" providerId="ADAL" clId="{4CE3FA21-1546-40E7-9B5C-2E6266D5CB81}" dt="2020-10-30T14:30:04.110" v="95"/>
          <ac:graphicFrameMkLst>
            <pc:docMk/>
            <pc:sldMk cId="4111650862" sldId="344"/>
            <ac:graphicFrameMk id="5" creationId="{5BA841B1-76B0-44D4-AEA5-1FB018555226}"/>
          </ac:graphicFrameMkLst>
        </pc:graphicFrameChg>
      </pc:sldChg>
      <pc:sldChg chg="modSp">
        <pc:chgData name="Hanna, William (DHCF)" userId="295efd56-c95b-430c-8210-abb7cc255d33" providerId="ADAL" clId="{4CE3FA21-1546-40E7-9B5C-2E6266D5CB81}" dt="2020-10-29T21:14:27.087" v="30" actId="6549"/>
        <pc:sldMkLst>
          <pc:docMk/>
          <pc:sldMk cId="4122104412" sldId="1234"/>
        </pc:sldMkLst>
        <pc:spChg chg="mod">
          <ac:chgData name="Hanna, William (DHCF)" userId="295efd56-c95b-430c-8210-abb7cc255d33" providerId="ADAL" clId="{4CE3FA21-1546-40E7-9B5C-2E6266D5CB81}" dt="2020-10-29T21:14:27.087" v="30" actId="6549"/>
          <ac:spMkLst>
            <pc:docMk/>
            <pc:sldMk cId="4122104412" sldId="1234"/>
            <ac:spMk id="3" creationId="{9AF52905-5866-4DF5-B884-95061930D496}"/>
          </ac:spMkLst>
        </pc:spChg>
      </pc:sldChg>
      <pc:sldChg chg="ord">
        <pc:chgData name="Hanna, William (DHCF)" userId="295efd56-c95b-430c-8210-abb7cc255d33" providerId="ADAL" clId="{4CE3FA21-1546-40E7-9B5C-2E6266D5CB81}" dt="2020-10-29T20:04:02.231" v="11"/>
        <pc:sldMkLst>
          <pc:docMk/>
          <pc:sldMk cId="201842470" sldId="12463"/>
        </pc:sldMkLst>
      </pc:sldChg>
      <pc:sldChg chg="addSp delSp modSp">
        <pc:chgData name="Hanna, William (DHCF)" userId="295efd56-c95b-430c-8210-abb7cc255d33" providerId="ADAL" clId="{4CE3FA21-1546-40E7-9B5C-2E6266D5CB81}" dt="2020-10-30T12:14:47.234" v="46" actId="478"/>
        <pc:sldMkLst>
          <pc:docMk/>
          <pc:sldMk cId="473990573" sldId="12467"/>
        </pc:sldMkLst>
        <pc:picChg chg="add del mod ord">
          <ac:chgData name="Hanna, William (DHCF)" userId="295efd56-c95b-430c-8210-abb7cc255d33" providerId="ADAL" clId="{4CE3FA21-1546-40E7-9B5C-2E6266D5CB81}" dt="2020-10-30T12:13:58.135" v="41" actId="478"/>
          <ac:picMkLst>
            <pc:docMk/>
            <pc:sldMk cId="473990573" sldId="12467"/>
            <ac:picMk id="3" creationId="{E6F0D1BD-DC3F-412B-A5B2-29D1D807839B}"/>
          </ac:picMkLst>
        </pc:picChg>
        <pc:picChg chg="add del mod">
          <ac:chgData name="Hanna, William (DHCF)" userId="295efd56-c95b-430c-8210-abb7cc255d33" providerId="ADAL" clId="{4CE3FA21-1546-40E7-9B5C-2E6266D5CB81}" dt="2020-10-30T12:14:47.234" v="46" actId="478"/>
          <ac:picMkLst>
            <pc:docMk/>
            <pc:sldMk cId="473990573" sldId="12467"/>
            <ac:picMk id="8" creationId="{4F5D5CD8-3C5C-411E-B64A-F2BE05B1176E}"/>
          </ac:picMkLst>
        </pc:picChg>
      </pc:sldChg>
      <pc:sldChg chg="del">
        <pc:chgData name="Hanna, William (DHCF)" userId="295efd56-c95b-430c-8210-abb7cc255d33" providerId="ADAL" clId="{4CE3FA21-1546-40E7-9B5C-2E6266D5CB81}" dt="2020-10-29T20:04:35.418" v="12" actId="2696"/>
        <pc:sldMkLst>
          <pc:docMk/>
          <pc:sldMk cId="939122785" sldId="12468"/>
        </pc:sldMkLst>
      </pc:sldChg>
      <pc:sldChg chg="addSp delSp modSp add">
        <pc:chgData name="Hanna, William (DHCF)" userId="295efd56-c95b-430c-8210-abb7cc255d33" providerId="ADAL" clId="{4CE3FA21-1546-40E7-9B5C-2E6266D5CB81}" dt="2020-10-30T13:59:00.437" v="94" actId="14100"/>
        <pc:sldMkLst>
          <pc:docMk/>
          <pc:sldMk cId="2768225635" sldId="12468"/>
        </pc:sldMkLst>
        <pc:spChg chg="del">
          <ac:chgData name="Hanna, William (DHCF)" userId="295efd56-c95b-430c-8210-abb7cc255d33" providerId="ADAL" clId="{4CE3FA21-1546-40E7-9B5C-2E6266D5CB81}" dt="2020-10-30T12:14:56.074" v="48" actId="478"/>
          <ac:spMkLst>
            <pc:docMk/>
            <pc:sldMk cId="2768225635" sldId="12468"/>
            <ac:spMk id="2" creationId="{6B4BCEC1-8446-4566-BC3C-F551C65971EA}"/>
          </ac:spMkLst>
        </pc:spChg>
        <pc:spChg chg="del">
          <ac:chgData name="Hanna, William (DHCF)" userId="295efd56-c95b-430c-8210-abb7cc255d33" providerId="ADAL" clId="{4CE3FA21-1546-40E7-9B5C-2E6266D5CB81}" dt="2020-10-30T12:15:00.560" v="49" actId="478"/>
          <ac:spMkLst>
            <pc:docMk/>
            <pc:sldMk cId="2768225635" sldId="12468"/>
            <ac:spMk id="3" creationId="{650B3195-289C-4E94-B8CA-CC26CF3EE496}"/>
          </ac:spMkLst>
        </pc:spChg>
        <pc:spChg chg="add mod">
          <ac:chgData name="Hanna, William (DHCF)" userId="295efd56-c95b-430c-8210-abb7cc255d33" providerId="ADAL" clId="{4CE3FA21-1546-40E7-9B5C-2E6266D5CB81}" dt="2020-10-30T13:58:31.950" v="90" actId="20577"/>
          <ac:spMkLst>
            <pc:docMk/>
            <pc:sldMk cId="2768225635" sldId="12468"/>
            <ac:spMk id="7" creationId="{C2047AFD-77E2-40B2-A6BB-95FF53B79AA0}"/>
          </ac:spMkLst>
        </pc:spChg>
        <pc:picChg chg="add del mod">
          <ac:chgData name="Hanna, William (DHCF)" userId="295efd56-c95b-430c-8210-abb7cc255d33" providerId="ADAL" clId="{4CE3FA21-1546-40E7-9B5C-2E6266D5CB81}" dt="2020-10-30T13:57:24.449" v="70" actId="478"/>
          <ac:picMkLst>
            <pc:docMk/>
            <pc:sldMk cId="2768225635" sldId="12468"/>
            <ac:picMk id="4" creationId="{532A0C59-ED26-480E-885B-60D4E7F6286F}"/>
          </ac:picMkLst>
        </pc:picChg>
        <pc:picChg chg="add del mod">
          <ac:chgData name="Hanna, William (DHCF)" userId="295efd56-c95b-430c-8210-abb7cc255d33" providerId="ADAL" clId="{4CE3FA21-1546-40E7-9B5C-2E6266D5CB81}" dt="2020-10-30T13:57:26.769" v="71" actId="478"/>
          <ac:picMkLst>
            <pc:docMk/>
            <pc:sldMk cId="2768225635" sldId="12468"/>
            <ac:picMk id="5" creationId="{0B41CAF1-663E-4F29-AC4B-78B37370BD95}"/>
          </ac:picMkLst>
        </pc:picChg>
        <pc:picChg chg="add mod">
          <ac:chgData name="Hanna, William (DHCF)" userId="295efd56-c95b-430c-8210-abb7cc255d33" providerId="ADAL" clId="{4CE3FA21-1546-40E7-9B5C-2E6266D5CB81}" dt="2020-10-30T13:58:13.204" v="74" actId="1076"/>
          <ac:picMkLst>
            <pc:docMk/>
            <pc:sldMk cId="2768225635" sldId="12468"/>
            <ac:picMk id="6" creationId="{C4F1A7CC-9DC5-4773-8A0A-DDDA443CE398}"/>
          </ac:picMkLst>
        </pc:picChg>
        <pc:picChg chg="add mod">
          <ac:chgData name="Hanna, William (DHCF)" userId="295efd56-c95b-430c-8210-abb7cc255d33" providerId="ADAL" clId="{4CE3FA21-1546-40E7-9B5C-2E6266D5CB81}" dt="2020-10-30T13:59:00.437" v="94" actId="14100"/>
          <ac:picMkLst>
            <pc:docMk/>
            <pc:sldMk cId="2768225635" sldId="12468"/>
            <ac:picMk id="8" creationId="{D622E410-4CEC-4724-A277-3C07090A77BC}"/>
          </ac:picMkLst>
        </pc:picChg>
      </pc:sldChg>
      <pc:sldChg chg="del">
        <pc:chgData name="Hanna, William (DHCF)" userId="295efd56-c95b-430c-8210-abb7cc255d33" providerId="ADAL" clId="{4CE3FA21-1546-40E7-9B5C-2E6266D5CB81}" dt="2020-10-29T20:04:35.433" v="13" actId="2696"/>
        <pc:sldMkLst>
          <pc:docMk/>
          <pc:sldMk cId="1761584701" sldId="12469"/>
        </pc:sldMkLst>
      </pc:sldChg>
      <pc:sldChg chg="del">
        <pc:chgData name="Hanna, William (DHCF)" userId="295efd56-c95b-430c-8210-abb7cc255d33" providerId="ADAL" clId="{4CE3FA21-1546-40E7-9B5C-2E6266D5CB81}" dt="2020-10-29T20:04:35.457" v="14" actId="2696"/>
        <pc:sldMkLst>
          <pc:docMk/>
          <pc:sldMk cId="970634962" sldId="12470"/>
        </pc:sldMkLst>
      </pc:sldChg>
      <pc:sldChg chg="modSp del">
        <pc:chgData name="Hanna, William (DHCF)" userId="295efd56-c95b-430c-8210-abb7cc255d33" providerId="ADAL" clId="{4CE3FA21-1546-40E7-9B5C-2E6266D5CB81}" dt="2020-10-29T20:04:35.473" v="15" actId="2696"/>
        <pc:sldMkLst>
          <pc:docMk/>
          <pc:sldMk cId="821968321" sldId="12471"/>
        </pc:sldMkLst>
        <pc:spChg chg="mod">
          <ac:chgData name="Hanna, William (DHCF)" userId="295efd56-c95b-430c-8210-abb7cc255d33" providerId="ADAL" clId="{4CE3FA21-1546-40E7-9B5C-2E6266D5CB81}" dt="2020-10-29T20:03:37.897" v="0" actId="27636"/>
          <ac:spMkLst>
            <pc:docMk/>
            <pc:sldMk cId="821968321" sldId="12471"/>
            <ac:spMk id="6" creationId="{00000000-0000-0000-0000-000000000000}"/>
          </ac:spMkLst>
        </pc:spChg>
      </pc:sldChg>
      <pc:sldChg chg="del">
        <pc:chgData name="Hanna, William (DHCF)" userId="295efd56-c95b-430c-8210-abb7cc255d33" providerId="ADAL" clId="{4CE3FA21-1546-40E7-9B5C-2E6266D5CB81}" dt="2020-10-29T20:04:35.489" v="16" actId="2696"/>
        <pc:sldMkLst>
          <pc:docMk/>
          <pc:sldMk cId="186565495" sldId="12472"/>
        </pc:sldMkLst>
      </pc:sldChg>
      <pc:sldChg chg="modSp del">
        <pc:chgData name="Hanna, William (DHCF)" userId="295efd56-c95b-430c-8210-abb7cc255d33" providerId="ADAL" clId="{4CE3FA21-1546-40E7-9B5C-2E6266D5CB81}" dt="2020-10-29T20:04:35.507" v="17" actId="2696"/>
        <pc:sldMkLst>
          <pc:docMk/>
          <pc:sldMk cId="3022642695" sldId="12473"/>
        </pc:sldMkLst>
        <pc:spChg chg="mod">
          <ac:chgData name="Hanna, William (DHCF)" userId="295efd56-c95b-430c-8210-abb7cc255d33" providerId="ADAL" clId="{4CE3FA21-1546-40E7-9B5C-2E6266D5CB81}" dt="2020-10-29T20:03:37.914" v="1" actId="27636"/>
          <ac:spMkLst>
            <pc:docMk/>
            <pc:sldMk cId="3022642695" sldId="12473"/>
            <ac:spMk id="5" creationId="{00000000-0000-0000-0000-000000000000}"/>
          </ac:spMkLst>
        </pc:spChg>
      </pc:sldChg>
      <pc:sldChg chg="del">
        <pc:chgData name="Hanna, William (DHCF)" userId="295efd56-c95b-430c-8210-abb7cc255d33" providerId="ADAL" clId="{4CE3FA21-1546-40E7-9B5C-2E6266D5CB81}" dt="2020-10-29T20:04:35.520" v="18" actId="2696"/>
        <pc:sldMkLst>
          <pc:docMk/>
          <pc:sldMk cId="571064263" sldId="12474"/>
        </pc:sldMkLst>
      </pc:sldChg>
      <pc:sldChg chg="del">
        <pc:chgData name="Hanna, William (DHCF)" userId="295efd56-c95b-430c-8210-abb7cc255d33" providerId="ADAL" clId="{4CE3FA21-1546-40E7-9B5C-2E6266D5CB81}" dt="2020-10-29T20:04:35.527" v="19" actId="2696"/>
        <pc:sldMkLst>
          <pc:docMk/>
          <pc:sldMk cId="453686993" sldId="12475"/>
        </pc:sldMkLst>
      </pc:sldChg>
      <pc:sldChg chg="del">
        <pc:chgData name="Hanna, William (DHCF)" userId="295efd56-c95b-430c-8210-abb7cc255d33" providerId="ADAL" clId="{4CE3FA21-1546-40E7-9B5C-2E6266D5CB81}" dt="2020-10-29T20:04:35.541" v="20" actId="2696"/>
        <pc:sldMkLst>
          <pc:docMk/>
          <pc:sldMk cId="3581343895" sldId="12476"/>
        </pc:sldMkLst>
      </pc:sldChg>
      <pc:sldMasterChg chg="del delSldLayout">
        <pc:chgData name="Hanna, William (DHCF)" userId="295efd56-c95b-430c-8210-abb7cc255d33" providerId="ADAL" clId="{4CE3FA21-1546-40E7-9B5C-2E6266D5CB81}" dt="2020-10-29T20:04:35.547" v="27" actId="2696"/>
        <pc:sldMasterMkLst>
          <pc:docMk/>
          <pc:sldMasterMk cId="229522718" sldId="2147484023"/>
        </pc:sldMasterMkLst>
        <pc:sldLayoutChg chg="del">
          <pc:chgData name="Hanna, William (DHCF)" userId="295efd56-c95b-430c-8210-abb7cc255d33" providerId="ADAL" clId="{4CE3FA21-1546-40E7-9B5C-2E6266D5CB81}" dt="2020-10-29T20:04:35.543" v="21" actId="2696"/>
          <pc:sldLayoutMkLst>
            <pc:docMk/>
            <pc:sldMasterMk cId="229522718" sldId="2147484023"/>
            <pc:sldLayoutMk cId="128719051" sldId="2147484024"/>
          </pc:sldLayoutMkLst>
        </pc:sldLayoutChg>
        <pc:sldLayoutChg chg="del">
          <pc:chgData name="Hanna, William (DHCF)" userId="295efd56-c95b-430c-8210-abb7cc255d33" providerId="ADAL" clId="{4CE3FA21-1546-40E7-9B5C-2E6266D5CB81}" dt="2020-10-29T20:04:35.544" v="22" actId="2696"/>
          <pc:sldLayoutMkLst>
            <pc:docMk/>
            <pc:sldMasterMk cId="229522718" sldId="2147484023"/>
            <pc:sldLayoutMk cId="2035541968" sldId="2147484025"/>
          </pc:sldLayoutMkLst>
        </pc:sldLayoutChg>
        <pc:sldLayoutChg chg="del">
          <pc:chgData name="Hanna, William (DHCF)" userId="295efd56-c95b-430c-8210-abb7cc255d33" providerId="ADAL" clId="{4CE3FA21-1546-40E7-9B5C-2E6266D5CB81}" dt="2020-10-29T20:04:35.544" v="23" actId="2696"/>
          <pc:sldLayoutMkLst>
            <pc:docMk/>
            <pc:sldMasterMk cId="229522718" sldId="2147484023"/>
            <pc:sldLayoutMk cId="1828920146" sldId="2147484026"/>
          </pc:sldLayoutMkLst>
        </pc:sldLayoutChg>
        <pc:sldLayoutChg chg="del">
          <pc:chgData name="Hanna, William (DHCF)" userId="295efd56-c95b-430c-8210-abb7cc255d33" providerId="ADAL" clId="{4CE3FA21-1546-40E7-9B5C-2E6266D5CB81}" dt="2020-10-29T20:04:35.545" v="24" actId="2696"/>
          <pc:sldLayoutMkLst>
            <pc:docMk/>
            <pc:sldMasterMk cId="229522718" sldId="2147484023"/>
            <pc:sldLayoutMk cId="4212435868" sldId="2147484027"/>
          </pc:sldLayoutMkLst>
        </pc:sldLayoutChg>
        <pc:sldLayoutChg chg="del">
          <pc:chgData name="Hanna, William (DHCF)" userId="295efd56-c95b-430c-8210-abb7cc255d33" providerId="ADAL" clId="{4CE3FA21-1546-40E7-9B5C-2E6266D5CB81}" dt="2020-10-29T20:04:35.545" v="25" actId="2696"/>
          <pc:sldLayoutMkLst>
            <pc:docMk/>
            <pc:sldMasterMk cId="229522718" sldId="2147484023"/>
            <pc:sldLayoutMk cId="95198216" sldId="2147484028"/>
          </pc:sldLayoutMkLst>
        </pc:sldLayoutChg>
        <pc:sldLayoutChg chg="del">
          <pc:chgData name="Hanna, William (DHCF)" userId="295efd56-c95b-430c-8210-abb7cc255d33" providerId="ADAL" clId="{4CE3FA21-1546-40E7-9B5C-2E6266D5CB81}" dt="2020-10-29T20:04:35.546" v="26" actId="2696"/>
          <pc:sldLayoutMkLst>
            <pc:docMk/>
            <pc:sldMasterMk cId="229522718" sldId="2147484023"/>
            <pc:sldLayoutMk cId="3248794405" sldId="2147484029"/>
          </pc:sldLayoutMkLst>
        </pc:sldLayoutChg>
      </pc:sldMasterChg>
    </pc:docChg>
  </pc:docChgLst>
  <pc:docChgLst>
    <pc:chgData name="Hanna, William (DHCF)" userId="295efd56-c95b-430c-8210-abb7cc255d33" providerId="ADAL" clId="{4CBD714E-0098-415B-BD1F-D2D4BFC95AC8}"/>
    <pc:docChg chg="undo custSel addSld delSld modSld sldOrd modMainMaster">
      <pc:chgData name="Hanna, William (DHCF)" userId="295efd56-c95b-430c-8210-abb7cc255d33" providerId="ADAL" clId="{4CBD714E-0098-415B-BD1F-D2D4BFC95AC8}" dt="2020-10-29T18:35:54.250" v="2336" actId="20577"/>
      <pc:docMkLst>
        <pc:docMk/>
      </pc:docMkLst>
      <pc:sldChg chg="del">
        <pc:chgData name="Hanna, William (DHCF)" userId="295efd56-c95b-430c-8210-abb7cc255d33" providerId="ADAL" clId="{4CBD714E-0098-415B-BD1F-D2D4BFC95AC8}" dt="2020-10-29T15:15:55.701" v="125"/>
        <pc:sldMkLst>
          <pc:docMk/>
          <pc:sldMk cId="21838865" sldId="256"/>
        </pc:sldMkLst>
      </pc:sldChg>
      <pc:sldChg chg="del">
        <pc:chgData name="Hanna, William (DHCF)" userId="295efd56-c95b-430c-8210-abb7cc255d33" providerId="ADAL" clId="{4CBD714E-0098-415B-BD1F-D2D4BFC95AC8}" dt="2020-10-29T15:29:29.676" v="140" actId="2696"/>
        <pc:sldMkLst>
          <pc:docMk/>
          <pc:sldMk cId="0" sldId="257"/>
        </pc:sldMkLst>
      </pc:sldChg>
      <pc:sldChg chg="del">
        <pc:chgData name="Hanna, William (DHCF)" userId="295efd56-c95b-430c-8210-abb7cc255d33" providerId="ADAL" clId="{4CBD714E-0098-415B-BD1F-D2D4BFC95AC8}" dt="2020-10-29T15:29:29.761" v="145" actId="2696"/>
        <pc:sldMkLst>
          <pc:docMk/>
          <pc:sldMk cId="0" sldId="259"/>
        </pc:sldMkLst>
      </pc:sldChg>
      <pc:sldChg chg="del">
        <pc:chgData name="Hanna, William (DHCF)" userId="295efd56-c95b-430c-8210-abb7cc255d33" providerId="ADAL" clId="{4CBD714E-0098-415B-BD1F-D2D4BFC95AC8}" dt="2020-10-29T15:29:29.773" v="146" actId="2696"/>
        <pc:sldMkLst>
          <pc:docMk/>
          <pc:sldMk cId="0" sldId="260"/>
        </pc:sldMkLst>
      </pc:sldChg>
      <pc:sldChg chg="del">
        <pc:chgData name="Hanna, William (DHCF)" userId="295efd56-c95b-430c-8210-abb7cc255d33" providerId="ADAL" clId="{4CBD714E-0098-415B-BD1F-D2D4BFC95AC8}" dt="2020-10-29T15:29:29.789" v="147" actId="2696"/>
        <pc:sldMkLst>
          <pc:docMk/>
          <pc:sldMk cId="0" sldId="261"/>
        </pc:sldMkLst>
      </pc:sldChg>
      <pc:sldChg chg="del">
        <pc:chgData name="Hanna, William (DHCF)" userId="295efd56-c95b-430c-8210-abb7cc255d33" providerId="ADAL" clId="{4CBD714E-0098-415B-BD1F-D2D4BFC95AC8}" dt="2020-10-29T15:29:29.949" v="155" actId="2696"/>
        <pc:sldMkLst>
          <pc:docMk/>
          <pc:sldMk cId="0" sldId="262"/>
        </pc:sldMkLst>
      </pc:sldChg>
      <pc:sldChg chg="del">
        <pc:chgData name="Hanna, William (DHCF)" userId="295efd56-c95b-430c-8210-abb7cc255d33" providerId="ADAL" clId="{4CBD714E-0098-415B-BD1F-D2D4BFC95AC8}" dt="2020-10-29T15:15:55.701" v="125"/>
        <pc:sldMkLst>
          <pc:docMk/>
          <pc:sldMk cId="598562085" sldId="263"/>
        </pc:sldMkLst>
      </pc:sldChg>
      <pc:sldChg chg="del">
        <pc:chgData name="Hanna, William (DHCF)" userId="295efd56-c95b-430c-8210-abb7cc255d33" providerId="ADAL" clId="{4CBD714E-0098-415B-BD1F-D2D4BFC95AC8}" dt="2020-10-29T15:29:29.971" v="157" actId="2696"/>
        <pc:sldMkLst>
          <pc:docMk/>
          <pc:sldMk cId="0" sldId="264"/>
        </pc:sldMkLst>
      </pc:sldChg>
      <pc:sldChg chg="del">
        <pc:chgData name="Hanna, William (DHCF)" userId="295efd56-c95b-430c-8210-abb7cc255d33" providerId="ADAL" clId="{4CBD714E-0098-415B-BD1F-D2D4BFC95AC8}" dt="2020-10-29T15:29:29.981" v="158" actId="2696"/>
        <pc:sldMkLst>
          <pc:docMk/>
          <pc:sldMk cId="0" sldId="265"/>
        </pc:sldMkLst>
      </pc:sldChg>
      <pc:sldChg chg="del">
        <pc:chgData name="Hanna, William (DHCF)" userId="295efd56-c95b-430c-8210-abb7cc255d33" providerId="ADAL" clId="{4CBD714E-0098-415B-BD1F-D2D4BFC95AC8}" dt="2020-10-29T15:29:29.991" v="159" actId="2696"/>
        <pc:sldMkLst>
          <pc:docMk/>
          <pc:sldMk cId="0" sldId="266"/>
        </pc:sldMkLst>
      </pc:sldChg>
      <pc:sldChg chg="del">
        <pc:chgData name="Hanna, William (DHCF)" userId="295efd56-c95b-430c-8210-abb7cc255d33" providerId="ADAL" clId="{4CBD714E-0098-415B-BD1F-D2D4BFC95AC8}" dt="2020-10-29T15:29:30.018" v="161" actId="2696"/>
        <pc:sldMkLst>
          <pc:docMk/>
          <pc:sldMk cId="0" sldId="268"/>
        </pc:sldMkLst>
      </pc:sldChg>
      <pc:sldChg chg="del">
        <pc:chgData name="Hanna, William (DHCF)" userId="295efd56-c95b-430c-8210-abb7cc255d33" providerId="ADAL" clId="{4CBD714E-0098-415B-BD1F-D2D4BFC95AC8}" dt="2020-10-29T15:29:30.038" v="164" actId="2696"/>
        <pc:sldMkLst>
          <pc:docMk/>
          <pc:sldMk cId="0" sldId="270"/>
        </pc:sldMkLst>
      </pc:sldChg>
      <pc:sldChg chg="modSp del">
        <pc:chgData name="Hanna, William (DHCF)" userId="295efd56-c95b-430c-8210-abb7cc255d33" providerId="ADAL" clId="{4CBD714E-0098-415B-BD1F-D2D4BFC95AC8}" dt="2020-10-29T15:17:13.421" v="130"/>
        <pc:sldMkLst>
          <pc:docMk/>
          <pc:sldMk cId="450617646" sldId="283"/>
        </pc:sldMkLst>
        <pc:graphicFrameChg chg="mod">
          <ac:chgData name="Hanna, William (DHCF)" userId="295efd56-c95b-430c-8210-abb7cc255d33" providerId="ADAL" clId="{4CBD714E-0098-415B-BD1F-D2D4BFC95AC8}" dt="2020-10-29T15:17:13.421" v="130"/>
          <ac:graphicFrameMkLst>
            <pc:docMk/>
            <pc:sldMk cId="450617646" sldId="283"/>
            <ac:graphicFrameMk id="10" creationId="{00000000-0000-0000-0000-000000000000}"/>
          </ac:graphicFrameMkLst>
        </pc:graphicFrameChg>
      </pc:sldChg>
      <pc:sldChg chg="del">
        <pc:chgData name="Hanna, William (DHCF)" userId="295efd56-c95b-430c-8210-abb7cc255d33" providerId="ADAL" clId="{4CBD714E-0098-415B-BD1F-D2D4BFC95AC8}" dt="2020-10-29T15:15:55.701" v="125"/>
        <pc:sldMkLst>
          <pc:docMk/>
          <pc:sldMk cId="3253757701" sldId="286"/>
        </pc:sldMkLst>
      </pc:sldChg>
      <pc:sldChg chg="modSp del">
        <pc:chgData name="Hanna, William (DHCF)" userId="295efd56-c95b-430c-8210-abb7cc255d33" providerId="ADAL" clId="{4CBD714E-0098-415B-BD1F-D2D4BFC95AC8}" dt="2020-10-29T15:16:01.890" v="126" actId="27636"/>
        <pc:sldMkLst>
          <pc:docMk/>
          <pc:sldMk cId="1142330512" sldId="287"/>
        </pc:sldMkLst>
        <pc:spChg chg="mod">
          <ac:chgData name="Hanna, William (DHCF)" userId="295efd56-c95b-430c-8210-abb7cc255d33" providerId="ADAL" clId="{4CBD714E-0098-415B-BD1F-D2D4BFC95AC8}" dt="2020-10-29T15:15:55.701" v="125"/>
          <ac:spMkLst>
            <pc:docMk/>
            <pc:sldMk cId="1142330512" sldId="287"/>
            <ac:spMk id="5" creationId="{00000000-0000-0000-0000-000000000000}"/>
          </ac:spMkLst>
        </pc:spChg>
        <pc:spChg chg="mod">
          <ac:chgData name="Hanna, William (DHCF)" userId="295efd56-c95b-430c-8210-abb7cc255d33" providerId="ADAL" clId="{4CBD714E-0098-415B-BD1F-D2D4BFC95AC8}" dt="2020-10-29T15:16:01.890" v="126" actId="27636"/>
          <ac:spMkLst>
            <pc:docMk/>
            <pc:sldMk cId="1142330512" sldId="287"/>
            <ac:spMk id="6" creationId="{00000000-0000-0000-0000-000000000000}"/>
          </ac:spMkLst>
        </pc:spChg>
      </pc:sldChg>
      <pc:sldChg chg="del">
        <pc:chgData name="Hanna, William (DHCF)" userId="295efd56-c95b-430c-8210-abb7cc255d33" providerId="ADAL" clId="{4CBD714E-0098-415B-BD1F-D2D4BFC95AC8}" dt="2020-10-29T15:15:55.701" v="125"/>
        <pc:sldMkLst>
          <pc:docMk/>
          <pc:sldMk cId="3293459760" sldId="288"/>
        </pc:sldMkLst>
      </pc:sldChg>
      <pc:sldChg chg="modSp del">
        <pc:chgData name="Hanna, William (DHCF)" userId="295efd56-c95b-430c-8210-abb7cc255d33" providerId="ADAL" clId="{4CBD714E-0098-415B-BD1F-D2D4BFC95AC8}" dt="2020-10-29T15:15:55.701" v="125"/>
        <pc:sldMkLst>
          <pc:docMk/>
          <pc:sldMk cId="375907037" sldId="289"/>
        </pc:sldMkLst>
        <pc:spChg chg="mod">
          <ac:chgData name="Hanna, William (DHCF)" userId="295efd56-c95b-430c-8210-abb7cc255d33" providerId="ADAL" clId="{4CBD714E-0098-415B-BD1F-D2D4BFC95AC8}" dt="2020-10-29T15:15:55.701" v="125"/>
          <ac:spMkLst>
            <pc:docMk/>
            <pc:sldMk cId="375907037" sldId="289"/>
            <ac:spMk id="5" creationId="{00000000-0000-0000-0000-000000000000}"/>
          </ac:spMkLst>
        </pc:spChg>
      </pc:sldChg>
      <pc:sldChg chg="modSp del">
        <pc:chgData name="Hanna, William (DHCF)" userId="295efd56-c95b-430c-8210-abb7cc255d33" providerId="ADAL" clId="{4CBD714E-0098-415B-BD1F-D2D4BFC95AC8}" dt="2020-10-29T15:15:55.701" v="125"/>
        <pc:sldMkLst>
          <pc:docMk/>
          <pc:sldMk cId="3950881877" sldId="290"/>
        </pc:sldMkLst>
        <pc:spChg chg="mod">
          <ac:chgData name="Hanna, William (DHCF)" userId="295efd56-c95b-430c-8210-abb7cc255d33" providerId="ADAL" clId="{4CBD714E-0098-415B-BD1F-D2D4BFC95AC8}" dt="2020-10-29T15:15:55.701" v="125"/>
          <ac:spMkLst>
            <pc:docMk/>
            <pc:sldMk cId="3950881877" sldId="290"/>
            <ac:spMk id="5" creationId="{00000000-0000-0000-0000-000000000000}"/>
          </ac:spMkLst>
        </pc:spChg>
      </pc:sldChg>
      <pc:sldChg chg="modSp del">
        <pc:chgData name="Hanna, William (DHCF)" userId="295efd56-c95b-430c-8210-abb7cc255d33" providerId="ADAL" clId="{4CBD714E-0098-415B-BD1F-D2D4BFC95AC8}" dt="2020-10-29T15:15:55.701" v="125"/>
        <pc:sldMkLst>
          <pc:docMk/>
          <pc:sldMk cId="1501102089" sldId="291"/>
        </pc:sldMkLst>
        <pc:spChg chg="mod">
          <ac:chgData name="Hanna, William (DHCF)" userId="295efd56-c95b-430c-8210-abb7cc255d33" providerId="ADAL" clId="{4CBD714E-0098-415B-BD1F-D2D4BFC95AC8}" dt="2020-10-29T15:15:55.701" v="125"/>
          <ac:spMkLst>
            <pc:docMk/>
            <pc:sldMk cId="1501102089" sldId="291"/>
            <ac:spMk id="5" creationId="{00000000-0000-0000-0000-000000000000}"/>
          </ac:spMkLst>
        </pc:spChg>
      </pc:sldChg>
      <pc:sldChg chg="del">
        <pc:chgData name="Hanna, William (DHCF)" userId="295efd56-c95b-430c-8210-abb7cc255d33" providerId="ADAL" clId="{4CBD714E-0098-415B-BD1F-D2D4BFC95AC8}" dt="2020-10-29T15:14:40.893" v="107" actId="2696"/>
        <pc:sldMkLst>
          <pc:docMk/>
          <pc:sldMk cId="215299561" sldId="320"/>
        </pc:sldMkLst>
      </pc:sldChg>
      <pc:sldChg chg="del">
        <pc:chgData name="Hanna, William (DHCF)" userId="295efd56-c95b-430c-8210-abb7cc255d33" providerId="ADAL" clId="{4CBD714E-0098-415B-BD1F-D2D4BFC95AC8}" dt="2020-10-29T15:29:29.810" v="149" actId="2696"/>
        <pc:sldMkLst>
          <pc:docMk/>
          <pc:sldMk cId="0" sldId="338"/>
        </pc:sldMkLst>
      </pc:sldChg>
      <pc:sldChg chg="del">
        <pc:chgData name="Hanna, William (DHCF)" userId="295efd56-c95b-430c-8210-abb7cc255d33" providerId="ADAL" clId="{4CBD714E-0098-415B-BD1F-D2D4BFC95AC8}" dt="2020-10-29T15:29:29.883" v="152" actId="2696"/>
        <pc:sldMkLst>
          <pc:docMk/>
          <pc:sldMk cId="0" sldId="340"/>
        </pc:sldMkLst>
      </pc:sldChg>
      <pc:sldChg chg="modSp del">
        <pc:chgData name="Hanna, William (DHCF)" userId="295efd56-c95b-430c-8210-abb7cc255d33" providerId="ADAL" clId="{4CBD714E-0098-415B-BD1F-D2D4BFC95AC8}" dt="2020-10-29T15:29:29.908" v="153" actId="2696"/>
        <pc:sldMkLst>
          <pc:docMk/>
          <pc:sldMk cId="0" sldId="379"/>
        </pc:sldMkLst>
        <pc:spChg chg="mod">
          <ac:chgData name="Hanna, William (DHCF)" userId="295efd56-c95b-430c-8210-abb7cc255d33" providerId="ADAL" clId="{4CBD714E-0098-415B-BD1F-D2D4BFC95AC8}" dt="2020-10-29T15:26:11.360" v="133" actId="27636"/>
          <ac:spMkLst>
            <pc:docMk/>
            <pc:sldMk cId="0" sldId="379"/>
            <ac:spMk id="3" creationId="{00000000-0000-0000-0000-000000000000}"/>
          </ac:spMkLst>
        </pc:spChg>
      </pc:sldChg>
      <pc:sldChg chg="del">
        <pc:chgData name="Hanna, William (DHCF)" userId="295efd56-c95b-430c-8210-abb7cc255d33" providerId="ADAL" clId="{4CBD714E-0098-415B-BD1F-D2D4BFC95AC8}" dt="2020-10-29T15:29:29.942" v="154" actId="2696"/>
        <pc:sldMkLst>
          <pc:docMk/>
          <pc:sldMk cId="0" sldId="380"/>
        </pc:sldMkLst>
      </pc:sldChg>
      <pc:sldChg chg="modSp del">
        <pc:chgData name="Hanna, William (DHCF)" userId="295efd56-c95b-430c-8210-abb7cc255d33" providerId="ADAL" clId="{4CBD714E-0098-415B-BD1F-D2D4BFC95AC8}" dt="2020-10-29T15:30:35.628" v="171" actId="14100"/>
        <pc:sldMkLst>
          <pc:docMk/>
          <pc:sldMk cId="2367514080" sldId="407"/>
        </pc:sldMkLst>
        <pc:graphicFrameChg chg="mod modGraphic">
          <ac:chgData name="Hanna, William (DHCF)" userId="295efd56-c95b-430c-8210-abb7cc255d33" providerId="ADAL" clId="{4CBD714E-0098-415B-BD1F-D2D4BFC95AC8}" dt="2020-10-29T15:30:35.628" v="171" actId="14100"/>
          <ac:graphicFrameMkLst>
            <pc:docMk/>
            <pc:sldMk cId="2367514080" sldId="407"/>
            <ac:graphicFrameMk id="8" creationId="{77D2892C-6000-4AA6-B294-F0C9DB1F74FD}"/>
          </ac:graphicFrameMkLst>
        </pc:graphicFrameChg>
      </pc:sldChg>
      <pc:sldChg chg="del">
        <pc:chgData name="Hanna, William (DHCF)" userId="295efd56-c95b-430c-8210-abb7cc255d33" providerId="ADAL" clId="{4CBD714E-0098-415B-BD1F-D2D4BFC95AC8}" dt="2020-10-29T15:29:29.686" v="141" actId="2696"/>
        <pc:sldMkLst>
          <pc:docMk/>
          <pc:sldMk cId="1302681216" sldId="408"/>
        </pc:sldMkLst>
      </pc:sldChg>
      <pc:sldChg chg="del">
        <pc:chgData name="Hanna, William (DHCF)" userId="295efd56-c95b-430c-8210-abb7cc255d33" providerId="ADAL" clId="{4CBD714E-0098-415B-BD1F-D2D4BFC95AC8}" dt="2020-10-29T15:29:29.743" v="144" actId="2696"/>
        <pc:sldMkLst>
          <pc:docMk/>
          <pc:sldMk cId="2799822177" sldId="409"/>
        </pc:sldMkLst>
      </pc:sldChg>
      <pc:sldChg chg="del">
        <pc:chgData name="Hanna, William (DHCF)" userId="295efd56-c95b-430c-8210-abb7cc255d33" providerId="ADAL" clId="{4CBD714E-0098-415B-BD1F-D2D4BFC95AC8}" dt="2020-10-29T15:29:30.031" v="162" actId="2696"/>
        <pc:sldMkLst>
          <pc:docMk/>
          <pc:sldMk cId="3058458415" sldId="410"/>
        </pc:sldMkLst>
      </pc:sldChg>
      <pc:sldChg chg="addSp delSp modSp del">
        <pc:chgData name="Hanna, William (DHCF)" userId="295efd56-c95b-430c-8210-abb7cc255d33" providerId="ADAL" clId="{4CBD714E-0098-415B-BD1F-D2D4BFC95AC8}" dt="2020-10-29T15:29:17.320" v="137" actId="2696"/>
        <pc:sldMkLst>
          <pc:docMk/>
          <pc:sldMk cId="699068777" sldId="411"/>
        </pc:sldMkLst>
        <pc:picChg chg="add mod">
          <ac:chgData name="Hanna, William (DHCF)" userId="295efd56-c95b-430c-8210-abb7cc255d33" providerId="ADAL" clId="{4CBD714E-0098-415B-BD1F-D2D4BFC95AC8}" dt="2020-10-29T15:28:49.132" v="135" actId="1076"/>
          <ac:picMkLst>
            <pc:docMk/>
            <pc:sldMk cId="699068777" sldId="411"/>
            <ac:picMk id="4" creationId="{B108CD6F-AB8B-467B-962C-B8C3B00BA391}"/>
          </ac:picMkLst>
        </pc:picChg>
        <pc:picChg chg="del">
          <ac:chgData name="Hanna, William (DHCF)" userId="295efd56-c95b-430c-8210-abb7cc255d33" providerId="ADAL" clId="{4CBD714E-0098-415B-BD1F-D2D4BFC95AC8}" dt="2020-10-29T15:29:06.230" v="136" actId="478"/>
          <ac:picMkLst>
            <pc:docMk/>
            <pc:sldMk cId="699068777" sldId="411"/>
            <ac:picMk id="6" creationId="{E96E47D5-AF60-4272-BE7C-72D64768AC7D}"/>
          </ac:picMkLst>
        </pc:picChg>
      </pc:sldChg>
      <pc:sldChg chg="del">
        <pc:chgData name="Hanna, William (DHCF)" userId="295efd56-c95b-430c-8210-abb7cc255d33" providerId="ADAL" clId="{4CBD714E-0098-415B-BD1F-D2D4BFC95AC8}" dt="2020-10-29T15:29:29.652" v="138" actId="2696"/>
        <pc:sldMkLst>
          <pc:docMk/>
          <pc:sldMk cId="1487959246" sldId="412"/>
        </pc:sldMkLst>
      </pc:sldChg>
      <pc:sldChg chg="del">
        <pc:chgData name="Hanna, William (DHCF)" userId="295efd56-c95b-430c-8210-abb7cc255d33" providerId="ADAL" clId="{4CBD714E-0098-415B-BD1F-D2D4BFC95AC8}" dt="2020-10-29T15:29:29.803" v="148" actId="2696"/>
        <pc:sldMkLst>
          <pc:docMk/>
          <pc:sldMk cId="3297110414" sldId="413"/>
        </pc:sldMkLst>
      </pc:sldChg>
      <pc:sldChg chg="modSp del">
        <pc:chgData name="Hanna, William (DHCF)" userId="295efd56-c95b-430c-8210-abb7cc255d33" providerId="ADAL" clId="{4CBD714E-0098-415B-BD1F-D2D4BFC95AC8}" dt="2020-10-29T15:29:29.851" v="151" actId="2696"/>
        <pc:sldMkLst>
          <pc:docMk/>
          <pc:sldMk cId="0" sldId="414"/>
        </pc:sldMkLst>
        <pc:spChg chg="mod">
          <ac:chgData name="Hanna, William (DHCF)" userId="295efd56-c95b-430c-8210-abb7cc255d33" providerId="ADAL" clId="{4CBD714E-0098-415B-BD1F-D2D4BFC95AC8}" dt="2020-10-29T15:26:11.237" v="131" actId="27636"/>
          <ac:spMkLst>
            <pc:docMk/>
            <pc:sldMk cId="0" sldId="414"/>
            <ac:spMk id="73730" creationId="{00000000-0000-0000-0000-000000000000}"/>
          </ac:spMkLst>
        </pc:spChg>
        <pc:spChg chg="mod">
          <ac:chgData name="Hanna, William (DHCF)" userId="295efd56-c95b-430c-8210-abb7cc255d33" providerId="ADAL" clId="{4CBD714E-0098-415B-BD1F-D2D4BFC95AC8}" dt="2020-10-29T15:26:11.270" v="132" actId="27636"/>
          <ac:spMkLst>
            <pc:docMk/>
            <pc:sldMk cId="0" sldId="414"/>
            <ac:spMk id="73731" creationId="{00000000-0000-0000-0000-000000000000}"/>
          </ac:spMkLst>
        </pc:spChg>
      </pc:sldChg>
      <pc:sldChg chg="del">
        <pc:chgData name="Hanna, William (DHCF)" userId="295efd56-c95b-430c-8210-abb7cc255d33" providerId="ADAL" clId="{4CBD714E-0098-415B-BD1F-D2D4BFC95AC8}" dt="2020-10-29T15:29:29.661" v="139" actId="2696"/>
        <pc:sldMkLst>
          <pc:docMk/>
          <pc:sldMk cId="1265709505" sldId="415"/>
        </pc:sldMkLst>
      </pc:sldChg>
      <pc:sldChg chg="addSp delSp modSp">
        <pc:chgData name="Hanna, William (DHCF)" userId="295efd56-c95b-430c-8210-abb7cc255d33" providerId="ADAL" clId="{4CBD714E-0098-415B-BD1F-D2D4BFC95AC8}" dt="2020-10-29T18:23:16.159" v="1686"/>
        <pc:sldMkLst>
          <pc:docMk/>
          <pc:sldMk cId="0" sldId="972"/>
        </pc:sldMkLst>
        <pc:spChg chg="del">
          <ac:chgData name="Hanna, William (DHCF)" userId="295efd56-c95b-430c-8210-abb7cc255d33" providerId="ADAL" clId="{4CBD714E-0098-415B-BD1F-D2D4BFC95AC8}" dt="2020-10-29T18:18:01.173" v="1480" actId="478"/>
          <ac:spMkLst>
            <pc:docMk/>
            <pc:sldMk cId="0" sldId="972"/>
            <ac:spMk id="5" creationId="{FC467421-9EA6-48D0-BAA6-35733EC22658}"/>
          </ac:spMkLst>
        </pc:spChg>
        <pc:spChg chg="mod">
          <ac:chgData name="Hanna, William (DHCF)" userId="295efd56-c95b-430c-8210-abb7cc255d33" providerId="ADAL" clId="{4CBD714E-0098-415B-BD1F-D2D4BFC95AC8}" dt="2020-10-29T18:23:16.159" v="1686"/>
          <ac:spMkLst>
            <pc:docMk/>
            <pc:sldMk cId="0" sldId="972"/>
            <ac:spMk id="6147" creationId="{AB0BE675-E1C1-4610-B16C-EA657DE017B9}"/>
          </ac:spMkLst>
        </pc:spChg>
        <pc:grpChg chg="add">
          <ac:chgData name="Hanna, William (DHCF)" userId="295efd56-c95b-430c-8210-abb7cc255d33" providerId="ADAL" clId="{4CBD714E-0098-415B-BD1F-D2D4BFC95AC8}" dt="2020-10-29T18:17:47.719" v="1479"/>
          <ac:grpSpMkLst>
            <pc:docMk/>
            <pc:sldMk cId="0" sldId="972"/>
            <ac:grpSpMk id="6" creationId="{B1E9289D-F926-403D-8BEA-DD7390DC7FFD}"/>
          </ac:grpSpMkLst>
        </pc:grpChg>
      </pc:sldChg>
      <pc:sldChg chg="del">
        <pc:chgData name="Hanna, William (DHCF)" userId="295efd56-c95b-430c-8210-abb7cc255d33" providerId="ADAL" clId="{4CBD714E-0098-415B-BD1F-D2D4BFC95AC8}" dt="2020-10-29T15:14:40.944" v="111" actId="2696"/>
        <pc:sldMkLst>
          <pc:docMk/>
          <pc:sldMk cId="4283064888" sldId="1053"/>
        </pc:sldMkLst>
      </pc:sldChg>
      <pc:sldChg chg="del">
        <pc:chgData name="Hanna, William (DHCF)" userId="295efd56-c95b-430c-8210-abb7cc255d33" providerId="ADAL" clId="{4CBD714E-0098-415B-BD1F-D2D4BFC95AC8}" dt="2020-10-29T15:14:40.986" v="114" actId="2696"/>
        <pc:sldMkLst>
          <pc:docMk/>
          <pc:sldMk cId="635503619" sldId="1054"/>
        </pc:sldMkLst>
      </pc:sldChg>
      <pc:sldChg chg="del">
        <pc:chgData name="Hanna, William (DHCF)" userId="295efd56-c95b-430c-8210-abb7cc255d33" providerId="ADAL" clId="{4CBD714E-0098-415B-BD1F-D2D4BFC95AC8}" dt="2020-10-29T15:14:41.002" v="115" actId="2696"/>
        <pc:sldMkLst>
          <pc:docMk/>
          <pc:sldMk cId="1160687475" sldId="1055"/>
        </pc:sldMkLst>
      </pc:sldChg>
      <pc:sldChg chg="addSp delSp modSp">
        <pc:chgData name="Hanna, William (DHCF)" userId="295efd56-c95b-430c-8210-abb7cc255d33" providerId="ADAL" clId="{4CBD714E-0098-415B-BD1F-D2D4BFC95AC8}" dt="2020-10-29T15:10:26.409" v="30" actId="20577"/>
        <pc:sldMkLst>
          <pc:docMk/>
          <pc:sldMk cId="3699926842" sldId="1056"/>
        </pc:sldMkLst>
        <pc:spChg chg="del mod">
          <ac:chgData name="Hanna, William (DHCF)" userId="295efd56-c95b-430c-8210-abb7cc255d33" providerId="ADAL" clId="{4CBD714E-0098-415B-BD1F-D2D4BFC95AC8}" dt="2020-10-29T15:08:19.365" v="6" actId="478"/>
          <ac:spMkLst>
            <pc:docMk/>
            <pc:sldMk cId="3699926842" sldId="1056"/>
            <ac:spMk id="2" creationId="{00000000-0000-0000-0000-000000000000}"/>
          </ac:spMkLst>
        </pc:spChg>
        <pc:spChg chg="del mod">
          <ac:chgData name="Hanna, William (DHCF)" userId="295efd56-c95b-430c-8210-abb7cc255d33" providerId="ADAL" clId="{4CBD714E-0098-415B-BD1F-D2D4BFC95AC8}" dt="2020-10-29T15:08:15.683" v="4" actId="478"/>
          <ac:spMkLst>
            <pc:docMk/>
            <pc:sldMk cId="3699926842" sldId="1056"/>
            <ac:spMk id="6" creationId="{FD8E1CB8-5374-44F3-BF9D-F9E3F2CB8DDD}"/>
          </ac:spMkLst>
        </pc:spChg>
        <pc:spChg chg="add mod">
          <ac:chgData name="Hanna, William (DHCF)" userId="295efd56-c95b-430c-8210-abb7cc255d33" providerId="ADAL" clId="{4CBD714E-0098-415B-BD1F-D2D4BFC95AC8}" dt="2020-10-29T15:10:26.409" v="30" actId="20577"/>
          <ac:spMkLst>
            <pc:docMk/>
            <pc:sldMk cId="3699926842" sldId="1056"/>
            <ac:spMk id="9" creationId="{BB2865F1-2925-41B3-A122-08590F184124}"/>
          </ac:spMkLst>
        </pc:spChg>
        <pc:grpChg chg="del">
          <ac:chgData name="Hanna, William (DHCF)" userId="295efd56-c95b-430c-8210-abb7cc255d33" providerId="ADAL" clId="{4CBD714E-0098-415B-BD1F-D2D4BFC95AC8}" dt="2020-10-29T15:08:30.398" v="9" actId="478"/>
          <ac:grpSpMkLst>
            <pc:docMk/>
            <pc:sldMk cId="3699926842" sldId="1056"/>
            <ac:grpSpMk id="3" creationId="{49563436-F406-4709-A6CC-D5983995F6DB}"/>
          </ac:grpSpMkLst>
        </pc:grpChg>
        <pc:picChg chg="add mod">
          <ac:chgData name="Hanna, William (DHCF)" userId="295efd56-c95b-430c-8210-abb7cc255d33" providerId="ADAL" clId="{4CBD714E-0098-415B-BD1F-D2D4BFC95AC8}" dt="2020-10-29T15:08:24.964" v="8" actId="14100"/>
          <ac:picMkLst>
            <pc:docMk/>
            <pc:sldMk cId="3699926842" sldId="1056"/>
            <ac:picMk id="8" creationId="{26B9240B-58E5-47DE-9ED5-0B5F07405AA8}"/>
          </ac:picMkLst>
        </pc:picChg>
      </pc:sldChg>
      <pc:sldChg chg="del">
        <pc:chgData name="Hanna, William (DHCF)" userId="295efd56-c95b-430c-8210-abb7cc255d33" providerId="ADAL" clId="{4CBD714E-0098-415B-BD1F-D2D4BFC95AC8}" dt="2020-10-29T15:14:24.767" v="89" actId="2696"/>
        <pc:sldMkLst>
          <pc:docMk/>
          <pc:sldMk cId="1074727064" sldId="1057"/>
        </pc:sldMkLst>
      </pc:sldChg>
      <pc:sldChg chg="del">
        <pc:chgData name="Hanna, William (DHCF)" userId="295efd56-c95b-430c-8210-abb7cc255d33" providerId="ADAL" clId="{4CBD714E-0098-415B-BD1F-D2D4BFC95AC8}" dt="2020-10-29T16:04:10.984" v="173" actId="2696"/>
        <pc:sldMkLst>
          <pc:docMk/>
          <pc:sldMk cId="463273245" sldId="1059"/>
        </pc:sldMkLst>
      </pc:sldChg>
      <pc:sldChg chg="del">
        <pc:chgData name="Hanna, William (DHCF)" userId="295efd56-c95b-430c-8210-abb7cc255d33" providerId="ADAL" clId="{4CBD714E-0098-415B-BD1F-D2D4BFC95AC8}" dt="2020-10-29T15:14:40.769" v="97" actId="2696"/>
        <pc:sldMkLst>
          <pc:docMk/>
          <pc:sldMk cId="4128798197" sldId="1060"/>
        </pc:sldMkLst>
      </pc:sldChg>
      <pc:sldChg chg="del">
        <pc:chgData name="Hanna, William (DHCF)" userId="295efd56-c95b-430c-8210-abb7cc255d33" providerId="ADAL" clId="{4CBD714E-0098-415B-BD1F-D2D4BFC95AC8}" dt="2020-10-29T15:14:40.802" v="100" actId="2696"/>
        <pc:sldMkLst>
          <pc:docMk/>
          <pc:sldMk cId="273948317" sldId="1072"/>
        </pc:sldMkLst>
      </pc:sldChg>
      <pc:sldChg chg="addSp modSp add">
        <pc:chgData name="Hanna, William (DHCF)" userId="295efd56-c95b-430c-8210-abb7cc255d33" providerId="ADAL" clId="{4CBD714E-0098-415B-BD1F-D2D4BFC95AC8}" dt="2020-10-29T17:19:42.136" v="184"/>
        <pc:sldMkLst>
          <pc:docMk/>
          <pc:sldMk cId="1656849526" sldId="1196"/>
        </pc:sldMkLst>
        <pc:spChg chg="mod">
          <ac:chgData name="Hanna, William (DHCF)" userId="295efd56-c95b-430c-8210-abb7cc255d33" providerId="ADAL" clId="{4CBD714E-0098-415B-BD1F-D2D4BFC95AC8}" dt="2020-10-29T15:12:06.515" v="41"/>
          <ac:spMkLst>
            <pc:docMk/>
            <pc:sldMk cId="1656849526" sldId="1196"/>
            <ac:spMk id="2" creationId="{7644BD62-3A07-48D8-9493-C6032E3AE56B}"/>
          </ac:spMkLst>
        </pc:spChg>
        <pc:spChg chg="mod">
          <ac:chgData name="Hanna, William (DHCF)" userId="295efd56-c95b-430c-8210-abb7cc255d33" providerId="ADAL" clId="{4CBD714E-0098-415B-BD1F-D2D4BFC95AC8}" dt="2020-10-29T15:13:18.459" v="82" actId="20577"/>
          <ac:spMkLst>
            <pc:docMk/>
            <pc:sldMk cId="1656849526" sldId="1196"/>
            <ac:spMk id="12291" creationId="{0908C7D7-009B-4516-822B-0A35C36F5A09}"/>
          </ac:spMkLst>
        </pc:spChg>
        <pc:spChg chg="mod">
          <ac:chgData name="Hanna, William (DHCF)" userId="295efd56-c95b-430c-8210-abb7cc255d33" providerId="ADAL" clId="{4CBD714E-0098-415B-BD1F-D2D4BFC95AC8}" dt="2020-10-29T15:13:28.362" v="83" actId="20577"/>
          <ac:spMkLst>
            <pc:docMk/>
            <pc:sldMk cId="1656849526" sldId="1196"/>
            <ac:spMk id="14338" creationId="{DBD127A5-3BCB-4E6C-B9C5-9471814D964C}"/>
          </ac:spMkLst>
        </pc:spChg>
        <pc:grpChg chg="add">
          <ac:chgData name="Hanna, William (DHCF)" userId="295efd56-c95b-430c-8210-abb7cc255d33" providerId="ADAL" clId="{4CBD714E-0098-415B-BD1F-D2D4BFC95AC8}" dt="2020-10-29T17:19:42.136" v="184"/>
          <ac:grpSpMkLst>
            <pc:docMk/>
            <pc:sldMk cId="1656849526" sldId="1196"/>
            <ac:grpSpMk id="6" creationId="{2A072AC1-D618-4F94-8B42-A476B76D4BC9}"/>
          </ac:grpSpMkLst>
        </pc:grpChg>
        <pc:cxnChg chg="mod">
          <ac:chgData name="Hanna, William (DHCF)" userId="295efd56-c95b-430c-8210-abb7cc255d33" providerId="ADAL" clId="{4CBD714E-0098-415B-BD1F-D2D4BFC95AC8}" dt="2020-10-29T15:12:13.044" v="44" actId="1076"/>
          <ac:cxnSpMkLst>
            <pc:docMk/>
            <pc:sldMk cId="1656849526" sldId="1196"/>
            <ac:cxnSpMk id="12" creationId="{458D4F08-CF2C-4D59-A4F9-E465FA196660}"/>
          </ac:cxnSpMkLst>
        </pc:cxnChg>
      </pc:sldChg>
      <pc:sldChg chg="del">
        <pc:chgData name="Hanna, William (DHCF)" userId="295efd56-c95b-430c-8210-abb7cc255d33" providerId="ADAL" clId="{4CBD714E-0098-415B-BD1F-D2D4BFC95AC8}" dt="2020-10-29T15:14:40.783" v="98" actId="2696"/>
        <pc:sldMkLst>
          <pc:docMk/>
          <pc:sldMk cId="2106139634" sldId="1221"/>
        </pc:sldMkLst>
      </pc:sldChg>
      <pc:sldChg chg="del">
        <pc:chgData name="Hanna, William (DHCF)" userId="295efd56-c95b-430c-8210-abb7cc255d33" providerId="ADAL" clId="{4CBD714E-0098-415B-BD1F-D2D4BFC95AC8}" dt="2020-10-29T15:14:40.925" v="109" actId="2696"/>
        <pc:sldMkLst>
          <pc:docMk/>
          <pc:sldMk cId="1339374390" sldId="1222"/>
        </pc:sldMkLst>
      </pc:sldChg>
      <pc:sldChg chg="del">
        <pc:chgData name="Hanna, William (DHCF)" userId="295efd56-c95b-430c-8210-abb7cc255d33" providerId="ADAL" clId="{4CBD714E-0098-415B-BD1F-D2D4BFC95AC8}" dt="2020-10-29T15:14:40.961" v="112" actId="2696"/>
        <pc:sldMkLst>
          <pc:docMk/>
          <pc:sldMk cId="138760500" sldId="1223"/>
        </pc:sldMkLst>
      </pc:sldChg>
      <pc:sldChg chg="del">
        <pc:chgData name="Hanna, William (DHCF)" userId="295efd56-c95b-430c-8210-abb7cc255d33" providerId="ADAL" clId="{4CBD714E-0098-415B-BD1F-D2D4BFC95AC8}" dt="2020-10-29T15:14:40.906" v="108" actId="2696"/>
        <pc:sldMkLst>
          <pc:docMk/>
          <pc:sldMk cId="3383488825" sldId="1224"/>
        </pc:sldMkLst>
      </pc:sldChg>
      <pc:sldChg chg="del">
        <pc:chgData name="Hanna, William (DHCF)" userId="295efd56-c95b-430c-8210-abb7cc255d33" providerId="ADAL" clId="{4CBD714E-0098-415B-BD1F-D2D4BFC95AC8}" dt="2020-10-29T15:14:40.811" v="101" actId="2696"/>
        <pc:sldMkLst>
          <pc:docMk/>
          <pc:sldMk cId="2298752333" sldId="1225"/>
        </pc:sldMkLst>
      </pc:sldChg>
      <pc:sldChg chg="del">
        <pc:chgData name="Hanna, William (DHCF)" userId="295efd56-c95b-430c-8210-abb7cc255d33" providerId="ADAL" clId="{4CBD714E-0098-415B-BD1F-D2D4BFC95AC8}" dt="2020-10-29T15:14:40.795" v="99" actId="2696"/>
        <pc:sldMkLst>
          <pc:docMk/>
          <pc:sldMk cId="2598909031" sldId="1226"/>
        </pc:sldMkLst>
      </pc:sldChg>
      <pc:sldChg chg="del">
        <pc:chgData name="Hanna, William (DHCF)" userId="295efd56-c95b-430c-8210-abb7cc255d33" providerId="ADAL" clId="{4CBD714E-0098-415B-BD1F-D2D4BFC95AC8}" dt="2020-10-29T16:04:12.048" v="174" actId="2696"/>
        <pc:sldMkLst>
          <pc:docMk/>
          <pc:sldMk cId="3875062901" sldId="1227"/>
        </pc:sldMkLst>
      </pc:sldChg>
      <pc:sldChg chg="addSp modSp ord modNotesTx">
        <pc:chgData name="Hanna, William (DHCF)" userId="295efd56-c95b-430c-8210-abb7cc255d33" providerId="ADAL" clId="{4CBD714E-0098-415B-BD1F-D2D4BFC95AC8}" dt="2020-10-29T17:41:25.983" v="681" actId="20577"/>
        <pc:sldMkLst>
          <pc:docMk/>
          <pc:sldMk cId="1249844017" sldId="1228"/>
        </pc:sldMkLst>
        <pc:cxnChg chg="add mod">
          <ac:chgData name="Hanna, William (DHCF)" userId="295efd56-c95b-430c-8210-abb7cc255d33" providerId="ADAL" clId="{4CBD714E-0098-415B-BD1F-D2D4BFC95AC8}" dt="2020-10-29T15:14:09.164" v="86" actId="1076"/>
          <ac:cxnSpMkLst>
            <pc:docMk/>
            <pc:sldMk cId="1249844017" sldId="1228"/>
            <ac:cxnSpMk id="9" creationId="{937A1167-CEF4-4F8A-8FF8-4178FDCA52FC}"/>
          </ac:cxnSpMkLst>
        </pc:cxnChg>
      </pc:sldChg>
      <pc:sldChg chg="del">
        <pc:chgData name="Hanna, William (DHCF)" userId="295efd56-c95b-430c-8210-abb7cc255d33" providerId="ADAL" clId="{4CBD714E-0098-415B-BD1F-D2D4BFC95AC8}" dt="2020-10-29T16:04:13.553" v="175" actId="2696"/>
        <pc:sldMkLst>
          <pc:docMk/>
          <pc:sldMk cId="2165462457" sldId="1231"/>
        </pc:sldMkLst>
      </pc:sldChg>
      <pc:sldChg chg="addSp delSp modSp del">
        <pc:chgData name="Hanna, William (DHCF)" userId="295efd56-c95b-430c-8210-abb7cc255d33" providerId="ADAL" clId="{4CBD714E-0098-415B-BD1F-D2D4BFC95AC8}" dt="2020-10-29T17:56:24.108" v="996" actId="2696"/>
        <pc:sldMkLst>
          <pc:docMk/>
          <pc:sldMk cId="735120565" sldId="1232"/>
        </pc:sldMkLst>
        <pc:spChg chg="mod">
          <ac:chgData name="Hanna, William (DHCF)" userId="295efd56-c95b-430c-8210-abb7cc255d33" providerId="ADAL" clId="{4CBD714E-0098-415B-BD1F-D2D4BFC95AC8}" dt="2020-10-29T17:49:47.003" v="817" actId="20577"/>
          <ac:spMkLst>
            <pc:docMk/>
            <pc:sldMk cId="735120565" sldId="1232"/>
            <ac:spMk id="2" creationId="{99FE0659-E95D-4E6A-ACF7-8B3EA64BA5D5}"/>
          </ac:spMkLst>
        </pc:spChg>
        <pc:spChg chg="mod">
          <ac:chgData name="Hanna, William (DHCF)" userId="295efd56-c95b-430c-8210-abb7cc255d33" providerId="ADAL" clId="{4CBD714E-0098-415B-BD1F-D2D4BFC95AC8}" dt="2020-10-29T17:49:58.910" v="853" actId="20577"/>
          <ac:spMkLst>
            <pc:docMk/>
            <pc:sldMk cId="735120565" sldId="1232"/>
            <ac:spMk id="3" creationId="{9AF52905-5866-4DF5-B884-95061930D496}"/>
          </ac:spMkLst>
        </pc:spChg>
        <pc:cxnChg chg="add mod">
          <ac:chgData name="Hanna, William (DHCF)" userId="295efd56-c95b-430c-8210-abb7cc255d33" providerId="ADAL" clId="{4CBD714E-0098-415B-BD1F-D2D4BFC95AC8}" dt="2020-10-29T17:47:09.036" v="791" actId="1076"/>
          <ac:cxnSpMkLst>
            <pc:docMk/>
            <pc:sldMk cId="735120565" sldId="1232"/>
            <ac:cxnSpMk id="8" creationId="{9C42995B-53FA-4F70-8822-26235549E277}"/>
          </ac:cxnSpMkLst>
        </pc:cxnChg>
        <pc:cxnChg chg="add del">
          <ac:chgData name="Hanna, William (DHCF)" userId="295efd56-c95b-430c-8210-abb7cc255d33" providerId="ADAL" clId="{4CBD714E-0098-415B-BD1F-D2D4BFC95AC8}" dt="2020-10-29T17:49:51.437" v="819"/>
          <ac:cxnSpMkLst>
            <pc:docMk/>
            <pc:sldMk cId="735120565" sldId="1232"/>
            <ac:cxnSpMk id="9" creationId="{6076EB61-6A08-4059-B663-2CCA337AE6C1}"/>
          </ac:cxnSpMkLst>
        </pc:cxnChg>
      </pc:sldChg>
      <pc:sldChg chg="addSp modSp">
        <pc:chgData name="Hanna, William (DHCF)" userId="295efd56-c95b-430c-8210-abb7cc255d33" providerId="ADAL" clId="{4CBD714E-0098-415B-BD1F-D2D4BFC95AC8}" dt="2020-10-29T18:13:15.421" v="1438" actId="179"/>
        <pc:sldMkLst>
          <pc:docMk/>
          <pc:sldMk cId="2626567565" sldId="1233"/>
        </pc:sldMkLst>
        <pc:spChg chg="mod">
          <ac:chgData name="Hanna, William (DHCF)" userId="295efd56-c95b-430c-8210-abb7cc255d33" providerId="ADAL" clId="{4CBD714E-0098-415B-BD1F-D2D4BFC95AC8}" dt="2020-10-29T18:01:20.300" v="1058" actId="20577"/>
          <ac:spMkLst>
            <pc:docMk/>
            <pc:sldMk cId="2626567565" sldId="1233"/>
            <ac:spMk id="2" creationId="{99FE0659-E95D-4E6A-ACF7-8B3EA64BA5D5}"/>
          </ac:spMkLst>
        </pc:spChg>
        <pc:spChg chg="mod">
          <ac:chgData name="Hanna, William (DHCF)" userId="295efd56-c95b-430c-8210-abb7cc255d33" providerId="ADAL" clId="{4CBD714E-0098-415B-BD1F-D2D4BFC95AC8}" dt="2020-10-29T18:13:15.421" v="1438" actId="179"/>
          <ac:spMkLst>
            <pc:docMk/>
            <pc:sldMk cId="2626567565" sldId="1233"/>
            <ac:spMk id="3" creationId="{9AF52905-5866-4DF5-B884-95061930D496}"/>
          </ac:spMkLst>
        </pc:spChg>
        <pc:cxnChg chg="add">
          <ac:chgData name="Hanna, William (DHCF)" userId="295efd56-c95b-430c-8210-abb7cc255d33" providerId="ADAL" clId="{4CBD714E-0098-415B-BD1F-D2D4BFC95AC8}" dt="2020-10-29T18:00:26.316" v="1012"/>
          <ac:cxnSpMkLst>
            <pc:docMk/>
            <pc:sldMk cId="2626567565" sldId="1233"/>
            <ac:cxnSpMk id="8" creationId="{2BDEAB00-BBAA-4D6F-B3F5-49CEA01307C2}"/>
          </ac:cxnSpMkLst>
        </pc:cxnChg>
      </pc:sldChg>
      <pc:sldChg chg="modSp ord">
        <pc:chgData name="Hanna, William (DHCF)" userId="295efd56-c95b-430c-8210-abb7cc255d33" providerId="ADAL" clId="{4CBD714E-0098-415B-BD1F-D2D4BFC95AC8}" dt="2020-10-29T18:14:45.677" v="1460" actId="14100"/>
        <pc:sldMkLst>
          <pc:docMk/>
          <pc:sldMk cId="4122104412" sldId="1234"/>
        </pc:sldMkLst>
        <pc:spChg chg="mod">
          <ac:chgData name="Hanna, William (DHCF)" userId="295efd56-c95b-430c-8210-abb7cc255d33" providerId="ADAL" clId="{4CBD714E-0098-415B-BD1F-D2D4BFC95AC8}" dt="2020-10-29T18:14:45.677" v="1460" actId="14100"/>
          <ac:spMkLst>
            <pc:docMk/>
            <pc:sldMk cId="4122104412" sldId="1234"/>
            <ac:spMk id="2" creationId="{99FE0659-E95D-4E6A-ACF7-8B3EA64BA5D5}"/>
          </ac:spMkLst>
        </pc:spChg>
        <pc:spChg chg="mod">
          <ac:chgData name="Hanna, William (DHCF)" userId="295efd56-c95b-430c-8210-abb7cc255d33" providerId="ADAL" clId="{4CBD714E-0098-415B-BD1F-D2D4BFC95AC8}" dt="2020-10-29T16:04:37.876" v="177" actId="20577"/>
          <ac:spMkLst>
            <pc:docMk/>
            <pc:sldMk cId="4122104412" sldId="1234"/>
            <ac:spMk id="3" creationId="{9AF52905-5866-4DF5-B884-95061930D496}"/>
          </ac:spMkLst>
        </pc:spChg>
      </pc:sldChg>
      <pc:sldChg chg="del">
        <pc:chgData name="Hanna, William (DHCF)" userId="295efd56-c95b-430c-8210-abb7cc255d33" providerId="ADAL" clId="{4CBD714E-0098-415B-BD1F-D2D4BFC95AC8}" dt="2020-10-29T15:14:24.757" v="88" actId="2696"/>
        <pc:sldMkLst>
          <pc:docMk/>
          <pc:sldMk cId="1659599622" sldId="1235"/>
        </pc:sldMkLst>
      </pc:sldChg>
      <pc:sldChg chg="del">
        <pc:chgData name="Hanna, William (DHCF)" userId="295efd56-c95b-430c-8210-abb7cc255d33" providerId="ADAL" clId="{4CBD714E-0098-415B-BD1F-D2D4BFC95AC8}" dt="2020-10-29T15:14:24.782" v="90" actId="2696"/>
        <pc:sldMkLst>
          <pc:docMk/>
          <pc:sldMk cId="879765795" sldId="1236"/>
        </pc:sldMkLst>
      </pc:sldChg>
      <pc:sldChg chg="del">
        <pc:chgData name="Hanna, William (DHCF)" userId="295efd56-c95b-430c-8210-abb7cc255d33" providerId="ADAL" clId="{4CBD714E-0098-415B-BD1F-D2D4BFC95AC8}" dt="2020-10-29T15:14:24.825" v="91" actId="2696"/>
        <pc:sldMkLst>
          <pc:docMk/>
          <pc:sldMk cId="3283787387" sldId="1237"/>
        </pc:sldMkLst>
      </pc:sldChg>
      <pc:sldChg chg="del">
        <pc:chgData name="Hanna, William (DHCF)" userId="295efd56-c95b-430c-8210-abb7cc255d33" providerId="ADAL" clId="{4CBD714E-0098-415B-BD1F-D2D4BFC95AC8}" dt="2020-10-29T15:14:24.834" v="92" actId="2696"/>
        <pc:sldMkLst>
          <pc:docMk/>
          <pc:sldMk cId="1193482139" sldId="1238"/>
        </pc:sldMkLst>
      </pc:sldChg>
      <pc:sldChg chg="del">
        <pc:chgData name="Hanna, William (DHCF)" userId="295efd56-c95b-430c-8210-abb7cc255d33" providerId="ADAL" clId="{4CBD714E-0098-415B-BD1F-D2D4BFC95AC8}" dt="2020-10-29T15:14:24.874" v="93" actId="2696"/>
        <pc:sldMkLst>
          <pc:docMk/>
          <pc:sldMk cId="2303588122" sldId="1239"/>
        </pc:sldMkLst>
      </pc:sldChg>
      <pc:sldChg chg="del">
        <pc:chgData name="Hanna, William (DHCF)" userId="295efd56-c95b-430c-8210-abb7cc255d33" providerId="ADAL" clId="{4CBD714E-0098-415B-BD1F-D2D4BFC95AC8}" dt="2020-10-29T15:14:24.883" v="94" actId="2696"/>
        <pc:sldMkLst>
          <pc:docMk/>
          <pc:sldMk cId="3168484753" sldId="1241"/>
        </pc:sldMkLst>
      </pc:sldChg>
      <pc:sldChg chg="del">
        <pc:chgData name="Hanna, William (DHCF)" userId="295efd56-c95b-430c-8210-abb7cc255d33" providerId="ADAL" clId="{4CBD714E-0098-415B-BD1F-D2D4BFC95AC8}" dt="2020-10-29T15:14:24.893" v="95" actId="2696"/>
        <pc:sldMkLst>
          <pc:docMk/>
          <pc:sldMk cId="603442523" sldId="1242"/>
        </pc:sldMkLst>
      </pc:sldChg>
      <pc:sldChg chg="del">
        <pc:chgData name="Hanna, William (DHCF)" userId="295efd56-c95b-430c-8210-abb7cc255d33" providerId="ADAL" clId="{4CBD714E-0098-415B-BD1F-D2D4BFC95AC8}" dt="2020-10-29T15:14:24.747" v="87" actId="2696"/>
        <pc:sldMkLst>
          <pc:docMk/>
          <pc:sldMk cId="363133058" sldId="1243"/>
        </pc:sldMkLst>
      </pc:sldChg>
      <pc:sldChg chg="del">
        <pc:chgData name="Hanna, William (DHCF)" userId="295efd56-c95b-430c-8210-abb7cc255d33" providerId="ADAL" clId="{4CBD714E-0098-415B-BD1F-D2D4BFC95AC8}" dt="2020-10-29T15:14:41.021" v="117" actId="2696"/>
        <pc:sldMkLst>
          <pc:docMk/>
          <pc:sldMk cId="3061210418" sldId="1244"/>
        </pc:sldMkLst>
      </pc:sldChg>
      <pc:sldChg chg="del">
        <pc:chgData name="Hanna, William (DHCF)" userId="295efd56-c95b-430c-8210-abb7cc255d33" providerId="ADAL" clId="{4CBD714E-0098-415B-BD1F-D2D4BFC95AC8}" dt="2020-10-29T15:14:41.038" v="118" actId="2696"/>
        <pc:sldMkLst>
          <pc:docMk/>
          <pc:sldMk cId="233810399" sldId="1245"/>
        </pc:sldMkLst>
      </pc:sldChg>
      <pc:sldChg chg="modSp del ord">
        <pc:chgData name="Hanna, William (DHCF)" userId="295efd56-c95b-430c-8210-abb7cc255d33" providerId="ADAL" clId="{4CBD714E-0098-415B-BD1F-D2D4BFC95AC8}" dt="2020-10-29T17:19:49.982" v="186" actId="2696"/>
        <pc:sldMkLst>
          <pc:docMk/>
          <pc:sldMk cId="69465445" sldId="1246"/>
        </pc:sldMkLst>
        <pc:spChg chg="mod">
          <ac:chgData name="Hanna, William (DHCF)" userId="295efd56-c95b-430c-8210-abb7cc255d33" providerId="ADAL" clId="{4CBD714E-0098-415B-BD1F-D2D4BFC95AC8}" dt="2020-10-29T16:06:34.049" v="183"/>
          <ac:spMkLst>
            <pc:docMk/>
            <pc:sldMk cId="69465445" sldId="1246"/>
            <ac:spMk id="9" creationId="{53017979-A032-45CF-8B56-760158382215}"/>
          </ac:spMkLst>
        </pc:spChg>
      </pc:sldChg>
      <pc:sldChg chg="del">
        <pc:chgData name="Hanna, William (DHCF)" userId="295efd56-c95b-430c-8210-abb7cc255d33" providerId="ADAL" clId="{4CBD714E-0098-415B-BD1F-D2D4BFC95AC8}" dt="2020-10-29T15:14:40.761" v="96" actId="2696"/>
        <pc:sldMkLst>
          <pc:docMk/>
          <pc:sldMk cId="1096030218" sldId="1247"/>
        </pc:sldMkLst>
      </pc:sldChg>
      <pc:sldChg chg="del">
        <pc:chgData name="Hanna, William (DHCF)" userId="295efd56-c95b-430c-8210-abb7cc255d33" providerId="ADAL" clId="{4CBD714E-0098-415B-BD1F-D2D4BFC95AC8}" dt="2020-10-29T15:14:40.938" v="110" actId="2696"/>
        <pc:sldMkLst>
          <pc:docMk/>
          <pc:sldMk cId="3471627667" sldId="1248"/>
        </pc:sldMkLst>
      </pc:sldChg>
      <pc:sldChg chg="del">
        <pc:chgData name="Hanna, William (DHCF)" userId="295efd56-c95b-430c-8210-abb7cc255d33" providerId="ADAL" clId="{4CBD714E-0098-415B-BD1F-D2D4BFC95AC8}" dt="2020-10-29T15:14:41.012" v="116" actId="2696"/>
        <pc:sldMkLst>
          <pc:docMk/>
          <pc:sldMk cId="2286071395" sldId="1249"/>
        </pc:sldMkLst>
      </pc:sldChg>
      <pc:sldChg chg="del">
        <pc:chgData name="Hanna, William (DHCF)" userId="295efd56-c95b-430c-8210-abb7cc255d33" providerId="ADAL" clId="{4CBD714E-0098-415B-BD1F-D2D4BFC95AC8}" dt="2020-10-29T15:14:40.825" v="102" actId="2696"/>
        <pc:sldMkLst>
          <pc:docMk/>
          <pc:sldMk cId="3446194530" sldId="1250"/>
        </pc:sldMkLst>
      </pc:sldChg>
      <pc:sldChg chg="del">
        <pc:chgData name="Hanna, William (DHCF)" userId="295efd56-c95b-430c-8210-abb7cc255d33" providerId="ADAL" clId="{4CBD714E-0098-415B-BD1F-D2D4BFC95AC8}" dt="2020-10-29T15:14:40.841" v="103" actId="2696"/>
        <pc:sldMkLst>
          <pc:docMk/>
          <pc:sldMk cId="75719193" sldId="1251"/>
        </pc:sldMkLst>
      </pc:sldChg>
      <pc:sldChg chg="del">
        <pc:chgData name="Hanna, William (DHCF)" userId="295efd56-c95b-430c-8210-abb7cc255d33" providerId="ADAL" clId="{4CBD714E-0098-415B-BD1F-D2D4BFC95AC8}" dt="2020-10-29T15:14:40.854" v="104" actId="2696"/>
        <pc:sldMkLst>
          <pc:docMk/>
          <pc:sldMk cId="4210784774" sldId="1252"/>
        </pc:sldMkLst>
      </pc:sldChg>
      <pc:sldChg chg="del">
        <pc:chgData name="Hanna, William (DHCF)" userId="295efd56-c95b-430c-8210-abb7cc255d33" providerId="ADAL" clId="{4CBD714E-0098-415B-BD1F-D2D4BFC95AC8}" dt="2020-10-29T15:14:40.869" v="105" actId="2696"/>
        <pc:sldMkLst>
          <pc:docMk/>
          <pc:sldMk cId="3315253132" sldId="1253"/>
        </pc:sldMkLst>
      </pc:sldChg>
      <pc:sldChg chg="del">
        <pc:chgData name="Hanna, William (DHCF)" userId="295efd56-c95b-430c-8210-abb7cc255d33" providerId="ADAL" clId="{4CBD714E-0098-415B-BD1F-D2D4BFC95AC8}" dt="2020-10-29T15:14:40.883" v="106" actId="2696"/>
        <pc:sldMkLst>
          <pc:docMk/>
          <pc:sldMk cId="2474621694" sldId="1254"/>
        </pc:sldMkLst>
      </pc:sldChg>
      <pc:sldChg chg="del">
        <pc:chgData name="Hanna, William (DHCF)" userId="295efd56-c95b-430c-8210-abb7cc255d33" providerId="ADAL" clId="{4CBD714E-0098-415B-BD1F-D2D4BFC95AC8}" dt="2020-10-29T15:14:40.974" v="113" actId="2696"/>
        <pc:sldMkLst>
          <pc:docMk/>
          <pc:sldMk cId="384618064" sldId="1255"/>
        </pc:sldMkLst>
      </pc:sldChg>
      <pc:sldChg chg="addSp modSp add">
        <pc:chgData name="Hanna, William (DHCF)" userId="295efd56-c95b-430c-8210-abb7cc255d33" providerId="ADAL" clId="{4CBD714E-0098-415B-BD1F-D2D4BFC95AC8}" dt="2020-10-29T17:19:46.461" v="185"/>
        <pc:sldMkLst>
          <pc:docMk/>
          <pc:sldMk cId="0" sldId="12448"/>
        </pc:sldMkLst>
        <pc:spChg chg="mod">
          <ac:chgData name="Hanna, William (DHCF)" userId="295efd56-c95b-430c-8210-abb7cc255d33" providerId="ADAL" clId="{4CBD714E-0098-415B-BD1F-D2D4BFC95AC8}" dt="2020-10-29T15:11:50.574" v="40" actId="14100"/>
          <ac:spMkLst>
            <pc:docMk/>
            <pc:sldMk cId="0" sldId="12448"/>
            <ac:spMk id="3" creationId="{281B54A5-F126-47B8-B045-751A7A871C89}"/>
          </ac:spMkLst>
        </pc:spChg>
        <pc:spChg chg="mod">
          <ac:chgData name="Hanna, William (DHCF)" userId="295efd56-c95b-430c-8210-abb7cc255d33" providerId="ADAL" clId="{4CBD714E-0098-415B-BD1F-D2D4BFC95AC8}" dt="2020-10-29T15:11:41.677" v="36" actId="1076"/>
          <ac:spMkLst>
            <pc:docMk/>
            <pc:sldMk cId="0" sldId="12448"/>
            <ac:spMk id="11267" creationId="{6377D0E0-9868-4565-B3C5-F3F1AD9F8CAC}"/>
          </ac:spMkLst>
        </pc:spChg>
        <pc:grpChg chg="add">
          <ac:chgData name="Hanna, William (DHCF)" userId="295efd56-c95b-430c-8210-abb7cc255d33" providerId="ADAL" clId="{4CBD714E-0098-415B-BD1F-D2D4BFC95AC8}" dt="2020-10-29T17:19:46.461" v="185"/>
          <ac:grpSpMkLst>
            <pc:docMk/>
            <pc:sldMk cId="0" sldId="12448"/>
            <ac:grpSpMk id="5" creationId="{6F3BC723-2F7D-4DD6-A94D-8D4F3C4B4064}"/>
          </ac:grpSpMkLst>
        </pc:grpChg>
        <pc:cxnChg chg="mod">
          <ac:chgData name="Hanna, William (DHCF)" userId="295efd56-c95b-430c-8210-abb7cc255d33" providerId="ADAL" clId="{4CBD714E-0098-415B-BD1F-D2D4BFC95AC8}" dt="2020-10-29T15:11:44.060" v="37" actId="1076"/>
          <ac:cxnSpMkLst>
            <pc:docMk/>
            <pc:sldMk cId="0" sldId="12448"/>
            <ac:cxnSpMk id="7" creationId="{3929F113-20E6-4227-BD95-965563AD7A0C}"/>
          </ac:cxnSpMkLst>
        </pc:cxnChg>
      </pc:sldChg>
      <pc:sldChg chg="addSp modSp add ord">
        <pc:chgData name="Hanna, William (DHCF)" userId="295efd56-c95b-430c-8210-abb7cc255d33" providerId="ADAL" clId="{4CBD714E-0098-415B-BD1F-D2D4BFC95AC8}" dt="2020-10-29T18:27:33.225" v="1996" actId="20577"/>
        <pc:sldMkLst>
          <pc:docMk/>
          <pc:sldMk cId="657147141" sldId="12449"/>
        </pc:sldMkLst>
        <pc:spChg chg="mod">
          <ac:chgData name="Hanna, William (DHCF)" userId="295efd56-c95b-430c-8210-abb7cc255d33" providerId="ADAL" clId="{4CBD714E-0098-415B-BD1F-D2D4BFC95AC8}" dt="2020-10-29T18:27:33.225" v="1996" actId="20577"/>
          <ac:spMkLst>
            <pc:docMk/>
            <pc:sldMk cId="657147141" sldId="12449"/>
            <ac:spMk id="8" creationId="{5C470974-2494-4C33-A637-44B9B193CD22}"/>
          </ac:spMkLst>
        </pc:spChg>
        <pc:spChg chg="mod">
          <ac:chgData name="Hanna, William (DHCF)" userId="295efd56-c95b-430c-8210-abb7cc255d33" providerId="ADAL" clId="{4CBD714E-0098-415B-BD1F-D2D4BFC95AC8}" dt="2020-10-29T15:11:05.093" v="32" actId="1076"/>
          <ac:spMkLst>
            <pc:docMk/>
            <pc:sldMk cId="657147141" sldId="12449"/>
            <ac:spMk id="11267" creationId="{6377D0E0-9868-4565-B3C5-F3F1AD9F8CAC}"/>
          </ac:spMkLst>
        </pc:spChg>
        <pc:grpChg chg="add">
          <ac:chgData name="Hanna, William (DHCF)" userId="295efd56-c95b-430c-8210-abb7cc255d33" providerId="ADAL" clId="{4CBD714E-0098-415B-BD1F-D2D4BFC95AC8}" dt="2020-10-29T15:11:12.778" v="34"/>
          <ac:grpSpMkLst>
            <pc:docMk/>
            <pc:sldMk cId="657147141" sldId="12449"/>
            <ac:grpSpMk id="9" creationId="{FD1E2270-6FDF-4C39-9339-F9CD76E2ABAE}"/>
          </ac:grpSpMkLst>
        </pc:grpChg>
        <pc:cxnChg chg="mod">
          <ac:chgData name="Hanna, William (DHCF)" userId="295efd56-c95b-430c-8210-abb7cc255d33" providerId="ADAL" clId="{4CBD714E-0098-415B-BD1F-D2D4BFC95AC8}" dt="2020-10-29T15:11:07.108" v="33" actId="1076"/>
          <ac:cxnSpMkLst>
            <pc:docMk/>
            <pc:sldMk cId="657147141" sldId="12449"/>
            <ac:cxnSpMk id="7" creationId="{3929F113-20E6-4227-BD95-965563AD7A0C}"/>
          </ac:cxnSpMkLst>
        </pc:cxnChg>
      </pc:sldChg>
      <pc:sldChg chg="del">
        <pc:chgData name="Hanna, William (DHCF)" userId="295efd56-c95b-430c-8210-abb7cc255d33" providerId="ADAL" clId="{4CBD714E-0098-415B-BD1F-D2D4BFC95AC8}" dt="2020-10-29T15:29:29.708" v="142" actId="2696"/>
        <pc:sldMkLst>
          <pc:docMk/>
          <pc:sldMk cId="0" sldId="12451"/>
        </pc:sldMkLst>
      </pc:sldChg>
      <pc:sldChg chg="del">
        <pc:chgData name="Hanna, William (DHCF)" userId="295efd56-c95b-430c-8210-abb7cc255d33" providerId="ADAL" clId="{4CBD714E-0098-415B-BD1F-D2D4BFC95AC8}" dt="2020-10-29T15:29:29.961" v="156" actId="2696"/>
        <pc:sldMkLst>
          <pc:docMk/>
          <pc:sldMk cId="0" sldId="12452"/>
        </pc:sldMkLst>
      </pc:sldChg>
      <pc:sldChg chg="del">
        <pc:chgData name="Hanna, William (DHCF)" userId="295efd56-c95b-430c-8210-abb7cc255d33" providerId="ADAL" clId="{4CBD714E-0098-415B-BD1F-D2D4BFC95AC8}" dt="2020-10-29T15:29:30.002" v="160" actId="2696"/>
        <pc:sldMkLst>
          <pc:docMk/>
          <pc:sldMk cId="0" sldId="12453"/>
        </pc:sldMkLst>
      </pc:sldChg>
      <pc:sldChg chg="modSp">
        <pc:chgData name="Hanna, William (DHCF)" userId="295efd56-c95b-430c-8210-abb7cc255d33" providerId="ADAL" clId="{4CBD714E-0098-415B-BD1F-D2D4BFC95AC8}" dt="2020-10-29T15:30:19.211" v="169" actId="1035"/>
        <pc:sldMkLst>
          <pc:docMk/>
          <pc:sldMk cId="0" sldId="12455"/>
        </pc:sldMkLst>
        <pc:graphicFrameChg chg="mod modGraphic">
          <ac:chgData name="Hanna, William (DHCF)" userId="295efd56-c95b-430c-8210-abb7cc255d33" providerId="ADAL" clId="{4CBD714E-0098-415B-BD1F-D2D4BFC95AC8}" dt="2020-10-29T15:30:19.211" v="169" actId="1035"/>
          <ac:graphicFrameMkLst>
            <pc:docMk/>
            <pc:sldMk cId="0" sldId="12455"/>
            <ac:graphicFrameMk id="4" creationId="{00000000-0000-0000-0000-000000000000}"/>
          </ac:graphicFrameMkLst>
        </pc:graphicFrameChg>
      </pc:sldChg>
      <pc:sldChg chg="modSp add modNotesTx">
        <pc:chgData name="Hanna, William (DHCF)" userId="295efd56-c95b-430c-8210-abb7cc255d33" providerId="ADAL" clId="{4CBD714E-0098-415B-BD1F-D2D4BFC95AC8}" dt="2020-10-29T18:12:29.212" v="1413" actId="20577"/>
        <pc:sldMkLst>
          <pc:docMk/>
          <pc:sldMk cId="2731047324" sldId="12458"/>
        </pc:sldMkLst>
        <pc:spChg chg="mod">
          <ac:chgData name="Hanna, William (DHCF)" userId="295efd56-c95b-430c-8210-abb7cc255d33" providerId="ADAL" clId="{4CBD714E-0098-415B-BD1F-D2D4BFC95AC8}" dt="2020-10-29T17:45:59.390" v="789" actId="404"/>
          <ac:spMkLst>
            <pc:docMk/>
            <pc:sldMk cId="2731047324" sldId="12458"/>
            <ac:spMk id="12291" creationId="{0908C7D7-009B-4516-822B-0A35C36F5A09}"/>
          </ac:spMkLst>
        </pc:spChg>
        <pc:spChg chg="mod">
          <ac:chgData name="Hanna, William (DHCF)" userId="295efd56-c95b-430c-8210-abb7cc255d33" providerId="ADAL" clId="{4CBD714E-0098-415B-BD1F-D2D4BFC95AC8}" dt="2020-10-29T17:43:43.877" v="719" actId="20577"/>
          <ac:spMkLst>
            <pc:docMk/>
            <pc:sldMk cId="2731047324" sldId="12458"/>
            <ac:spMk id="14338" creationId="{DBD127A5-3BCB-4E6C-B9C5-9471814D964C}"/>
          </ac:spMkLst>
        </pc:spChg>
      </pc:sldChg>
      <pc:sldChg chg="modSp add ord">
        <pc:chgData name="Hanna, William (DHCF)" userId="295efd56-c95b-430c-8210-abb7cc255d33" providerId="ADAL" clId="{4CBD714E-0098-415B-BD1F-D2D4BFC95AC8}" dt="2020-10-29T17:56:10.539" v="995" actId="6549"/>
        <pc:sldMkLst>
          <pc:docMk/>
          <pc:sldMk cId="411658590" sldId="12459"/>
        </pc:sldMkLst>
        <pc:spChg chg="mod">
          <ac:chgData name="Hanna, William (DHCF)" userId="295efd56-c95b-430c-8210-abb7cc255d33" providerId="ADAL" clId="{4CBD714E-0098-415B-BD1F-D2D4BFC95AC8}" dt="2020-10-29T17:51:08.923" v="893" actId="20577"/>
          <ac:spMkLst>
            <pc:docMk/>
            <pc:sldMk cId="411658590" sldId="12459"/>
            <ac:spMk id="2" creationId="{99FE0659-E95D-4E6A-ACF7-8B3EA64BA5D5}"/>
          </ac:spMkLst>
        </pc:spChg>
        <pc:spChg chg="mod">
          <ac:chgData name="Hanna, William (DHCF)" userId="295efd56-c95b-430c-8210-abb7cc255d33" providerId="ADAL" clId="{4CBD714E-0098-415B-BD1F-D2D4BFC95AC8}" dt="2020-10-29T17:56:10.539" v="995" actId="6549"/>
          <ac:spMkLst>
            <pc:docMk/>
            <pc:sldMk cId="411658590" sldId="12459"/>
            <ac:spMk id="3" creationId="{9AF52905-5866-4DF5-B884-95061930D496}"/>
          </ac:spMkLst>
        </pc:spChg>
      </pc:sldChg>
      <pc:sldChg chg="add del">
        <pc:chgData name="Hanna, William (DHCF)" userId="295efd56-c95b-430c-8210-abb7cc255d33" providerId="ADAL" clId="{4CBD714E-0098-415B-BD1F-D2D4BFC95AC8}" dt="2020-10-29T17:48:30.090" v="807" actId="2696"/>
        <pc:sldMkLst>
          <pc:docMk/>
          <pc:sldMk cId="3753356034" sldId="12459"/>
        </pc:sldMkLst>
      </pc:sldChg>
      <pc:sldChg chg="modSp add">
        <pc:chgData name="Hanna, William (DHCF)" userId="295efd56-c95b-430c-8210-abb7cc255d33" providerId="ADAL" clId="{4CBD714E-0098-415B-BD1F-D2D4BFC95AC8}" dt="2020-10-29T17:59:59.621" v="1011" actId="20577"/>
        <pc:sldMkLst>
          <pc:docMk/>
          <pc:sldMk cId="959144661" sldId="12460"/>
        </pc:sldMkLst>
        <pc:spChg chg="mod">
          <ac:chgData name="Hanna, William (DHCF)" userId="295efd56-c95b-430c-8210-abb7cc255d33" providerId="ADAL" clId="{4CBD714E-0098-415B-BD1F-D2D4BFC95AC8}" dt="2020-10-29T17:59:59.621" v="1011" actId="20577"/>
          <ac:spMkLst>
            <pc:docMk/>
            <pc:sldMk cId="959144661" sldId="12460"/>
            <ac:spMk id="3" creationId="{9AF52905-5866-4DF5-B884-95061930D496}"/>
          </ac:spMkLst>
        </pc:spChg>
      </pc:sldChg>
      <pc:sldChg chg="addSp delSp modSp add ord">
        <pc:chgData name="Hanna, William (DHCF)" userId="295efd56-c95b-430c-8210-abb7cc255d33" providerId="ADAL" clId="{4CBD714E-0098-415B-BD1F-D2D4BFC95AC8}" dt="2020-10-29T18:28:19.732" v="2003" actId="6549"/>
        <pc:sldMkLst>
          <pc:docMk/>
          <pc:sldMk cId="1625683165" sldId="12461"/>
        </pc:sldMkLst>
        <pc:spChg chg="add mod">
          <ac:chgData name="Hanna, William (DHCF)" userId="295efd56-c95b-430c-8210-abb7cc255d33" providerId="ADAL" clId="{4CBD714E-0098-415B-BD1F-D2D4BFC95AC8}" dt="2020-10-29T18:28:19.732" v="2003" actId="6549"/>
          <ac:spMkLst>
            <pc:docMk/>
            <pc:sldMk cId="1625683165" sldId="12461"/>
            <ac:spMk id="4" creationId="{821698AE-FD61-4923-A0A8-AA9058A359C3}"/>
          </ac:spMkLst>
        </pc:spChg>
        <pc:spChg chg="mod">
          <ac:chgData name="Hanna, William (DHCF)" userId="295efd56-c95b-430c-8210-abb7cc255d33" providerId="ADAL" clId="{4CBD714E-0098-415B-BD1F-D2D4BFC95AC8}" dt="2020-10-29T18:25:36.677" v="1704" actId="1076"/>
          <ac:spMkLst>
            <pc:docMk/>
            <pc:sldMk cId="1625683165" sldId="12461"/>
            <ac:spMk id="9" creationId="{BB2865F1-2925-41B3-A122-08590F184124}"/>
          </ac:spMkLst>
        </pc:spChg>
        <pc:picChg chg="add mod">
          <ac:chgData name="Hanna, William (DHCF)" userId="295efd56-c95b-430c-8210-abb7cc255d33" providerId="ADAL" clId="{4CBD714E-0098-415B-BD1F-D2D4BFC95AC8}" dt="2020-10-29T18:25:38.396" v="1705" actId="1076"/>
          <ac:picMkLst>
            <pc:docMk/>
            <pc:sldMk cId="1625683165" sldId="12461"/>
            <ac:picMk id="3" creationId="{14F6087F-AD88-4F9E-9F8A-67B440CE119B}"/>
          </ac:picMkLst>
        </pc:picChg>
        <pc:picChg chg="add">
          <ac:chgData name="Hanna, William (DHCF)" userId="295efd56-c95b-430c-8210-abb7cc255d33" providerId="ADAL" clId="{4CBD714E-0098-415B-BD1F-D2D4BFC95AC8}" dt="2020-10-29T18:24:38.602" v="1692"/>
          <ac:picMkLst>
            <pc:docMk/>
            <pc:sldMk cId="1625683165" sldId="12461"/>
            <ac:picMk id="6" creationId="{D9B83082-7EE8-4482-8AE2-6E4476D11467}"/>
          </ac:picMkLst>
        </pc:picChg>
        <pc:picChg chg="add">
          <ac:chgData name="Hanna, William (DHCF)" userId="295efd56-c95b-430c-8210-abb7cc255d33" providerId="ADAL" clId="{4CBD714E-0098-415B-BD1F-D2D4BFC95AC8}" dt="2020-10-29T18:24:38.602" v="1692"/>
          <ac:picMkLst>
            <pc:docMk/>
            <pc:sldMk cId="1625683165" sldId="12461"/>
            <ac:picMk id="7" creationId="{AFEF8864-A7BD-4F9D-97A8-48367305EFF9}"/>
          </ac:picMkLst>
        </pc:picChg>
        <pc:picChg chg="del">
          <ac:chgData name="Hanna, William (DHCF)" userId="295efd56-c95b-430c-8210-abb7cc255d33" providerId="ADAL" clId="{4CBD714E-0098-415B-BD1F-D2D4BFC95AC8}" dt="2020-10-29T18:16:43.916" v="1466" actId="478"/>
          <ac:picMkLst>
            <pc:docMk/>
            <pc:sldMk cId="1625683165" sldId="12461"/>
            <ac:picMk id="8" creationId="{26B9240B-58E5-47DE-9ED5-0B5F07405AA8}"/>
          </ac:picMkLst>
        </pc:picChg>
      </pc:sldChg>
      <pc:sldChg chg="modSp add del">
        <pc:chgData name="Hanna, William (DHCF)" userId="295efd56-c95b-430c-8210-abb7cc255d33" providerId="ADAL" clId="{4CBD714E-0098-415B-BD1F-D2D4BFC95AC8}" dt="2020-10-29T18:16:31.552" v="1463" actId="2696"/>
        <pc:sldMkLst>
          <pc:docMk/>
          <pc:sldMk cId="3610741226" sldId="12461"/>
        </pc:sldMkLst>
        <pc:spChg chg="mod">
          <ac:chgData name="Hanna, William (DHCF)" userId="295efd56-c95b-430c-8210-abb7cc255d33" providerId="ADAL" clId="{4CBD714E-0098-415B-BD1F-D2D4BFC95AC8}" dt="2020-10-29T18:16:28.344" v="1462" actId="6549"/>
          <ac:spMkLst>
            <pc:docMk/>
            <pc:sldMk cId="3610741226" sldId="12461"/>
            <ac:spMk id="2" creationId="{99FE0659-E95D-4E6A-ACF7-8B3EA64BA5D5}"/>
          </ac:spMkLst>
        </pc:spChg>
      </pc:sldChg>
      <pc:sldChg chg="modSp add">
        <pc:chgData name="Hanna, William (DHCF)" userId="295efd56-c95b-430c-8210-abb7cc255d33" providerId="ADAL" clId="{4CBD714E-0098-415B-BD1F-D2D4BFC95AC8}" dt="2020-10-29T18:23:07.811" v="1684"/>
        <pc:sldMkLst>
          <pc:docMk/>
          <pc:sldMk cId="3574112935" sldId="12462"/>
        </pc:sldMkLst>
        <pc:spChg chg="mod">
          <ac:chgData name="Hanna, William (DHCF)" userId="295efd56-c95b-430c-8210-abb7cc255d33" providerId="ADAL" clId="{4CBD714E-0098-415B-BD1F-D2D4BFC95AC8}" dt="2020-10-29T18:23:07.811" v="1684"/>
          <ac:spMkLst>
            <pc:docMk/>
            <pc:sldMk cId="3574112935" sldId="12462"/>
            <ac:spMk id="6147" creationId="{AB0BE675-E1C1-4610-B16C-EA657DE017B9}"/>
          </ac:spMkLst>
        </pc:spChg>
      </pc:sldChg>
      <pc:sldChg chg="modSp add ord">
        <pc:chgData name="Hanna, William (DHCF)" userId="295efd56-c95b-430c-8210-abb7cc255d33" providerId="ADAL" clId="{4CBD714E-0098-415B-BD1F-D2D4BFC95AC8}" dt="2020-10-29T18:23:01.544" v="1682" actId="5793"/>
        <pc:sldMkLst>
          <pc:docMk/>
          <pc:sldMk cId="201842470" sldId="12463"/>
        </pc:sldMkLst>
        <pc:spChg chg="mod">
          <ac:chgData name="Hanna, William (DHCF)" userId="295efd56-c95b-430c-8210-abb7cc255d33" providerId="ADAL" clId="{4CBD714E-0098-415B-BD1F-D2D4BFC95AC8}" dt="2020-10-29T18:23:01.544" v="1682" actId="5793"/>
          <ac:spMkLst>
            <pc:docMk/>
            <pc:sldMk cId="201842470" sldId="12463"/>
            <ac:spMk id="6147" creationId="{AB0BE675-E1C1-4610-B16C-EA657DE017B9}"/>
          </ac:spMkLst>
        </pc:spChg>
      </pc:sldChg>
      <pc:sldChg chg="add del">
        <pc:chgData name="Hanna, William (DHCF)" userId="295efd56-c95b-430c-8210-abb7cc255d33" providerId="ADAL" clId="{4CBD714E-0098-415B-BD1F-D2D4BFC95AC8}" dt="2020-10-29T18:21:40.774" v="1647"/>
        <pc:sldMkLst>
          <pc:docMk/>
          <pc:sldMk cId="1591031180" sldId="12463"/>
        </pc:sldMkLst>
      </pc:sldChg>
      <pc:sldChg chg="modSp add ord">
        <pc:chgData name="Hanna, William (DHCF)" userId="295efd56-c95b-430c-8210-abb7cc255d33" providerId="ADAL" clId="{4CBD714E-0098-415B-BD1F-D2D4BFC95AC8}" dt="2020-10-29T18:22:48.063" v="1679" actId="20577"/>
        <pc:sldMkLst>
          <pc:docMk/>
          <pc:sldMk cId="2068275828" sldId="12464"/>
        </pc:sldMkLst>
        <pc:spChg chg="mod">
          <ac:chgData name="Hanna, William (DHCF)" userId="295efd56-c95b-430c-8210-abb7cc255d33" providerId="ADAL" clId="{4CBD714E-0098-415B-BD1F-D2D4BFC95AC8}" dt="2020-10-29T18:22:48.063" v="1679" actId="20577"/>
          <ac:spMkLst>
            <pc:docMk/>
            <pc:sldMk cId="2068275828" sldId="12464"/>
            <ac:spMk id="6147" creationId="{AB0BE675-E1C1-4610-B16C-EA657DE017B9}"/>
          </ac:spMkLst>
        </pc:spChg>
      </pc:sldChg>
      <pc:sldChg chg="add del ord">
        <pc:chgData name="Hanna, William (DHCF)" userId="295efd56-c95b-430c-8210-abb7cc255d33" providerId="ADAL" clId="{4CBD714E-0098-415B-BD1F-D2D4BFC95AC8}" dt="2020-10-29T18:28:37.869" v="2006" actId="2696"/>
        <pc:sldMkLst>
          <pc:docMk/>
          <pc:sldMk cId="2804326979" sldId="12465"/>
        </pc:sldMkLst>
      </pc:sldChg>
      <pc:sldChg chg="add ord">
        <pc:chgData name="Hanna, William (DHCF)" userId="295efd56-c95b-430c-8210-abb7cc255d33" providerId="ADAL" clId="{4CBD714E-0098-415B-BD1F-D2D4BFC95AC8}" dt="2020-10-29T18:28:35.737" v="2005"/>
        <pc:sldMkLst>
          <pc:docMk/>
          <pc:sldMk cId="1109692908" sldId="12466"/>
        </pc:sldMkLst>
      </pc:sldChg>
      <pc:sldChg chg="addSp delSp modSp add">
        <pc:chgData name="Hanna, William (DHCF)" userId="295efd56-c95b-430c-8210-abb7cc255d33" providerId="ADAL" clId="{4CBD714E-0098-415B-BD1F-D2D4BFC95AC8}" dt="2020-10-29T18:35:54.250" v="2336" actId="20577"/>
        <pc:sldMkLst>
          <pc:docMk/>
          <pc:sldMk cId="473990573" sldId="12467"/>
        </pc:sldMkLst>
        <pc:spChg chg="mod">
          <ac:chgData name="Hanna, William (DHCF)" userId="295efd56-c95b-430c-8210-abb7cc255d33" providerId="ADAL" clId="{4CBD714E-0098-415B-BD1F-D2D4BFC95AC8}" dt="2020-10-29T18:28:53.115" v="2016" actId="20577"/>
          <ac:spMkLst>
            <pc:docMk/>
            <pc:sldMk cId="473990573" sldId="12467"/>
            <ac:spMk id="2" creationId="{99FE0659-E95D-4E6A-ACF7-8B3EA64BA5D5}"/>
          </ac:spMkLst>
        </pc:spChg>
        <pc:spChg chg="del mod">
          <ac:chgData name="Hanna, William (DHCF)" userId="295efd56-c95b-430c-8210-abb7cc255d33" providerId="ADAL" clId="{4CBD714E-0098-415B-BD1F-D2D4BFC95AC8}" dt="2020-10-29T18:29:31.628" v="2018"/>
          <ac:spMkLst>
            <pc:docMk/>
            <pc:sldMk cId="473990573" sldId="12467"/>
            <ac:spMk id="3" creationId="{9AF52905-5866-4DF5-B884-95061930D496}"/>
          </ac:spMkLst>
        </pc:spChg>
        <pc:spChg chg="add del mod">
          <ac:chgData name="Hanna, William (DHCF)" userId="295efd56-c95b-430c-8210-abb7cc255d33" providerId="ADAL" clId="{4CBD714E-0098-415B-BD1F-D2D4BFC95AC8}" dt="2020-10-29T18:30:32.752" v="2028"/>
          <ac:spMkLst>
            <pc:docMk/>
            <pc:sldMk cId="473990573" sldId="12467"/>
            <ac:spMk id="8" creationId="{4971B087-7242-481D-AFA1-DF92EC42AF03}"/>
          </ac:spMkLst>
        </pc:spChg>
        <pc:spChg chg="add mod">
          <ac:chgData name="Hanna, William (DHCF)" userId="295efd56-c95b-430c-8210-abb7cc255d33" providerId="ADAL" clId="{4CBD714E-0098-415B-BD1F-D2D4BFC95AC8}" dt="2020-10-29T18:31:26.806" v="2093" actId="14100"/>
          <ac:spMkLst>
            <pc:docMk/>
            <pc:sldMk cId="473990573" sldId="12467"/>
            <ac:spMk id="10" creationId="{02609A59-3E78-49D0-8E03-434D29508A9D}"/>
          </ac:spMkLst>
        </pc:spChg>
        <pc:spChg chg="add mod">
          <ac:chgData name="Hanna, William (DHCF)" userId="295efd56-c95b-430c-8210-abb7cc255d33" providerId="ADAL" clId="{4CBD714E-0098-415B-BD1F-D2D4BFC95AC8}" dt="2020-10-29T18:35:54.250" v="2336" actId="20577"/>
          <ac:spMkLst>
            <pc:docMk/>
            <pc:sldMk cId="473990573" sldId="12467"/>
            <ac:spMk id="11" creationId="{15FA0F81-AEE1-4072-8D38-910446AE1CD3}"/>
          </ac:spMkLst>
        </pc:spChg>
        <pc:picChg chg="add mod">
          <ac:chgData name="Hanna, William (DHCF)" userId="295efd56-c95b-430c-8210-abb7cc255d33" providerId="ADAL" clId="{4CBD714E-0098-415B-BD1F-D2D4BFC95AC8}" dt="2020-10-29T18:29:47.252" v="2023" actId="1076"/>
          <ac:picMkLst>
            <pc:docMk/>
            <pc:sldMk cId="473990573" sldId="12467"/>
            <ac:picMk id="4" creationId="{817A7107-11A4-4E7D-A73A-2F356D9B23DF}"/>
          </ac:picMkLst>
        </pc:picChg>
        <pc:picChg chg="add del">
          <ac:chgData name="Hanna, William (DHCF)" userId="295efd56-c95b-430c-8210-abb7cc255d33" providerId="ADAL" clId="{4CBD714E-0098-415B-BD1F-D2D4BFC95AC8}" dt="2020-10-29T18:30:32.752" v="2026"/>
          <ac:picMkLst>
            <pc:docMk/>
            <pc:sldMk cId="473990573" sldId="12467"/>
            <ac:picMk id="9" creationId="{93B9995B-FDDE-42E4-A549-D097114A48E4}"/>
          </ac:picMkLst>
        </pc:picChg>
      </pc:sldChg>
      <pc:sldMasterChg chg="delSp">
        <pc:chgData name="Hanna, William (DHCF)" userId="295efd56-c95b-430c-8210-abb7cc255d33" providerId="ADAL" clId="{4CBD714E-0098-415B-BD1F-D2D4BFC95AC8}" dt="2020-10-29T15:09:58.577" v="10" actId="478"/>
        <pc:sldMasterMkLst>
          <pc:docMk/>
          <pc:sldMasterMk cId="0" sldId="2147483661"/>
        </pc:sldMasterMkLst>
        <pc:picChg chg="del">
          <ac:chgData name="Hanna, William (DHCF)" userId="295efd56-c95b-430c-8210-abb7cc255d33" providerId="ADAL" clId="{4CBD714E-0098-415B-BD1F-D2D4BFC95AC8}" dt="2020-10-29T15:09:58.577" v="10" actId="478"/>
          <ac:picMkLst>
            <pc:docMk/>
            <pc:sldMasterMk cId="0" sldId="2147483661"/>
            <ac:picMk id="1035" creationId="{00000000-0000-0000-0000-000000000000}"/>
          </ac:picMkLst>
        </pc:picChg>
      </pc:sldMasterChg>
      <pc:sldMasterChg chg="delSldLayout">
        <pc:chgData name="Hanna, William (DHCF)" userId="295efd56-c95b-430c-8210-abb7cc255d33" providerId="ADAL" clId="{4CBD714E-0098-415B-BD1F-D2D4BFC95AC8}" dt="2020-10-29T15:29:30.042" v="165" actId="2696"/>
        <pc:sldMasterMkLst>
          <pc:docMk/>
          <pc:sldMasterMk cId="3809639889" sldId="2147484030"/>
        </pc:sldMasterMkLst>
        <pc:sldLayoutChg chg="del">
          <pc:chgData name="Hanna, William (DHCF)" userId="295efd56-c95b-430c-8210-abb7cc255d33" providerId="ADAL" clId="{4CBD714E-0098-415B-BD1F-D2D4BFC95AC8}" dt="2020-10-29T15:29:30.035" v="163" actId="2696"/>
          <pc:sldLayoutMkLst>
            <pc:docMk/>
            <pc:sldMasterMk cId="3809639889" sldId="2147484030"/>
            <pc:sldLayoutMk cId="4056472215" sldId="2147484058"/>
          </pc:sldLayoutMkLst>
        </pc:sldLayoutChg>
        <pc:sldLayoutChg chg="del">
          <pc:chgData name="Hanna, William (DHCF)" userId="295efd56-c95b-430c-8210-abb7cc255d33" providerId="ADAL" clId="{4CBD714E-0098-415B-BD1F-D2D4BFC95AC8}" dt="2020-10-29T15:29:29.844" v="150" actId="2696"/>
          <pc:sldLayoutMkLst>
            <pc:docMk/>
            <pc:sldMasterMk cId="3809639889" sldId="2147484030"/>
            <pc:sldLayoutMk cId="2910934004" sldId="2147484059"/>
          </pc:sldLayoutMkLst>
        </pc:sldLayoutChg>
        <pc:sldLayoutChg chg="del">
          <pc:chgData name="Hanna, William (DHCF)" userId="295efd56-c95b-430c-8210-abb7cc255d33" providerId="ADAL" clId="{4CBD714E-0098-415B-BD1F-D2D4BFC95AC8}" dt="2020-10-29T15:29:30.042" v="165" actId="2696"/>
          <pc:sldLayoutMkLst>
            <pc:docMk/>
            <pc:sldMasterMk cId="3809639889" sldId="2147484030"/>
            <pc:sldLayoutMk cId="1298047221" sldId="2147484060"/>
          </pc:sldLayoutMkLst>
        </pc:sldLayoutChg>
      </pc:sldMasterChg>
    </pc:docChg>
  </pc:docChgLst>
</pc:chgInfo>
</file>

<file path=ppt/diagrams/_rels/data5.xml.rels><?xml version="1.0" encoding="UTF-8" standalone="yes"?>
<Relationships xmlns="http://schemas.openxmlformats.org/package/2006/relationships"><Relationship Id="rId8" Type="http://schemas.openxmlformats.org/officeDocument/2006/relationships/hyperlink" Target="mailto:Cassandra.felts@carefirstchpdc.com" TargetMode="External"/><Relationship Id="rId3" Type="http://schemas.openxmlformats.org/officeDocument/2006/relationships/hyperlink" Target="mailto:Rebecca.gant@carefirstchpdc.com" TargetMode="External"/><Relationship Id="rId7" Type="http://schemas.openxmlformats.org/officeDocument/2006/relationships/hyperlink" Target="mailto:Sunasia.Bledsoe@carefirstchpdc.com" TargetMode="External"/><Relationship Id="rId2" Type="http://schemas.openxmlformats.org/officeDocument/2006/relationships/hyperlink" Target="mailto:Victor.Prince@carefirstchpdc.com" TargetMode="External"/><Relationship Id="rId1" Type="http://schemas.openxmlformats.org/officeDocument/2006/relationships/hyperlink" Target="mailto:Kenny.greene@carefirstchpdc.com" TargetMode="External"/><Relationship Id="rId6" Type="http://schemas.openxmlformats.org/officeDocument/2006/relationships/hyperlink" Target="mailto:Rachel.Deke@carefirstchpdc.com" TargetMode="External"/><Relationship Id="rId11" Type="http://schemas.openxmlformats.org/officeDocument/2006/relationships/hyperlink" Target="mailto:Barbara.Hood@carefirstchpdc.com" TargetMode="External"/><Relationship Id="rId5" Type="http://schemas.openxmlformats.org/officeDocument/2006/relationships/hyperlink" Target="mailto:Russell.mills@carefirstchpdc.com" TargetMode="External"/><Relationship Id="rId10" Type="http://schemas.openxmlformats.org/officeDocument/2006/relationships/hyperlink" Target="mailto:Madeline.Diaz@carefirstchpdc.com" TargetMode="External"/><Relationship Id="rId4" Type="http://schemas.openxmlformats.org/officeDocument/2006/relationships/hyperlink" Target="mailto:Kevin.Armstrong@carefirstchpdc.com" TargetMode="External"/><Relationship Id="rId9" Type="http://schemas.openxmlformats.org/officeDocument/2006/relationships/hyperlink" Target="mailto:Sierra.Jackson@carefirstchpdc.com" TargetMode="External"/></Relationships>
</file>

<file path=ppt/diagrams/_rels/data8.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image" Target="../media/image42.png"/><Relationship Id="rId7" Type="http://schemas.openxmlformats.org/officeDocument/2006/relationships/image" Target="../media/image46.png"/><Relationship Id="rId12" Type="http://schemas.openxmlformats.org/officeDocument/2006/relationships/image" Target="../media/image51.svg"/><Relationship Id="rId2" Type="http://schemas.openxmlformats.org/officeDocument/2006/relationships/image" Target="../media/image41.svg"/><Relationship Id="rId1" Type="http://schemas.openxmlformats.org/officeDocument/2006/relationships/image" Target="../media/image40.png"/><Relationship Id="rId6" Type="http://schemas.openxmlformats.org/officeDocument/2006/relationships/image" Target="../media/image45.sv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svg"/><Relationship Id="rId4" Type="http://schemas.openxmlformats.org/officeDocument/2006/relationships/image" Target="../media/image43.svg"/><Relationship Id="rId9" Type="http://schemas.openxmlformats.org/officeDocument/2006/relationships/image" Target="../media/image48.png"/></Relationships>
</file>

<file path=ppt/diagrams/_rels/drawing5.xml.rels><?xml version="1.0" encoding="UTF-8" standalone="yes"?>
<Relationships xmlns="http://schemas.openxmlformats.org/package/2006/relationships"><Relationship Id="rId8" Type="http://schemas.openxmlformats.org/officeDocument/2006/relationships/hyperlink" Target="mailto:Cassandra.felts@carefirstchpdc.com" TargetMode="External"/><Relationship Id="rId3" Type="http://schemas.openxmlformats.org/officeDocument/2006/relationships/hyperlink" Target="mailto:Rebecca.gant@carefirstchpdc.com" TargetMode="External"/><Relationship Id="rId7" Type="http://schemas.openxmlformats.org/officeDocument/2006/relationships/hyperlink" Target="mailto:Sunasia.Bledsoe@carefirstchpdc.com" TargetMode="External"/><Relationship Id="rId2" Type="http://schemas.openxmlformats.org/officeDocument/2006/relationships/hyperlink" Target="mailto:Victor.Prince@carefirstchpdc.com" TargetMode="External"/><Relationship Id="rId1" Type="http://schemas.openxmlformats.org/officeDocument/2006/relationships/hyperlink" Target="mailto:Kenny.greene@carefirstchpdc.com" TargetMode="External"/><Relationship Id="rId6" Type="http://schemas.openxmlformats.org/officeDocument/2006/relationships/hyperlink" Target="mailto:Rachel.Deke@carefirstchpdc.com" TargetMode="External"/><Relationship Id="rId11" Type="http://schemas.openxmlformats.org/officeDocument/2006/relationships/hyperlink" Target="mailto:Barbara.Hood@carefirstchpdc.com" TargetMode="External"/><Relationship Id="rId5" Type="http://schemas.openxmlformats.org/officeDocument/2006/relationships/hyperlink" Target="mailto:Russell.mills@carefirstchpdc.com" TargetMode="External"/><Relationship Id="rId10" Type="http://schemas.openxmlformats.org/officeDocument/2006/relationships/hyperlink" Target="mailto:Madeline.Diaz@carefirstchpdc.com" TargetMode="External"/><Relationship Id="rId4" Type="http://schemas.openxmlformats.org/officeDocument/2006/relationships/hyperlink" Target="mailto:Kevin.Armstrong@carefirstchpdc.com" TargetMode="External"/><Relationship Id="rId9" Type="http://schemas.openxmlformats.org/officeDocument/2006/relationships/hyperlink" Target="mailto:Sierra.Jackson@carefirstchpdc.com" TargetMode="External"/></Relationships>
</file>

<file path=ppt/diagrams/_rels/drawing8.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image" Target="../media/image42.png"/><Relationship Id="rId7" Type="http://schemas.openxmlformats.org/officeDocument/2006/relationships/image" Target="../media/image46.png"/><Relationship Id="rId12" Type="http://schemas.openxmlformats.org/officeDocument/2006/relationships/image" Target="../media/image51.svg"/><Relationship Id="rId2" Type="http://schemas.openxmlformats.org/officeDocument/2006/relationships/image" Target="../media/image41.svg"/><Relationship Id="rId1" Type="http://schemas.openxmlformats.org/officeDocument/2006/relationships/image" Target="../media/image40.png"/><Relationship Id="rId6" Type="http://schemas.openxmlformats.org/officeDocument/2006/relationships/image" Target="../media/image45.sv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svg"/><Relationship Id="rId4" Type="http://schemas.openxmlformats.org/officeDocument/2006/relationships/image" Target="../media/image43.svg"/><Relationship Id="rId9" Type="http://schemas.openxmlformats.org/officeDocument/2006/relationships/image" Target="../media/image48.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434E5D9-B1EE-40AF-86ED-73CFC4CF5EDA}"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1706921D-D644-48E4-8D4C-A7D5944A5D1E}">
      <dgm:prSet phldrT="[Text]" custT="1"/>
      <dgm:spPr>
        <a:xfrm>
          <a:off x="2671214" y="73062"/>
          <a:ext cx="3807615" cy="1244236"/>
        </a:xfrm>
        <a:prstGeom prst="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lgn="ctr">
            <a:spcAft>
              <a:spcPts val="0"/>
            </a:spcAft>
          </a:pPr>
          <a:r>
            <a:rPr lang="en-US" sz="1200" dirty="0">
              <a:solidFill>
                <a:sysClr val="window" lastClr="FFFFFF"/>
              </a:solidFill>
              <a:latin typeface="Calibri"/>
              <a:ea typeface="+mn-ea"/>
              <a:cs typeface="+mn-cs"/>
            </a:rPr>
            <a:t>Carl L Chapman, Sr                               </a:t>
          </a:r>
        </a:p>
        <a:p>
          <a:pPr algn="ctr">
            <a:spcAft>
              <a:spcPts val="0"/>
            </a:spcAft>
          </a:pPr>
          <a:r>
            <a:rPr lang="en-US" sz="1200" dirty="0">
              <a:solidFill>
                <a:sysClr val="window" lastClr="FFFFFF"/>
              </a:solidFill>
              <a:latin typeface="Calibri"/>
              <a:ea typeface="+mn-ea"/>
              <a:cs typeface="+mn-cs"/>
            </a:rPr>
            <a:t>     Director, Provider Network Management </a:t>
          </a:r>
        </a:p>
        <a:p>
          <a:pPr algn="ctr">
            <a:spcAft>
              <a:spcPts val="0"/>
            </a:spcAft>
          </a:pPr>
          <a:r>
            <a:rPr lang="en-US" sz="1200" dirty="0">
              <a:solidFill>
                <a:sysClr val="window" lastClr="FFFFFF"/>
              </a:solidFill>
              <a:latin typeface="Calibri"/>
              <a:ea typeface="+mn-ea"/>
              <a:cs typeface="+mn-cs"/>
            </a:rPr>
            <a:t>cchapman@amerihealthcaritasdc.com        </a:t>
          </a:r>
        </a:p>
        <a:p>
          <a:pPr algn="ctr">
            <a:spcAft>
              <a:spcPts val="0"/>
            </a:spcAft>
          </a:pPr>
          <a:r>
            <a:rPr lang="en-US" sz="1200" dirty="0">
              <a:solidFill>
                <a:sysClr val="window" lastClr="FFFFFF"/>
              </a:solidFill>
              <a:latin typeface="Calibri"/>
              <a:ea typeface="+mn-ea"/>
              <a:cs typeface="+mn-cs"/>
            </a:rPr>
            <a:t>(202) 617-2901(w)  (215) 840-2943 (c)</a:t>
          </a:r>
        </a:p>
      </dgm:t>
    </dgm:pt>
    <dgm:pt modelId="{7C8A2209-5BE6-4570-9619-6474B0EFD17C}" type="parTrans" cxnId="{3551B72C-B224-42BE-83EC-C1F9FB0B14E4}">
      <dgm:prSet/>
      <dgm:spPr/>
      <dgm:t>
        <a:bodyPr/>
        <a:lstStyle/>
        <a:p>
          <a:endParaRPr lang="en-US"/>
        </a:p>
      </dgm:t>
    </dgm:pt>
    <dgm:pt modelId="{D2EC3D3D-F6DE-4AC1-B67A-AF2480DA904F}" type="sibTrans" cxnId="{3551B72C-B224-42BE-83EC-C1F9FB0B14E4}">
      <dgm:prSet/>
      <dgm:spPr/>
      <dgm:t>
        <a:bodyPr/>
        <a:lstStyle/>
        <a:p>
          <a:endParaRPr lang="en-US"/>
        </a:p>
      </dgm:t>
    </dgm:pt>
    <dgm:pt modelId="{67F8D60E-937C-48AF-B702-C997197E43AE}" type="asst">
      <dgm:prSet custT="1"/>
      <dgm:spPr>
        <a:xfrm>
          <a:off x="1098080" y="1391976"/>
          <a:ext cx="2871146" cy="936312"/>
        </a:xfrm>
        <a:prstGeom prst="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spcAft>
              <a:spcPts val="0"/>
            </a:spcAft>
          </a:pPr>
          <a:r>
            <a:rPr lang="en-US" sz="1200">
              <a:solidFill>
                <a:sysClr val="window" lastClr="FFFFFF"/>
              </a:solidFill>
              <a:latin typeface="Calibri"/>
              <a:ea typeface="+mn-ea"/>
              <a:cs typeface="+mn-cs"/>
            </a:rPr>
            <a:t>Shelly Thompson </a:t>
          </a:r>
        </a:p>
        <a:p>
          <a:pPr>
            <a:spcAft>
              <a:spcPts val="0"/>
            </a:spcAft>
          </a:pPr>
          <a:r>
            <a:rPr lang="en-US" sz="1200">
              <a:solidFill>
                <a:sysClr val="window" lastClr="FFFFFF"/>
              </a:solidFill>
              <a:latin typeface="Calibri"/>
              <a:ea typeface="+mn-ea"/>
              <a:cs typeface="+mn-cs"/>
            </a:rPr>
            <a:t>Administrative Assistant</a:t>
          </a:r>
        </a:p>
        <a:p>
          <a:pPr>
            <a:spcAft>
              <a:spcPts val="0"/>
            </a:spcAft>
          </a:pPr>
          <a:r>
            <a:rPr lang="en-US" sz="1200">
              <a:solidFill>
                <a:sysClr val="window" lastClr="FFFFFF"/>
              </a:solidFill>
              <a:latin typeface="Calibri"/>
              <a:ea typeface="+mn-ea"/>
              <a:cs typeface="+mn-cs"/>
            </a:rPr>
            <a:t>Sthompson2@amerihealthcaritasdc.com</a:t>
          </a:r>
        </a:p>
        <a:p>
          <a:pPr>
            <a:spcAft>
              <a:spcPts val="0"/>
            </a:spcAft>
          </a:pPr>
          <a:r>
            <a:rPr lang="en-US" sz="1200">
              <a:solidFill>
                <a:sysClr val="window" lastClr="FFFFFF"/>
              </a:solidFill>
              <a:latin typeface="Calibri"/>
              <a:ea typeface="+mn-ea"/>
              <a:cs typeface="+mn-cs"/>
            </a:rPr>
            <a:t>(202) 408-2008</a:t>
          </a:r>
        </a:p>
      </dgm:t>
    </dgm:pt>
    <dgm:pt modelId="{269BB1D6-CFF3-4793-8895-08EE22547FA2}" type="parTrans" cxnId="{EF8907E8-DB33-4AE7-B782-EA01BFBF8515}">
      <dgm:prSet/>
      <dgm:spPr>
        <a:xfrm>
          <a:off x="3969226" y="1317299"/>
          <a:ext cx="605795" cy="542833"/>
        </a:xfrm>
        <a:custGeom>
          <a:avLst/>
          <a:gdLst/>
          <a:ahLst/>
          <a:cxnLst/>
          <a:rect l="0" t="0" r="0" b="0"/>
          <a:pathLst>
            <a:path>
              <a:moveTo>
                <a:pt x="605795" y="0"/>
              </a:moveTo>
              <a:lnTo>
                <a:pt x="605795" y="542833"/>
              </a:lnTo>
              <a:lnTo>
                <a:pt x="0" y="542833"/>
              </a:lnTo>
            </a:path>
          </a:pathLst>
        </a:cu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121FE26F-E4D7-4686-BDD8-3089D96EDD86}" type="sibTrans" cxnId="{EF8907E8-DB33-4AE7-B782-EA01BFBF8515}">
      <dgm:prSet/>
      <dgm:spPr/>
      <dgm:t>
        <a:bodyPr/>
        <a:lstStyle/>
        <a:p>
          <a:endParaRPr lang="en-US"/>
        </a:p>
      </dgm:t>
    </dgm:pt>
    <dgm:pt modelId="{08F81461-353D-4C00-B143-A5328D47E226}" type="asst">
      <dgm:prSet custT="1"/>
      <dgm:spPr>
        <a:xfrm>
          <a:off x="5313673" y="1381276"/>
          <a:ext cx="2780143" cy="858215"/>
        </a:xfrm>
        <a:prstGeom prst="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spcAft>
              <a:spcPts val="0"/>
            </a:spcAft>
          </a:pPr>
          <a:r>
            <a:rPr lang="en-US" sz="1200">
              <a:solidFill>
                <a:sysClr val="window" lastClr="FFFFFF"/>
              </a:solidFill>
              <a:latin typeface="Calibri"/>
              <a:ea typeface="+mn-ea"/>
              <a:cs typeface="+mn-cs"/>
            </a:rPr>
            <a:t>Renee Mangual-Gibson</a:t>
          </a:r>
        </a:p>
        <a:p>
          <a:pPr>
            <a:spcAft>
              <a:spcPts val="0"/>
            </a:spcAft>
          </a:pPr>
          <a:r>
            <a:rPr lang="en-US" sz="1200">
              <a:solidFill>
                <a:sysClr val="window" lastClr="FFFFFF"/>
              </a:solidFill>
              <a:latin typeface="Calibri"/>
              <a:ea typeface="+mn-ea"/>
              <a:cs typeface="+mn-cs"/>
            </a:rPr>
            <a:t>Coordinator Provider Network Management/Operations</a:t>
          </a:r>
        </a:p>
        <a:p>
          <a:pPr>
            <a:spcAft>
              <a:spcPts val="0"/>
            </a:spcAft>
          </a:pPr>
          <a:r>
            <a:rPr lang="en-US" sz="1200">
              <a:solidFill>
                <a:sysClr val="window" lastClr="FFFFFF"/>
              </a:solidFill>
              <a:latin typeface="Calibri"/>
              <a:ea typeface="+mn-ea"/>
              <a:cs typeface="+mn-cs"/>
            </a:rPr>
            <a:t>Rmangual@amerihealthcaritas.com</a:t>
          </a:r>
        </a:p>
        <a:p>
          <a:pPr>
            <a:spcAft>
              <a:spcPts val="0"/>
            </a:spcAft>
          </a:pPr>
          <a:r>
            <a:rPr lang="en-US" sz="1200">
              <a:solidFill>
                <a:sysClr val="window" lastClr="FFFFFF"/>
              </a:solidFill>
              <a:latin typeface="Calibri"/>
              <a:ea typeface="+mn-ea"/>
              <a:cs typeface="+mn-cs"/>
            </a:rPr>
            <a:t>(215)863-6306</a:t>
          </a:r>
        </a:p>
      </dgm:t>
    </dgm:pt>
    <dgm:pt modelId="{03ED6AF0-817A-4456-B085-E5F7EED4661D}" type="parTrans" cxnId="{81854B8A-CAEA-4593-988B-1178FB9F2A5A}">
      <dgm:prSet/>
      <dgm:spPr>
        <a:xfrm>
          <a:off x="4575022" y="1317299"/>
          <a:ext cx="738651" cy="493083"/>
        </a:xfrm>
        <a:custGeom>
          <a:avLst/>
          <a:gdLst/>
          <a:ahLst/>
          <a:cxnLst/>
          <a:rect l="0" t="0" r="0" b="0"/>
          <a:pathLst>
            <a:path>
              <a:moveTo>
                <a:pt x="0" y="0"/>
              </a:moveTo>
              <a:lnTo>
                <a:pt x="0" y="493083"/>
              </a:lnTo>
              <a:lnTo>
                <a:pt x="738651" y="493083"/>
              </a:lnTo>
            </a:path>
          </a:pathLst>
        </a:cu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6C9B955F-F993-45CB-900B-43B47F7ECC72}" type="sibTrans" cxnId="{81854B8A-CAEA-4593-988B-1178FB9F2A5A}">
      <dgm:prSet/>
      <dgm:spPr/>
      <dgm:t>
        <a:bodyPr/>
        <a:lstStyle/>
        <a:p>
          <a:endParaRPr lang="en-US"/>
        </a:p>
      </dgm:t>
    </dgm:pt>
    <dgm:pt modelId="{DEDCC202-BFF5-4833-B656-2034F07A0129}" type="asst">
      <dgm:prSet custT="1"/>
      <dgm:spPr>
        <a:xfrm>
          <a:off x="1124664" y="2357344"/>
          <a:ext cx="2843574" cy="762877"/>
        </a:xfrm>
        <a:prstGeom prst="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spcAft>
              <a:spcPts val="0"/>
            </a:spcAft>
          </a:pPr>
          <a:endParaRPr lang="en-US" sz="1200">
            <a:solidFill>
              <a:sysClr val="window" lastClr="FFFFFF"/>
            </a:solidFill>
            <a:latin typeface="Calibri"/>
            <a:ea typeface="+mn-ea"/>
            <a:cs typeface="+mn-cs"/>
          </a:endParaRPr>
        </a:p>
        <a:p>
          <a:pPr>
            <a:spcAft>
              <a:spcPts val="0"/>
            </a:spcAft>
          </a:pPr>
          <a:r>
            <a:rPr lang="en-US" sz="1200">
              <a:solidFill>
                <a:sysClr val="window" lastClr="FFFFFF"/>
              </a:solidFill>
              <a:latin typeface="Calibri"/>
              <a:ea typeface="+mn-ea"/>
              <a:cs typeface="+mn-cs"/>
            </a:rPr>
            <a:t>Brenda Peterson </a:t>
          </a:r>
        </a:p>
        <a:p>
          <a:pPr>
            <a:spcAft>
              <a:spcPts val="0"/>
            </a:spcAft>
          </a:pPr>
          <a:r>
            <a:rPr lang="en-US" sz="1200">
              <a:solidFill>
                <a:sysClr val="window" lastClr="FFFFFF"/>
              </a:solidFill>
              <a:latin typeface="Calibri"/>
              <a:ea typeface="+mn-ea"/>
              <a:cs typeface="+mn-cs"/>
            </a:rPr>
            <a:t>Provider Network Account</a:t>
          </a:r>
        </a:p>
        <a:p>
          <a:pPr>
            <a:spcAft>
              <a:spcPts val="0"/>
            </a:spcAft>
          </a:pPr>
          <a:r>
            <a:rPr lang="en-US" sz="1200">
              <a:solidFill>
                <a:sysClr val="window" lastClr="FFFFFF"/>
              </a:solidFill>
              <a:latin typeface="Calibri"/>
              <a:ea typeface="+mn-ea"/>
              <a:cs typeface="+mn-cs"/>
            </a:rPr>
            <a:t>(Behavioral Health) </a:t>
          </a:r>
        </a:p>
        <a:p>
          <a:pPr>
            <a:spcAft>
              <a:spcPts val="0"/>
            </a:spcAft>
          </a:pPr>
          <a:r>
            <a:rPr lang="en-US" sz="1200">
              <a:solidFill>
                <a:sysClr val="window" lastClr="FFFFFF"/>
              </a:solidFill>
              <a:latin typeface="Calibri"/>
              <a:ea typeface="+mn-ea"/>
              <a:cs typeface="+mn-cs"/>
            </a:rPr>
            <a:t>Bpeterson@amerihealthcaritasdc.com</a:t>
          </a:r>
        </a:p>
        <a:p>
          <a:pPr>
            <a:spcAft>
              <a:spcPts val="0"/>
            </a:spcAft>
          </a:pPr>
          <a:r>
            <a:rPr lang="en-US" sz="1200">
              <a:solidFill>
                <a:sysClr val="window" lastClr="FFFFFF"/>
              </a:solidFill>
              <a:latin typeface="Calibri"/>
              <a:ea typeface="+mn-ea"/>
              <a:cs typeface="+mn-cs"/>
            </a:rPr>
            <a:t>(717) 671-6504 (w) (202) 280-9729(c)</a:t>
          </a:r>
        </a:p>
        <a:p>
          <a:pPr>
            <a:spcAft>
              <a:spcPts val="0"/>
            </a:spcAft>
          </a:pPr>
          <a:endParaRPr lang="en-US" sz="1200">
            <a:solidFill>
              <a:sysClr val="window" lastClr="FFFFFF"/>
            </a:solidFill>
            <a:latin typeface="Calibri"/>
            <a:ea typeface="+mn-ea"/>
            <a:cs typeface="+mn-cs"/>
          </a:endParaRPr>
        </a:p>
      </dgm:t>
    </dgm:pt>
    <dgm:pt modelId="{D3D8CB37-3FC4-4D1D-8AB3-C5FDA8358BE2}" type="parTrans" cxnId="{78DC55AA-7AB7-41E3-BD0D-B1E43614CE0B}">
      <dgm:prSet/>
      <dgm:spPr>
        <a:xfrm>
          <a:off x="3968238" y="1317299"/>
          <a:ext cx="606783" cy="1421483"/>
        </a:xfrm>
        <a:custGeom>
          <a:avLst/>
          <a:gdLst/>
          <a:ahLst/>
          <a:cxnLst/>
          <a:rect l="0" t="0" r="0" b="0"/>
          <a:pathLst>
            <a:path>
              <a:moveTo>
                <a:pt x="606783" y="0"/>
              </a:moveTo>
              <a:lnTo>
                <a:pt x="606783" y="1421483"/>
              </a:lnTo>
              <a:lnTo>
                <a:pt x="0" y="1421483"/>
              </a:lnTo>
            </a:path>
          </a:pathLst>
        </a:cu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149EEE98-9523-4F7B-96D3-62A5FB324CF5}" type="sibTrans" cxnId="{78DC55AA-7AB7-41E3-BD0D-B1E43614CE0B}">
      <dgm:prSet/>
      <dgm:spPr/>
      <dgm:t>
        <a:bodyPr/>
        <a:lstStyle/>
        <a:p>
          <a:endParaRPr lang="en-US"/>
        </a:p>
      </dgm:t>
    </dgm:pt>
    <dgm:pt modelId="{F1D54957-B2C4-47AF-A0E6-3E7769C2A2C9}" type="asst">
      <dgm:prSet custT="1"/>
      <dgm:spPr>
        <a:xfrm>
          <a:off x="5321816" y="2320517"/>
          <a:ext cx="2954946" cy="873799"/>
        </a:xfrm>
        <a:prstGeom prst="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spcAft>
              <a:spcPts val="0"/>
            </a:spcAft>
          </a:pPr>
          <a:r>
            <a:rPr lang="en-US" sz="1200" b="0">
              <a:solidFill>
                <a:schemeClr val="bg1"/>
              </a:solidFill>
              <a:latin typeface="Calibri"/>
              <a:ea typeface="+mn-ea"/>
              <a:cs typeface="+mn-cs"/>
            </a:rPr>
            <a:t>Paulette Reed </a:t>
          </a:r>
        </a:p>
        <a:p>
          <a:pPr>
            <a:spcAft>
              <a:spcPts val="0"/>
            </a:spcAft>
          </a:pPr>
          <a:r>
            <a:rPr lang="en-US" sz="1200">
              <a:solidFill>
                <a:sysClr val="window" lastClr="FFFFFF"/>
              </a:solidFill>
              <a:latin typeface="Calibri"/>
              <a:ea typeface="+mn-ea"/>
              <a:cs typeface="+mn-cs"/>
            </a:rPr>
            <a:t>Provider Account Executive</a:t>
          </a:r>
        </a:p>
        <a:p>
          <a:pPr>
            <a:spcAft>
              <a:spcPts val="0"/>
            </a:spcAft>
          </a:pPr>
          <a:r>
            <a:rPr lang="en-US" sz="1200">
              <a:solidFill>
                <a:sysClr val="window" lastClr="FFFFFF"/>
              </a:solidFill>
              <a:latin typeface="Calibri"/>
              <a:ea typeface="+mn-ea"/>
              <a:cs typeface="+mn-cs"/>
            </a:rPr>
            <a:t>Preed@amerihealthcaritasdc.com</a:t>
          </a:r>
        </a:p>
        <a:p>
          <a:pPr>
            <a:spcAft>
              <a:spcPts val="0"/>
            </a:spcAft>
          </a:pPr>
          <a:r>
            <a:rPr lang="en-US" sz="1200">
              <a:solidFill>
                <a:sysClr val="window" lastClr="FFFFFF"/>
              </a:solidFill>
              <a:latin typeface="Calibri"/>
              <a:ea typeface="+mn-ea"/>
              <a:cs typeface="+mn-cs"/>
            </a:rPr>
            <a:t>(202) 552-3757 (w) (202) 713-7291(c)  </a:t>
          </a:r>
        </a:p>
      </dgm:t>
    </dgm:pt>
    <dgm:pt modelId="{5B5ED1DA-C677-4952-B112-ED8473D2C2FF}" type="parTrans" cxnId="{AE3F3633-37A9-4D1E-A0B8-BC9DBAE07E45}">
      <dgm:prSet/>
      <dgm:spPr>
        <a:xfrm>
          <a:off x="4575022" y="1317299"/>
          <a:ext cx="746793" cy="1440117"/>
        </a:xfrm>
        <a:custGeom>
          <a:avLst/>
          <a:gdLst/>
          <a:ahLst/>
          <a:cxnLst/>
          <a:rect l="0" t="0" r="0" b="0"/>
          <a:pathLst>
            <a:path>
              <a:moveTo>
                <a:pt x="0" y="0"/>
              </a:moveTo>
              <a:lnTo>
                <a:pt x="0" y="1440117"/>
              </a:lnTo>
              <a:lnTo>
                <a:pt x="746793" y="1440117"/>
              </a:lnTo>
            </a:path>
          </a:pathLst>
        </a:cu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7409C9D4-FB9A-49D5-A565-4CCA9FC88D9F}" type="sibTrans" cxnId="{AE3F3633-37A9-4D1E-A0B8-BC9DBAE07E45}">
      <dgm:prSet/>
      <dgm:spPr/>
      <dgm:t>
        <a:bodyPr/>
        <a:lstStyle/>
        <a:p>
          <a:endParaRPr lang="en-US"/>
        </a:p>
      </dgm:t>
    </dgm:pt>
    <dgm:pt modelId="{DCD5DBF4-AA8A-4AAE-87CB-581547200840}" type="asst">
      <dgm:prSet custT="1"/>
      <dgm:spPr>
        <a:xfrm>
          <a:off x="1120475" y="3286602"/>
          <a:ext cx="2866891" cy="780081"/>
        </a:xfrm>
        <a:prstGeom prst="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spcAft>
              <a:spcPts val="0"/>
            </a:spcAft>
          </a:pPr>
          <a:r>
            <a:rPr lang="en-US" sz="1200">
              <a:solidFill>
                <a:sysClr val="window" lastClr="FFFFFF"/>
              </a:solidFill>
              <a:latin typeface="Calibri"/>
              <a:ea typeface="+mn-ea"/>
              <a:cs typeface="+mn-cs"/>
            </a:rPr>
            <a:t>Cheryl Gray </a:t>
          </a:r>
        </a:p>
        <a:p>
          <a:pPr>
            <a:spcAft>
              <a:spcPts val="0"/>
            </a:spcAft>
          </a:pPr>
          <a:r>
            <a:rPr lang="en-US" sz="1200">
              <a:solidFill>
                <a:sysClr val="window" lastClr="FFFFFF"/>
              </a:solidFill>
              <a:latin typeface="Calibri"/>
              <a:ea typeface="+mn-ea"/>
              <a:cs typeface="+mn-cs"/>
            </a:rPr>
            <a:t>Provider Account Executive</a:t>
          </a:r>
        </a:p>
        <a:p>
          <a:pPr>
            <a:spcAft>
              <a:spcPts val="0"/>
            </a:spcAft>
          </a:pPr>
          <a:r>
            <a:rPr lang="en-US" sz="1200">
              <a:solidFill>
                <a:sysClr val="window" lastClr="FFFFFF"/>
              </a:solidFill>
              <a:latin typeface="Calibri"/>
              <a:ea typeface="+mn-ea"/>
              <a:cs typeface="+mn-cs"/>
            </a:rPr>
            <a:t> Cgray1@amerihealthcaritasdc.com</a:t>
          </a:r>
        </a:p>
        <a:p>
          <a:pPr>
            <a:spcAft>
              <a:spcPts val="0"/>
            </a:spcAft>
          </a:pPr>
          <a:r>
            <a:rPr lang="en-US" sz="1200">
              <a:solidFill>
                <a:sysClr val="window" lastClr="FFFFFF"/>
              </a:solidFill>
              <a:latin typeface="Calibri"/>
              <a:ea typeface="+mn-ea"/>
              <a:cs typeface="+mn-cs"/>
            </a:rPr>
            <a:t>(202) 408-2225 (w) (202) 713-7301(c)</a:t>
          </a:r>
        </a:p>
      </dgm:t>
    </dgm:pt>
    <dgm:pt modelId="{6E1D7B1D-0FCB-4E93-B9D3-54399408B5FE}" type="parTrans" cxnId="{9F86D026-290E-4068-AC1B-04C2AC4EBFC5}">
      <dgm:prSet/>
      <dgm:spPr>
        <a:xfrm>
          <a:off x="3987366" y="1317299"/>
          <a:ext cx="587655" cy="2359343"/>
        </a:xfrm>
        <a:custGeom>
          <a:avLst/>
          <a:gdLst/>
          <a:ahLst/>
          <a:cxnLst/>
          <a:rect l="0" t="0" r="0" b="0"/>
          <a:pathLst>
            <a:path>
              <a:moveTo>
                <a:pt x="587655" y="0"/>
              </a:moveTo>
              <a:lnTo>
                <a:pt x="587655" y="2359343"/>
              </a:lnTo>
              <a:lnTo>
                <a:pt x="0" y="2359343"/>
              </a:lnTo>
            </a:path>
          </a:pathLst>
        </a:cu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B15B7F5A-2E16-4D8E-BA13-1E9DC8E0D129}" type="sibTrans" cxnId="{9F86D026-290E-4068-AC1B-04C2AC4EBFC5}">
      <dgm:prSet/>
      <dgm:spPr/>
      <dgm:t>
        <a:bodyPr/>
        <a:lstStyle/>
        <a:p>
          <a:endParaRPr lang="en-US"/>
        </a:p>
      </dgm:t>
    </dgm:pt>
    <dgm:pt modelId="{A93538C3-056C-4243-8312-C2ADBD4D9826}" type="asst">
      <dgm:prSet custT="1"/>
      <dgm:spPr>
        <a:xfrm>
          <a:off x="5240004" y="3297813"/>
          <a:ext cx="3113364" cy="866856"/>
        </a:xfrm>
        <a:prstGeom prst="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spcAft>
              <a:spcPts val="0"/>
            </a:spcAft>
          </a:pPr>
          <a:r>
            <a:rPr lang="en-US" sz="1200" b="1">
              <a:solidFill>
                <a:schemeClr val="bg1"/>
              </a:solidFill>
              <a:latin typeface="Calibri"/>
              <a:ea typeface="+mn-ea"/>
              <a:cs typeface="+mn-cs"/>
            </a:rPr>
            <a:t>Ronnie Harris (HHA Account Rep)</a:t>
          </a:r>
        </a:p>
        <a:p>
          <a:pPr>
            <a:spcAft>
              <a:spcPts val="0"/>
            </a:spcAft>
          </a:pPr>
          <a:r>
            <a:rPr lang="en-US" sz="1200">
              <a:solidFill>
                <a:sysClr val="window" lastClr="FFFFFF"/>
              </a:solidFill>
              <a:latin typeface="Calibri"/>
              <a:ea typeface="+mn-ea"/>
              <a:cs typeface="+mn-cs"/>
            </a:rPr>
            <a:t>Provider Account Executive</a:t>
          </a:r>
        </a:p>
        <a:p>
          <a:pPr>
            <a:spcAft>
              <a:spcPts val="0"/>
            </a:spcAft>
          </a:pPr>
          <a:r>
            <a:rPr lang="en-US" sz="1200">
              <a:solidFill>
                <a:sysClr val="window" lastClr="FFFFFF"/>
              </a:solidFill>
              <a:latin typeface="Calibri"/>
              <a:ea typeface="+mn-ea"/>
              <a:cs typeface="+mn-cs"/>
            </a:rPr>
            <a:t> Rharris@amerihealthcaritasdc.com</a:t>
          </a:r>
        </a:p>
        <a:p>
          <a:pPr>
            <a:spcAft>
              <a:spcPts val="0"/>
            </a:spcAft>
          </a:pPr>
          <a:r>
            <a:rPr lang="en-US" sz="1200">
              <a:solidFill>
                <a:sysClr val="window" lastClr="FFFFFF"/>
              </a:solidFill>
              <a:latin typeface="Calibri"/>
              <a:ea typeface="+mn-ea"/>
              <a:cs typeface="+mn-cs"/>
            </a:rPr>
            <a:t>(202) 408-3996 (w) (202) 713-7316(w)</a:t>
          </a:r>
        </a:p>
      </dgm:t>
    </dgm:pt>
    <dgm:pt modelId="{5949B8D1-1674-4B8A-ABA7-ED19BE87207D}" type="parTrans" cxnId="{53BE5720-496E-499F-B408-28512DD6A7AF}">
      <dgm:prSet/>
      <dgm:spPr>
        <a:xfrm>
          <a:off x="4575022" y="1317299"/>
          <a:ext cx="664981" cy="2413942"/>
        </a:xfrm>
        <a:custGeom>
          <a:avLst/>
          <a:gdLst/>
          <a:ahLst/>
          <a:cxnLst/>
          <a:rect l="0" t="0" r="0" b="0"/>
          <a:pathLst>
            <a:path>
              <a:moveTo>
                <a:pt x="0" y="0"/>
              </a:moveTo>
              <a:lnTo>
                <a:pt x="0" y="2413942"/>
              </a:lnTo>
              <a:lnTo>
                <a:pt x="664981" y="2413942"/>
              </a:lnTo>
            </a:path>
          </a:pathLst>
        </a:cu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87067ECD-0FA2-45F8-95AC-E8EF6C28C4BB}" type="sibTrans" cxnId="{53BE5720-496E-499F-B408-28512DD6A7AF}">
      <dgm:prSet/>
      <dgm:spPr/>
      <dgm:t>
        <a:bodyPr/>
        <a:lstStyle/>
        <a:p>
          <a:endParaRPr lang="en-US"/>
        </a:p>
      </dgm:t>
    </dgm:pt>
    <dgm:pt modelId="{F8280D8C-1343-4AB1-AC1A-E6A9717B37EA}" type="asst">
      <dgm:prSet custT="1"/>
      <dgm:spPr>
        <a:xfrm>
          <a:off x="1146104" y="4152146"/>
          <a:ext cx="2849053" cy="762238"/>
        </a:xfrm>
        <a:prstGeom prst="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spcAft>
              <a:spcPts val="0"/>
            </a:spcAft>
          </a:pPr>
          <a:r>
            <a:rPr lang="en-US" sz="1200">
              <a:solidFill>
                <a:sysClr val="window" lastClr="FFFFFF"/>
              </a:solidFill>
              <a:latin typeface="Calibri"/>
              <a:ea typeface="+mn-ea"/>
              <a:cs typeface="+mn-cs"/>
            </a:rPr>
            <a:t>Cynthia Brown </a:t>
          </a:r>
        </a:p>
        <a:p>
          <a:pPr>
            <a:spcAft>
              <a:spcPts val="0"/>
            </a:spcAft>
          </a:pPr>
          <a:r>
            <a:rPr lang="en-US" sz="1200">
              <a:solidFill>
                <a:sysClr val="window" lastClr="FFFFFF"/>
              </a:solidFill>
              <a:latin typeface="Calibri"/>
              <a:ea typeface="+mn-ea"/>
              <a:cs typeface="+mn-cs"/>
            </a:rPr>
            <a:t>Provider Network Account</a:t>
          </a:r>
        </a:p>
        <a:p>
          <a:pPr>
            <a:spcAft>
              <a:spcPts val="0"/>
            </a:spcAft>
          </a:pPr>
          <a:r>
            <a:rPr lang="en-US" sz="1200">
              <a:solidFill>
                <a:sysClr val="window" lastClr="FFFFFF"/>
              </a:solidFill>
              <a:latin typeface="Calibri"/>
              <a:ea typeface="+mn-ea"/>
              <a:cs typeface="+mn-cs"/>
            </a:rPr>
            <a:t>Cbrown1@amerihealthcaritasdc.com</a:t>
          </a:r>
        </a:p>
        <a:p>
          <a:pPr>
            <a:spcAft>
              <a:spcPts val="0"/>
            </a:spcAft>
          </a:pPr>
          <a:r>
            <a:rPr lang="en-US" sz="1200">
              <a:solidFill>
                <a:sysClr val="window" lastClr="FFFFFF"/>
              </a:solidFill>
              <a:latin typeface="Calibri"/>
              <a:ea typeface="+mn-ea"/>
              <a:cs typeface="+mn-cs"/>
            </a:rPr>
            <a:t>(202) 326-8987 (w) (202) 713-7292(c)</a:t>
          </a:r>
        </a:p>
        <a:p>
          <a:pPr>
            <a:spcAft>
              <a:spcPts val="0"/>
            </a:spcAft>
          </a:pPr>
          <a:endParaRPr lang="en-US" sz="1200">
            <a:solidFill>
              <a:sysClr val="window" lastClr="FFFFFF"/>
            </a:solidFill>
            <a:latin typeface="Calibri"/>
            <a:ea typeface="+mn-ea"/>
            <a:cs typeface="+mn-cs"/>
          </a:endParaRPr>
        </a:p>
      </dgm:t>
    </dgm:pt>
    <dgm:pt modelId="{D9197400-2101-45C2-A52B-3544C12941DA}" type="parTrans" cxnId="{242773F9-34CB-4BF7-8BD2-1AACEC1770FD}">
      <dgm:prSet/>
      <dgm:spPr>
        <a:xfrm>
          <a:off x="3995157" y="1317299"/>
          <a:ext cx="579864" cy="3215966"/>
        </a:xfrm>
        <a:custGeom>
          <a:avLst/>
          <a:gdLst/>
          <a:ahLst/>
          <a:cxnLst/>
          <a:rect l="0" t="0" r="0" b="0"/>
          <a:pathLst>
            <a:path>
              <a:moveTo>
                <a:pt x="579864" y="0"/>
              </a:moveTo>
              <a:lnTo>
                <a:pt x="579864" y="3215966"/>
              </a:lnTo>
              <a:lnTo>
                <a:pt x="0" y="3215966"/>
              </a:lnTo>
            </a:path>
          </a:pathLst>
        </a:cu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97413E52-796A-4F06-8A1D-D3904D5FA3A2}" type="sibTrans" cxnId="{242773F9-34CB-4BF7-8BD2-1AACEC1770FD}">
      <dgm:prSet/>
      <dgm:spPr/>
      <dgm:t>
        <a:bodyPr/>
        <a:lstStyle/>
        <a:p>
          <a:endParaRPr lang="en-US"/>
        </a:p>
      </dgm:t>
    </dgm:pt>
    <dgm:pt modelId="{F9702568-0CAE-477C-959F-8C877518AB5F}" type="asst">
      <dgm:prSet custT="1"/>
      <dgm:spPr>
        <a:xfrm flipH="1">
          <a:off x="5332736" y="4286388"/>
          <a:ext cx="2924617" cy="735302"/>
        </a:xfrm>
        <a:prstGeom prst="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spcAft>
              <a:spcPts val="0"/>
            </a:spcAft>
          </a:pPr>
          <a:r>
            <a:rPr lang="en-US" sz="1200">
              <a:solidFill>
                <a:sysClr val="window" lastClr="FFFFFF"/>
              </a:solidFill>
              <a:latin typeface="Calibri"/>
              <a:ea typeface="+mn-ea"/>
              <a:cs typeface="+mn-cs"/>
            </a:rPr>
            <a:t>Darin Hutchins </a:t>
          </a:r>
        </a:p>
        <a:p>
          <a:pPr>
            <a:spcAft>
              <a:spcPts val="0"/>
            </a:spcAft>
          </a:pPr>
          <a:r>
            <a:rPr lang="en-US" sz="1200">
              <a:solidFill>
                <a:sysClr val="window" lastClr="FFFFFF"/>
              </a:solidFill>
              <a:latin typeface="Calibri"/>
              <a:ea typeface="+mn-ea"/>
              <a:cs typeface="+mn-cs"/>
            </a:rPr>
            <a:t>Provider Account Executive </a:t>
          </a:r>
        </a:p>
        <a:p>
          <a:pPr>
            <a:spcAft>
              <a:spcPts val="0"/>
            </a:spcAft>
          </a:pPr>
          <a:r>
            <a:rPr lang="en-US" sz="1200">
              <a:solidFill>
                <a:sysClr val="window" lastClr="FFFFFF"/>
              </a:solidFill>
              <a:latin typeface="Calibri"/>
              <a:ea typeface="+mn-ea"/>
              <a:cs typeface="+mn-cs"/>
            </a:rPr>
            <a:t>Dhutchins@amerihealthcaritasdc.com</a:t>
          </a:r>
        </a:p>
        <a:p>
          <a:pPr>
            <a:spcAft>
              <a:spcPts val="0"/>
            </a:spcAft>
          </a:pPr>
          <a:r>
            <a:rPr lang="en-US" sz="1200">
              <a:solidFill>
                <a:sysClr val="window" lastClr="FFFFFF"/>
              </a:solidFill>
              <a:latin typeface="Calibri"/>
              <a:ea typeface="+mn-ea"/>
              <a:cs typeface="+mn-cs"/>
            </a:rPr>
            <a:t>(202) 326-8921(w) (202) 379-8571 (c) </a:t>
          </a:r>
        </a:p>
      </dgm:t>
    </dgm:pt>
    <dgm:pt modelId="{7E225E7F-1A73-43AC-B1EB-C7A56B496768}" type="parTrans" cxnId="{94159D96-F930-4C08-B0C7-CD9E87DEBC95}">
      <dgm:prSet/>
      <dgm:spPr>
        <a:xfrm>
          <a:off x="4575022" y="1317299"/>
          <a:ext cx="757713" cy="3336740"/>
        </a:xfrm>
        <a:custGeom>
          <a:avLst/>
          <a:gdLst/>
          <a:ahLst/>
          <a:cxnLst/>
          <a:rect l="0" t="0" r="0" b="0"/>
          <a:pathLst>
            <a:path>
              <a:moveTo>
                <a:pt x="0" y="0"/>
              </a:moveTo>
              <a:lnTo>
                <a:pt x="0" y="3336740"/>
              </a:lnTo>
              <a:lnTo>
                <a:pt x="757713" y="3336740"/>
              </a:lnTo>
            </a:path>
          </a:pathLst>
        </a:custGeom>
        <a:noFill/>
        <a:ln w="25400" cap="flat" cmpd="sng" algn="ctr">
          <a:solidFill>
            <a:srgbClr val="4F81BD">
              <a:shade val="60000"/>
              <a:hueOff val="0"/>
              <a:satOff val="0"/>
              <a:lumOff val="0"/>
              <a:alphaOff val="0"/>
            </a:srgbClr>
          </a:solidFill>
          <a:prstDash val="solid"/>
        </a:ln>
        <a:effectLst/>
      </dgm:spPr>
      <dgm:t>
        <a:bodyPr/>
        <a:lstStyle/>
        <a:p>
          <a:endParaRPr lang="en-US"/>
        </a:p>
      </dgm:t>
    </dgm:pt>
    <dgm:pt modelId="{144529A7-1003-4661-8078-7DAA0938699A}" type="sibTrans" cxnId="{94159D96-F930-4C08-B0C7-CD9E87DEBC95}">
      <dgm:prSet/>
      <dgm:spPr/>
      <dgm:t>
        <a:bodyPr/>
        <a:lstStyle/>
        <a:p>
          <a:endParaRPr lang="en-US"/>
        </a:p>
      </dgm:t>
    </dgm:pt>
    <dgm:pt modelId="{F1406D6B-CB40-411E-B6D9-4CDA198ED189}" type="pres">
      <dgm:prSet presAssocID="{1434E5D9-B1EE-40AF-86ED-73CFC4CF5EDA}" presName="hierChild1" presStyleCnt="0">
        <dgm:presLayoutVars>
          <dgm:orgChart val="1"/>
          <dgm:chPref val="1"/>
          <dgm:dir/>
          <dgm:animOne val="branch"/>
          <dgm:animLvl val="lvl"/>
          <dgm:resizeHandles/>
        </dgm:presLayoutVars>
      </dgm:prSet>
      <dgm:spPr/>
    </dgm:pt>
    <dgm:pt modelId="{84681A8D-9F36-44B5-BC59-810545CAF349}" type="pres">
      <dgm:prSet presAssocID="{1706921D-D644-48E4-8D4C-A7D5944A5D1E}" presName="hierRoot1" presStyleCnt="0">
        <dgm:presLayoutVars>
          <dgm:hierBranch val="init"/>
        </dgm:presLayoutVars>
      </dgm:prSet>
      <dgm:spPr/>
    </dgm:pt>
    <dgm:pt modelId="{52108FFD-06AC-4C57-A394-7F857795E328}" type="pres">
      <dgm:prSet presAssocID="{1706921D-D644-48E4-8D4C-A7D5944A5D1E}" presName="rootComposite1" presStyleCnt="0"/>
      <dgm:spPr/>
    </dgm:pt>
    <dgm:pt modelId="{52B530B1-E3BF-4E34-9D58-67B236B21352}" type="pres">
      <dgm:prSet presAssocID="{1706921D-D644-48E4-8D4C-A7D5944A5D1E}" presName="rootText1" presStyleLbl="node0" presStyleIdx="0" presStyleCnt="1" custScaleX="693509" custScaleY="453244" custLinFactNeighborX="22609" custLinFactNeighborY="25954">
        <dgm:presLayoutVars>
          <dgm:chPref val="3"/>
        </dgm:presLayoutVars>
      </dgm:prSet>
      <dgm:spPr/>
    </dgm:pt>
    <dgm:pt modelId="{4728A0C8-5DCE-4012-B61B-380B55C9FD13}" type="pres">
      <dgm:prSet presAssocID="{1706921D-D644-48E4-8D4C-A7D5944A5D1E}" presName="rootConnector1" presStyleLbl="node1" presStyleIdx="0" presStyleCnt="0"/>
      <dgm:spPr/>
    </dgm:pt>
    <dgm:pt modelId="{9C3F29D9-BFA0-4D10-915D-E19D8437BA5D}" type="pres">
      <dgm:prSet presAssocID="{1706921D-D644-48E4-8D4C-A7D5944A5D1E}" presName="hierChild2" presStyleCnt="0"/>
      <dgm:spPr/>
    </dgm:pt>
    <dgm:pt modelId="{AC88EF9E-BB5A-458E-A201-38D0D84BEE7B}" type="pres">
      <dgm:prSet presAssocID="{1706921D-D644-48E4-8D4C-A7D5944A5D1E}" presName="hierChild3" presStyleCnt="0"/>
      <dgm:spPr/>
    </dgm:pt>
    <dgm:pt modelId="{C183902F-0EC9-48BF-A525-07CC14B64BD7}" type="pres">
      <dgm:prSet presAssocID="{269BB1D6-CFF3-4793-8895-08EE22547FA2}" presName="Name111" presStyleLbl="parChTrans1D2" presStyleIdx="0" presStyleCnt="8"/>
      <dgm:spPr/>
    </dgm:pt>
    <dgm:pt modelId="{A6FD4B0B-C132-414D-A6FB-4B900DC395F6}" type="pres">
      <dgm:prSet presAssocID="{67F8D60E-937C-48AF-B702-C997197E43AE}" presName="hierRoot3" presStyleCnt="0">
        <dgm:presLayoutVars>
          <dgm:hierBranch val="init"/>
        </dgm:presLayoutVars>
      </dgm:prSet>
      <dgm:spPr/>
    </dgm:pt>
    <dgm:pt modelId="{F34F0766-22DF-48CC-BB53-EF70F260D35D}" type="pres">
      <dgm:prSet presAssocID="{67F8D60E-937C-48AF-B702-C997197E43AE}" presName="rootComposite3" presStyleCnt="0"/>
      <dgm:spPr/>
    </dgm:pt>
    <dgm:pt modelId="{BB23CE0A-AF20-42A9-BDC7-DFF6111EB782}" type="pres">
      <dgm:prSet presAssocID="{67F8D60E-937C-48AF-B702-C997197E43AE}" presName="rootText3" presStyleLbl="asst1" presStyleIdx="0" presStyleCnt="8" custScaleX="522943" custScaleY="341075" custLinFactNeighborX="-77229" custLinFactNeighborY="11157">
        <dgm:presLayoutVars>
          <dgm:chPref val="3"/>
        </dgm:presLayoutVars>
      </dgm:prSet>
      <dgm:spPr/>
    </dgm:pt>
    <dgm:pt modelId="{29BE4752-9721-45F5-B9DD-FC86452C8EF7}" type="pres">
      <dgm:prSet presAssocID="{67F8D60E-937C-48AF-B702-C997197E43AE}" presName="rootConnector3" presStyleLbl="asst1" presStyleIdx="0" presStyleCnt="8"/>
      <dgm:spPr/>
    </dgm:pt>
    <dgm:pt modelId="{5B4E94BE-3E81-4F22-A0D9-A82F6FB68E7C}" type="pres">
      <dgm:prSet presAssocID="{67F8D60E-937C-48AF-B702-C997197E43AE}" presName="hierChild6" presStyleCnt="0"/>
      <dgm:spPr/>
    </dgm:pt>
    <dgm:pt modelId="{AD5A15E2-37C6-4C6B-A748-695DB0E4D3EC}" type="pres">
      <dgm:prSet presAssocID="{67F8D60E-937C-48AF-B702-C997197E43AE}" presName="hierChild7" presStyleCnt="0"/>
      <dgm:spPr/>
    </dgm:pt>
    <dgm:pt modelId="{3B762FB8-948D-495F-98BD-FEE150980357}" type="pres">
      <dgm:prSet presAssocID="{03ED6AF0-817A-4456-B085-E5F7EED4661D}" presName="Name111" presStyleLbl="parChTrans1D2" presStyleIdx="1" presStyleCnt="8"/>
      <dgm:spPr/>
    </dgm:pt>
    <dgm:pt modelId="{F4F20CCF-B608-4B00-8FEA-9BB5B255646B}" type="pres">
      <dgm:prSet presAssocID="{08F81461-353D-4C00-B143-A5328D47E226}" presName="hierRoot3" presStyleCnt="0">
        <dgm:presLayoutVars>
          <dgm:hierBranch val="init"/>
        </dgm:presLayoutVars>
      </dgm:prSet>
      <dgm:spPr/>
    </dgm:pt>
    <dgm:pt modelId="{15597898-8892-40B2-9B52-7C9FF81553DF}" type="pres">
      <dgm:prSet presAssocID="{08F81461-353D-4C00-B143-A5328D47E226}" presName="rootComposite3" presStyleCnt="0"/>
      <dgm:spPr/>
    </dgm:pt>
    <dgm:pt modelId="{0D8E1258-F1DC-4EE3-84B2-3C9210E80C54}" type="pres">
      <dgm:prSet presAssocID="{08F81461-353D-4C00-B143-A5328D47E226}" presName="rootText3" presStyleLbl="asst1" presStyleIdx="1" presStyleCnt="8" custScaleX="506368" custScaleY="339040" custLinFactX="46645" custLinFactNeighborX="100000" custLinFactNeighborY="7259">
        <dgm:presLayoutVars>
          <dgm:chPref val="3"/>
        </dgm:presLayoutVars>
      </dgm:prSet>
      <dgm:spPr/>
    </dgm:pt>
    <dgm:pt modelId="{6E667295-9BBA-4403-8186-9805AE8D7CA0}" type="pres">
      <dgm:prSet presAssocID="{08F81461-353D-4C00-B143-A5328D47E226}" presName="rootConnector3" presStyleLbl="asst1" presStyleIdx="1" presStyleCnt="8"/>
      <dgm:spPr/>
    </dgm:pt>
    <dgm:pt modelId="{75F8D6FF-D3D5-44DB-9CAF-3289DF1A7907}" type="pres">
      <dgm:prSet presAssocID="{08F81461-353D-4C00-B143-A5328D47E226}" presName="hierChild6" presStyleCnt="0"/>
      <dgm:spPr/>
    </dgm:pt>
    <dgm:pt modelId="{7F5DE7D5-17DA-49A8-94BC-262495BD5790}" type="pres">
      <dgm:prSet presAssocID="{08F81461-353D-4C00-B143-A5328D47E226}" presName="hierChild7" presStyleCnt="0"/>
      <dgm:spPr/>
    </dgm:pt>
    <dgm:pt modelId="{3CD26BC7-CB40-40E2-A384-292A56064E0B}" type="pres">
      <dgm:prSet presAssocID="{D3D8CB37-3FC4-4D1D-8AB3-C5FDA8358BE2}" presName="Name111" presStyleLbl="parChTrans1D2" presStyleIdx="2" presStyleCnt="8"/>
      <dgm:spPr/>
    </dgm:pt>
    <dgm:pt modelId="{BADF89F2-B049-4135-A4AB-086EF16CEC16}" type="pres">
      <dgm:prSet presAssocID="{DEDCC202-BFF5-4833-B656-2034F07A0129}" presName="hierRoot3" presStyleCnt="0">
        <dgm:presLayoutVars>
          <dgm:hierBranch val="init"/>
        </dgm:presLayoutVars>
      </dgm:prSet>
      <dgm:spPr/>
    </dgm:pt>
    <dgm:pt modelId="{7F28110A-B710-4156-940B-6B6E18413F02}" type="pres">
      <dgm:prSet presAssocID="{DEDCC202-BFF5-4833-B656-2034F07A0129}" presName="rootComposite3" presStyleCnt="0"/>
      <dgm:spPr/>
    </dgm:pt>
    <dgm:pt modelId="{EDDFFC7C-55D1-4F60-99DB-CF310209419C}" type="pres">
      <dgm:prSet presAssocID="{DEDCC202-BFF5-4833-B656-2034F07A0129}" presName="rootText3" presStyleLbl="asst1" presStyleIdx="2" presStyleCnt="8" custScaleX="517921" custScaleY="347173" custLinFactNeighborX="-83739" custLinFactNeighborY="-5123">
        <dgm:presLayoutVars>
          <dgm:chPref val="3"/>
        </dgm:presLayoutVars>
      </dgm:prSet>
      <dgm:spPr/>
    </dgm:pt>
    <dgm:pt modelId="{832433C7-6654-4155-8996-FBD2D5C99E12}" type="pres">
      <dgm:prSet presAssocID="{DEDCC202-BFF5-4833-B656-2034F07A0129}" presName="rootConnector3" presStyleLbl="asst1" presStyleIdx="2" presStyleCnt="8"/>
      <dgm:spPr/>
    </dgm:pt>
    <dgm:pt modelId="{367D661E-6A05-46FD-85C8-145C1855C979}" type="pres">
      <dgm:prSet presAssocID="{DEDCC202-BFF5-4833-B656-2034F07A0129}" presName="hierChild6" presStyleCnt="0"/>
      <dgm:spPr/>
    </dgm:pt>
    <dgm:pt modelId="{0DF67755-981A-45BC-80BD-DB0E5B11556C}" type="pres">
      <dgm:prSet presAssocID="{DEDCC202-BFF5-4833-B656-2034F07A0129}" presName="hierChild7" presStyleCnt="0"/>
      <dgm:spPr/>
    </dgm:pt>
    <dgm:pt modelId="{9F63B742-85D3-446D-994E-02F746323E7B}" type="pres">
      <dgm:prSet presAssocID="{5B5ED1DA-C677-4952-B112-ED8473D2C2FF}" presName="Name111" presStyleLbl="parChTrans1D2" presStyleIdx="3" presStyleCnt="8"/>
      <dgm:spPr/>
    </dgm:pt>
    <dgm:pt modelId="{70BE8FEC-AAD7-47F7-98EB-6EDFD7D52728}" type="pres">
      <dgm:prSet presAssocID="{F1D54957-B2C4-47AF-A0E6-3E7769C2A2C9}" presName="hierRoot3" presStyleCnt="0">
        <dgm:presLayoutVars>
          <dgm:hierBranch val="init"/>
        </dgm:presLayoutVars>
      </dgm:prSet>
      <dgm:spPr/>
    </dgm:pt>
    <dgm:pt modelId="{278EB6A5-AF3C-4777-9345-F7E997EA28CF}" type="pres">
      <dgm:prSet presAssocID="{F1D54957-B2C4-47AF-A0E6-3E7769C2A2C9}" presName="rootComposite3" presStyleCnt="0"/>
      <dgm:spPr/>
    </dgm:pt>
    <dgm:pt modelId="{AA0EBA09-18A8-4B0A-B893-17F9A45F3AC8}" type="pres">
      <dgm:prSet presAssocID="{F1D54957-B2C4-47AF-A0E6-3E7769C2A2C9}" presName="rootText3" presStyleLbl="asst1" presStyleIdx="3" presStyleCnt="8" custScaleX="538206" custScaleY="318303" custLinFactX="53643" custLinFactNeighborX="100000" custLinFactNeighborY="3092">
        <dgm:presLayoutVars>
          <dgm:chPref val="3"/>
        </dgm:presLayoutVars>
      </dgm:prSet>
      <dgm:spPr/>
    </dgm:pt>
    <dgm:pt modelId="{966EF198-82E3-4DFA-BC0C-A28A7297849E}" type="pres">
      <dgm:prSet presAssocID="{F1D54957-B2C4-47AF-A0E6-3E7769C2A2C9}" presName="rootConnector3" presStyleLbl="asst1" presStyleIdx="3" presStyleCnt="8"/>
      <dgm:spPr/>
    </dgm:pt>
    <dgm:pt modelId="{1C5A4EBD-2A97-4962-B6EC-665E9BF21BDD}" type="pres">
      <dgm:prSet presAssocID="{F1D54957-B2C4-47AF-A0E6-3E7769C2A2C9}" presName="hierChild6" presStyleCnt="0"/>
      <dgm:spPr/>
    </dgm:pt>
    <dgm:pt modelId="{0FB6741D-DCB9-444B-AEDC-EC6CB39FEC98}" type="pres">
      <dgm:prSet presAssocID="{F1D54957-B2C4-47AF-A0E6-3E7769C2A2C9}" presName="hierChild7" presStyleCnt="0"/>
      <dgm:spPr/>
    </dgm:pt>
    <dgm:pt modelId="{4481AF86-2F59-4CC8-80DD-B5EF47B366A1}" type="pres">
      <dgm:prSet presAssocID="{6E1D7B1D-0FCB-4E93-B9D3-54399408B5FE}" presName="Name111" presStyleLbl="parChTrans1D2" presStyleIdx="4" presStyleCnt="8"/>
      <dgm:spPr/>
    </dgm:pt>
    <dgm:pt modelId="{C7D7AAE2-DFE6-43CE-8AFF-AD37F997DD4C}" type="pres">
      <dgm:prSet presAssocID="{DCD5DBF4-AA8A-4AAE-87CB-581547200840}" presName="hierRoot3" presStyleCnt="0">
        <dgm:presLayoutVars>
          <dgm:hierBranch val="init"/>
        </dgm:presLayoutVars>
      </dgm:prSet>
      <dgm:spPr/>
    </dgm:pt>
    <dgm:pt modelId="{3BEE2146-D3BD-487E-B4FA-EF344A8359AF}" type="pres">
      <dgm:prSet presAssocID="{DCD5DBF4-AA8A-4AAE-87CB-581547200840}" presName="rootComposite3" presStyleCnt="0"/>
      <dgm:spPr/>
    </dgm:pt>
    <dgm:pt modelId="{68C5ECC8-59C1-47DD-BE37-05BDE997A161}" type="pres">
      <dgm:prSet presAssocID="{DCD5DBF4-AA8A-4AAE-87CB-581547200840}" presName="rootText3" presStyleLbl="asst1" presStyleIdx="4" presStyleCnt="8" custScaleX="522168" custScaleY="284164" custLinFactNeighborX="-80718" custLinFactNeighborY="-4217">
        <dgm:presLayoutVars>
          <dgm:chPref val="3"/>
        </dgm:presLayoutVars>
      </dgm:prSet>
      <dgm:spPr/>
    </dgm:pt>
    <dgm:pt modelId="{00B9745F-B468-4A05-9074-80D3027C1F3D}" type="pres">
      <dgm:prSet presAssocID="{DCD5DBF4-AA8A-4AAE-87CB-581547200840}" presName="rootConnector3" presStyleLbl="asst1" presStyleIdx="4" presStyleCnt="8"/>
      <dgm:spPr/>
    </dgm:pt>
    <dgm:pt modelId="{CA7E6D7D-FE77-481C-AEBE-B882598ECDB6}" type="pres">
      <dgm:prSet presAssocID="{DCD5DBF4-AA8A-4AAE-87CB-581547200840}" presName="hierChild6" presStyleCnt="0"/>
      <dgm:spPr/>
    </dgm:pt>
    <dgm:pt modelId="{4492EA4B-F8D9-4DFF-BFDC-F21620835D91}" type="pres">
      <dgm:prSet presAssocID="{DCD5DBF4-AA8A-4AAE-87CB-581547200840}" presName="hierChild7" presStyleCnt="0"/>
      <dgm:spPr/>
    </dgm:pt>
    <dgm:pt modelId="{B17EE67E-19C2-4A43-9969-988528558FA0}" type="pres">
      <dgm:prSet presAssocID="{5949B8D1-1674-4B8A-ABA7-ED19BE87207D}" presName="Name111" presStyleLbl="parChTrans1D2" presStyleIdx="5" presStyleCnt="8"/>
      <dgm:spPr/>
    </dgm:pt>
    <dgm:pt modelId="{69DFDBAB-05B3-41AF-A2AF-5D29FE5BF300}" type="pres">
      <dgm:prSet presAssocID="{A93538C3-056C-4243-8312-C2ADBD4D9826}" presName="hierRoot3" presStyleCnt="0">
        <dgm:presLayoutVars>
          <dgm:hierBranch val="init"/>
        </dgm:presLayoutVars>
      </dgm:prSet>
      <dgm:spPr/>
    </dgm:pt>
    <dgm:pt modelId="{88C407BF-ABF8-4E64-AB6D-8ECEE7FF9E1E}" type="pres">
      <dgm:prSet presAssocID="{A93538C3-056C-4243-8312-C2ADBD4D9826}" presName="rootComposite3" presStyleCnt="0"/>
      <dgm:spPr/>
    </dgm:pt>
    <dgm:pt modelId="{AAB4AA18-6AF6-4575-BFD0-0064106DBD48}" type="pres">
      <dgm:prSet presAssocID="{A93538C3-056C-4243-8312-C2ADBD4D9826}" presName="rootText3" presStyleLbl="asst1" presStyleIdx="5" presStyleCnt="8" custScaleX="567060" custScaleY="315774" custLinFactX="33227" custLinFactNeighborX="100000" custLinFactNeighborY="-37973">
        <dgm:presLayoutVars>
          <dgm:chPref val="3"/>
        </dgm:presLayoutVars>
      </dgm:prSet>
      <dgm:spPr/>
    </dgm:pt>
    <dgm:pt modelId="{E2F87476-3F33-483B-B54A-642DC279896D}" type="pres">
      <dgm:prSet presAssocID="{A93538C3-056C-4243-8312-C2ADBD4D9826}" presName="rootConnector3" presStyleLbl="asst1" presStyleIdx="5" presStyleCnt="8"/>
      <dgm:spPr/>
    </dgm:pt>
    <dgm:pt modelId="{60CA3604-957C-47FE-AA01-4B2F32B4229B}" type="pres">
      <dgm:prSet presAssocID="{A93538C3-056C-4243-8312-C2ADBD4D9826}" presName="hierChild6" presStyleCnt="0"/>
      <dgm:spPr/>
    </dgm:pt>
    <dgm:pt modelId="{57865BF8-913E-4A38-AF8A-73BDFC87106C}" type="pres">
      <dgm:prSet presAssocID="{A93538C3-056C-4243-8312-C2ADBD4D9826}" presName="hierChild7" presStyleCnt="0"/>
      <dgm:spPr/>
    </dgm:pt>
    <dgm:pt modelId="{43B79A55-CE40-42AA-A191-1571B507E38F}" type="pres">
      <dgm:prSet presAssocID="{D9197400-2101-45C2-A52B-3544C12941DA}" presName="Name111" presStyleLbl="parChTrans1D2" presStyleIdx="6" presStyleCnt="8"/>
      <dgm:spPr/>
    </dgm:pt>
    <dgm:pt modelId="{DD04CB9F-9D6A-4D76-B72D-9D8EA4D580B2}" type="pres">
      <dgm:prSet presAssocID="{F8280D8C-1343-4AB1-AC1A-E6A9717B37EA}" presName="hierRoot3" presStyleCnt="0">
        <dgm:presLayoutVars>
          <dgm:hierBranch val="init"/>
        </dgm:presLayoutVars>
      </dgm:prSet>
      <dgm:spPr/>
    </dgm:pt>
    <dgm:pt modelId="{7CBAD53D-9F96-44E9-B904-53B89F82B7F1}" type="pres">
      <dgm:prSet presAssocID="{F8280D8C-1343-4AB1-AC1A-E6A9717B37EA}" presName="rootComposite3" presStyleCnt="0"/>
      <dgm:spPr/>
    </dgm:pt>
    <dgm:pt modelId="{DF644348-DB15-49C4-8652-64936C46D4E2}" type="pres">
      <dgm:prSet presAssocID="{F8280D8C-1343-4AB1-AC1A-E6A9717B37EA}" presName="rootText3" presStyleLbl="asst1" presStyleIdx="6" presStyleCnt="8" custScaleX="518919" custScaleY="334397" custLinFactNeighborX="-68482" custLinFactNeighborY="-58796">
        <dgm:presLayoutVars>
          <dgm:chPref val="3"/>
        </dgm:presLayoutVars>
      </dgm:prSet>
      <dgm:spPr/>
    </dgm:pt>
    <dgm:pt modelId="{E2F727C7-1C23-4970-9B99-5BF40850F253}" type="pres">
      <dgm:prSet presAssocID="{F8280D8C-1343-4AB1-AC1A-E6A9717B37EA}" presName="rootConnector3" presStyleLbl="asst1" presStyleIdx="6" presStyleCnt="8"/>
      <dgm:spPr/>
    </dgm:pt>
    <dgm:pt modelId="{409D9C46-259D-420C-88AA-32D731541BFD}" type="pres">
      <dgm:prSet presAssocID="{F8280D8C-1343-4AB1-AC1A-E6A9717B37EA}" presName="hierChild6" presStyleCnt="0"/>
      <dgm:spPr/>
    </dgm:pt>
    <dgm:pt modelId="{696FEADF-8F53-4540-B611-57B06540176C}" type="pres">
      <dgm:prSet presAssocID="{F8280D8C-1343-4AB1-AC1A-E6A9717B37EA}" presName="hierChild7" presStyleCnt="0"/>
      <dgm:spPr/>
    </dgm:pt>
    <dgm:pt modelId="{D191997A-4807-419E-9401-6F08435E26F5}" type="pres">
      <dgm:prSet presAssocID="{7E225E7F-1A73-43AC-B1EB-C7A56B496768}" presName="Name111" presStyleLbl="parChTrans1D2" presStyleIdx="7" presStyleCnt="8"/>
      <dgm:spPr/>
    </dgm:pt>
    <dgm:pt modelId="{C87A0370-7734-46C6-A53C-C32927F38630}" type="pres">
      <dgm:prSet presAssocID="{F9702568-0CAE-477C-959F-8C877518AB5F}" presName="hierRoot3" presStyleCnt="0">
        <dgm:presLayoutVars>
          <dgm:hierBranch val="init"/>
        </dgm:presLayoutVars>
      </dgm:prSet>
      <dgm:spPr/>
    </dgm:pt>
    <dgm:pt modelId="{41E09217-7DFA-4FA1-98D4-1A4426158E73}" type="pres">
      <dgm:prSet presAssocID="{F9702568-0CAE-477C-959F-8C877518AB5F}" presName="rootComposite3" presStyleCnt="0"/>
      <dgm:spPr/>
    </dgm:pt>
    <dgm:pt modelId="{7A3184CD-F88D-4830-AF29-AF36DEA4948D}" type="pres">
      <dgm:prSet presAssocID="{F9702568-0CAE-477C-959F-8C877518AB5F}" presName="rootText3" presStyleLbl="asst1" presStyleIdx="7" presStyleCnt="8" custFlipHor="1" custScaleX="532682" custScaleY="267852" custLinFactX="50117" custLinFactNeighborX="100000" custLinFactNeighborY="-35634">
        <dgm:presLayoutVars>
          <dgm:chPref val="3"/>
        </dgm:presLayoutVars>
      </dgm:prSet>
      <dgm:spPr/>
    </dgm:pt>
    <dgm:pt modelId="{3F1E0C2A-D722-4512-8A9F-B6C3A5E79EFC}" type="pres">
      <dgm:prSet presAssocID="{F9702568-0CAE-477C-959F-8C877518AB5F}" presName="rootConnector3" presStyleLbl="asst1" presStyleIdx="7" presStyleCnt="8"/>
      <dgm:spPr/>
    </dgm:pt>
    <dgm:pt modelId="{DF7BC77F-0F3C-4876-BFA3-4BBADB6937FC}" type="pres">
      <dgm:prSet presAssocID="{F9702568-0CAE-477C-959F-8C877518AB5F}" presName="hierChild6" presStyleCnt="0"/>
      <dgm:spPr/>
    </dgm:pt>
    <dgm:pt modelId="{E159DA9A-FA4D-457B-8B81-16869D84F098}" type="pres">
      <dgm:prSet presAssocID="{F9702568-0CAE-477C-959F-8C877518AB5F}" presName="hierChild7" presStyleCnt="0"/>
      <dgm:spPr/>
    </dgm:pt>
  </dgm:ptLst>
  <dgm:cxnLst>
    <dgm:cxn modelId="{F6BBA60F-881C-438A-890B-726B619FB233}" type="presOf" srcId="{F8280D8C-1343-4AB1-AC1A-E6A9717B37EA}" destId="{DF644348-DB15-49C4-8652-64936C46D4E2}" srcOrd="0" destOrd="0" presId="urn:microsoft.com/office/officeart/2005/8/layout/orgChart1"/>
    <dgm:cxn modelId="{1135A816-2663-42D3-9C3F-DC5899948740}" type="presOf" srcId="{03ED6AF0-817A-4456-B085-E5F7EED4661D}" destId="{3B762FB8-948D-495F-98BD-FEE150980357}" srcOrd="0" destOrd="0" presId="urn:microsoft.com/office/officeart/2005/8/layout/orgChart1"/>
    <dgm:cxn modelId="{6B16211B-4676-4652-9D2F-DE9280DA9DFC}" type="presOf" srcId="{08F81461-353D-4C00-B143-A5328D47E226}" destId="{0D8E1258-F1DC-4EE3-84B2-3C9210E80C54}" srcOrd="0" destOrd="0" presId="urn:microsoft.com/office/officeart/2005/8/layout/orgChart1"/>
    <dgm:cxn modelId="{5EA57220-4AA1-43FC-830E-1B05EF4B4C5D}" type="presOf" srcId="{67F8D60E-937C-48AF-B702-C997197E43AE}" destId="{29BE4752-9721-45F5-B9DD-FC86452C8EF7}" srcOrd="1" destOrd="0" presId="urn:microsoft.com/office/officeart/2005/8/layout/orgChart1"/>
    <dgm:cxn modelId="{53BE5720-496E-499F-B408-28512DD6A7AF}" srcId="{1706921D-D644-48E4-8D4C-A7D5944A5D1E}" destId="{A93538C3-056C-4243-8312-C2ADBD4D9826}" srcOrd="5" destOrd="0" parTransId="{5949B8D1-1674-4B8A-ABA7-ED19BE87207D}" sibTransId="{87067ECD-0FA2-45F8-95AC-E8EF6C28C4BB}"/>
    <dgm:cxn modelId="{E241A022-83A1-4997-A56C-DF3077214327}" type="presOf" srcId="{DEDCC202-BFF5-4833-B656-2034F07A0129}" destId="{832433C7-6654-4155-8996-FBD2D5C99E12}" srcOrd="1" destOrd="0" presId="urn:microsoft.com/office/officeart/2005/8/layout/orgChart1"/>
    <dgm:cxn modelId="{C669F724-1AD0-4EFD-A640-E9378F79D9D9}" type="presOf" srcId="{F8280D8C-1343-4AB1-AC1A-E6A9717B37EA}" destId="{E2F727C7-1C23-4970-9B99-5BF40850F253}" srcOrd="1" destOrd="0" presId="urn:microsoft.com/office/officeart/2005/8/layout/orgChart1"/>
    <dgm:cxn modelId="{6B141125-6769-4366-83CC-7BD4454E6C67}" type="presOf" srcId="{DEDCC202-BFF5-4833-B656-2034F07A0129}" destId="{EDDFFC7C-55D1-4F60-99DB-CF310209419C}" srcOrd="0" destOrd="0" presId="urn:microsoft.com/office/officeart/2005/8/layout/orgChart1"/>
    <dgm:cxn modelId="{9F86D026-290E-4068-AC1B-04C2AC4EBFC5}" srcId="{1706921D-D644-48E4-8D4C-A7D5944A5D1E}" destId="{DCD5DBF4-AA8A-4AAE-87CB-581547200840}" srcOrd="4" destOrd="0" parTransId="{6E1D7B1D-0FCB-4E93-B9D3-54399408B5FE}" sibTransId="{B15B7F5A-2E16-4D8E-BA13-1E9DC8E0D129}"/>
    <dgm:cxn modelId="{A98A7628-EEB9-4449-8CD2-783CA6E38861}" type="presOf" srcId="{D3D8CB37-3FC4-4D1D-8AB3-C5FDA8358BE2}" destId="{3CD26BC7-CB40-40E2-A384-292A56064E0B}" srcOrd="0" destOrd="0" presId="urn:microsoft.com/office/officeart/2005/8/layout/orgChart1"/>
    <dgm:cxn modelId="{3551B72C-B224-42BE-83EC-C1F9FB0B14E4}" srcId="{1434E5D9-B1EE-40AF-86ED-73CFC4CF5EDA}" destId="{1706921D-D644-48E4-8D4C-A7D5944A5D1E}" srcOrd="0" destOrd="0" parTransId="{7C8A2209-5BE6-4570-9619-6474B0EFD17C}" sibTransId="{D2EC3D3D-F6DE-4AC1-B67A-AF2480DA904F}"/>
    <dgm:cxn modelId="{AE3F3633-37A9-4D1E-A0B8-BC9DBAE07E45}" srcId="{1706921D-D644-48E4-8D4C-A7D5944A5D1E}" destId="{F1D54957-B2C4-47AF-A0E6-3E7769C2A2C9}" srcOrd="3" destOrd="0" parTransId="{5B5ED1DA-C677-4952-B112-ED8473D2C2FF}" sibTransId="{7409C9D4-FB9A-49D5-A565-4CCA9FC88D9F}"/>
    <dgm:cxn modelId="{CC0C3F35-86DA-4C81-B310-B3B9303FEBF4}" type="presOf" srcId="{F1D54957-B2C4-47AF-A0E6-3E7769C2A2C9}" destId="{966EF198-82E3-4DFA-BC0C-A28A7297849E}" srcOrd="1" destOrd="0" presId="urn:microsoft.com/office/officeart/2005/8/layout/orgChart1"/>
    <dgm:cxn modelId="{906AF145-E3A0-4BF0-833A-3E13FFD0F731}" type="presOf" srcId="{A93538C3-056C-4243-8312-C2ADBD4D9826}" destId="{E2F87476-3F33-483B-B54A-642DC279896D}" srcOrd="1" destOrd="0" presId="urn:microsoft.com/office/officeart/2005/8/layout/orgChart1"/>
    <dgm:cxn modelId="{B2E3656C-5711-4B12-B818-F7EAE501454A}" type="presOf" srcId="{7E225E7F-1A73-43AC-B1EB-C7A56B496768}" destId="{D191997A-4807-419E-9401-6F08435E26F5}" srcOrd="0" destOrd="0" presId="urn:microsoft.com/office/officeart/2005/8/layout/orgChart1"/>
    <dgm:cxn modelId="{33EE554F-D951-48E1-9429-E43080685A4A}" type="presOf" srcId="{08F81461-353D-4C00-B143-A5328D47E226}" destId="{6E667295-9BBA-4403-8186-9805AE8D7CA0}" srcOrd="1" destOrd="0" presId="urn:microsoft.com/office/officeart/2005/8/layout/orgChart1"/>
    <dgm:cxn modelId="{B95E1F5A-3E50-42B8-B2AC-54614503F5C6}" type="presOf" srcId="{6E1D7B1D-0FCB-4E93-B9D3-54399408B5FE}" destId="{4481AF86-2F59-4CC8-80DD-B5EF47B366A1}" srcOrd="0" destOrd="0" presId="urn:microsoft.com/office/officeart/2005/8/layout/orgChart1"/>
    <dgm:cxn modelId="{97FC7D86-6D02-4268-9280-DCCF5D7B2B76}" type="presOf" srcId="{67F8D60E-937C-48AF-B702-C997197E43AE}" destId="{BB23CE0A-AF20-42A9-BDC7-DFF6111EB782}" srcOrd="0" destOrd="0" presId="urn:microsoft.com/office/officeart/2005/8/layout/orgChart1"/>
    <dgm:cxn modelId="{81854B8A-CAEA-4593-988B-1178FB9F2A5A}" srcId="{1706921D-D644-48E4-8D4C-A7D5944A5D1E}" destId="{08F81461-353D-4C00-B143-A5328D47E226}" srcOrd="1" destOrd="0" parTransId="{03ED6AF0-817A-4456-B085-E5F7EED4661D}" sibTransId="{6C9B955F-F993-45CB-900B-43B47F7ECC72}"/>
    <dgm:cxn modelId="{94159D96-F930-4C08-B0C7-CD9E87DEBC95}" srcId="{1706921D-D644-48E4-8D4C-A7D5944A5D1E}" destId="{F9702568-0CAE-477C-959F-8C877518AB5F}" srcOrd="7" destOrd="0" parTransId="{7E225E7F-1A73-43AC-B1EB-C7A56B496768}" sibTransId="{144529A7-1003-4661-8078-7DAA0938699A}"/>
    <dgm:cxn modelId="{293325AA-0898-4C70-9C52-F92FD1887F3E}" type="presOf" srcId="{1706921D-D644-48E4-8D4C-A7D5944A5D1E}" destId="{4728A0C8-5DCE-4012-B61B-380B55C9FD13}" srcOrd="1" destOrd="0" presId="urn:microsoft.com/office/officeart/2005/8/layout/orgChart1"/>
    <dgm:cxn modelId="{C9834AAA-85B9-4B1F-97BF-5941774FAFAF}" type="presOf" srcId="{269BB1D6-CFF3-4793-8895-08EE22547FA2}" destId="{C183902F-0EC9-48BF-A525-07CC14B64BD7}" srcOrd="0" destOrd="0" presId="urn:microsoft.com/office/officeart/2005/8/layout/orgChart1"/>
    <dgm:cxn modelId="{78DC55AA-7AB7-41E3-BD0D-B1E43614CE0B}" srcId="{1706921D-D644-48E4-8D4C-A7D5944A5D1E}" destId="{DEDCC202-BFF5-4833-B656-2034F07A0129}" srcOrd="2" destOrd="0" parTransId="{D3D8CB37-3FC4-4D1D-8AB3-C5FDA8358BE2}" sibTransId="{149EEE98-9523-4F7B-96D3-62A5FB324CF5}"/>
    <dgm:cxn modelId="{7514A8AE-6195-4E75-BD59-FE900AEA5D45}" type="presOf" srcId="{1706921D-D644-48E4-8D4C-A7D5944A5D1E}" destId="{52B530B1-E3BF-4E34-9D58-67B236B21352}" srcOrd="0" destOrd="0" presId="urn:microsoft.com/office/officeart/2005/8/layout/orgChart1"/>
    <dgm:cxn modelId="{2292CEAE-9D28-4B29-AA8D-E35B16136E5E}" type="presOf" srcId="{A93538C3-056C-4243-8312-C2ADBD4D9826}" destId="{AAB4AA18-6AF6-4575-BFD0-0064106DBD48}" srcOrd="0" destOrd="0" presId="urn:microsoft.com/office/officeart/2005/8/layout/orgChart1"/>
    <dgm:cxn modelId="{145C8BB2-B5A1-430D-996C-5E35EE21F4A9}" type="presOf" srcId="{1434E5D9-B1EE-40AF-86ED-73CFC4CF5EDA}" destId="{F1406D6B-CB40-411E-B6D9-4CDA198ED189}" srcOrd="0" destOrd="0" presId="urn:microsoft.com/office/officeart/2005/8/layout/orgChart1"/>
    <dgm:cxn modelId="{C68087B6-8804-41F1-9580-179D4A587D72}" type="presOf" srcId="{F9702568-0CAE-477C-959F-8C877518AB5F}" destId="{3F1E0C2A-D722-4512-8A9F-B6C3A5E79EFC}" srcOrd="1" destOrd="0" presId="urn:microsoft.com/office/officeart/2005/8/layout/orgChart1"/>
    <dgm:cxn modelId="{FC80ACB9-4BBD-434B-8128-378297D7BE05}" type="presOf" srcId="{F1D54957-B2C4-47AF-A0E6-3E7769C2A2C9}" destId="{AA0EBA09-18A8-4B0A-B893-17F9A45F3AC8}" srcOrd="0" destOrd="0" presId="urn:microsoft.com/office/officeart/2005/8/layout/orgChart1"/>
    <dgm:cxn modelId="{F2EC9AC6-6D0E-47EC-AB7E-C4A184B486F0}" type="presOf" srcId="{DCD5DBF4-AA8A-4AAE-87CB-581547200840}" destId="{00B9745F-B468-4A05-9074-80D3027C1F3D}" srcOrd="1" destOrd="0" presId="urn:microsoft.com/office/officeart/2005/8/layout/orgChart1"/>
    <dgm:cxn modelId="{0790E5CB-FEB9-4261-8171-BBCE7AB1DB54}" type="presOf" srcId="{5949B8D1-1674-4B8A-ABA7-ED19BE87207D}" destId="{B17EE67E-19C2-4A43-9969-988528558FA0}" srcOrd="0" destOrd="0" presId="urn:microsoft.com/office/officeart/2005/8/layout/orgChart1"/>
    <dgm:cxn modelId="{B1969DD0-B100-4E07-A93F-7BF0F8B494F6}" type="presOf" srcId="{5B5ED1DA-C677-4952-B112-ED8473D2C2FF}" destId="{9F63B742-85D3-446D-994E-02F746323E7B}" srcOrd="0" destOrd="0" presId="urn:microsoft.com/office/officeart/2005/8/layout/orgChart1"/>
    <dgm:cxn modelId="{828E76DE-8F42-4E1F-A9B8-5BC8414B1FA9}" type="presOf" srcId="{D9197400-2101-45C2-A52B-3544C12941DA}" destId="{43B79A55-CE40-42AA-A191-1571B507E38F}" srcOrd="0" destOrd="0" presId="urn:microsoft.com/office/officeart/2005/8/layout/orgChart1"/>
    <dgm:cxn modelId="{18B6D4E1-020E-433B-B124-5699B4A73502}" type="presOf" srcId="{F9702568-0CAE-477C-959F-8C877518AB5F}" destId="{7A3184CD-F88D-4830-AF29-AF36DEA4948D}" srcOrd="0" destOrd="0" presId="urn:microsoft.com/office/officeart/2005/8/layout/orgChart1"/>
    <dgm:cxn modelId="{EF8907E8-DB33-4AE7-B782-EA01BFBF8515}" srcId="{1706921D-D644-48E4-8D4C-A7D5944A5D1E}" destId="{67F8D60E-937C-48AF-B702-C997197E43AE}" srcOrd="0" destOrd="0" parTransId="{269BB1D6-CFF3-4793-8895-08EE22547FA2}" sibTransId="{121FE26F-E4D7-4686-BDD8-3089D96EDD86}"/>
    <dgm:cxn modelId="{C7292BE9-4C29-4792-A818-984F8D215C88}" type="presOf" srcId="{DCD5DBF4-AA8A-4AAE-87CB-581547200840}" destId="{68C5ECC8-59C1-47DD-BE37-05BDE997A161}" srcOrd="0" destOrd="0" presId="urn:microsoft.com/office/officeart/2005/8/layout/orgChart1"/>
    <dgm:cxn modelId="{242773F9-34CB-4BF7-8BD2-1AACEC1770FD}" srcId="{1706921D-D644-48E4-8D4C-A7D5944A5D1E}" destId="{F8280D8C-1343-4AB1-AC1A-E6A9717B37EA}" srcOrd="6" destOrd="0" parTransId="{D9197400-2101-45C2-A52B-3544C12941DA}" sibTransId="{97413E52-796A-4F06-8A1D-D3904D5FA3A2}"/>
    <dgm:cxn modelId="{14926764-C765-4C67-9DCD-5C42AFCAE612}" type="presParOf" srcId="{F1406D6B-CB40-411E-B6D9-4CDA198ED189}" destId="{84681A8D-9F36-44B5-BC59-810545CAF349}" srcOrd="0" destOrd="0" presId="urn:microsoft.com/office/officeart/2005/8/layout/orgChart1"/>
    <dgm:cxn modelId="{50CF2B77-DC78-441D-A7E2-CEA8B98B7E7F}" type="presParOf" srcId="{84681A8D-9F36-44B5-BC59-810545CAF349}" destId="{52108FFD-06AC-4C57-A394-7F857795E328}" srcOrd="0" destOrd="0" presId="urn:microsoft.com/office/officeart/2005/8/layout/orgChart1"/>
    <dgm:cxn modelId="{3AC903EF-AAEE-47DF-9B28-D8A03EF5E707}" type="presParOf" srcId="{52108FFD-06AC-4C57-A394-7F857795E328}" destId="{52B530B1-E3BF-4E34-9D58-67B236B21352}" srcOrd="0" destOrd="0" presId="urn:microsoft.com/office/officeart/2005/8/layout/orgChart1"/>
    <dgm:cxn modelId="{D890CC15-84CA-47D3-A808-B3F49180E564}" type="presParOf" srcId="{52108FFD-06AC-4C57-A394-7F857795E328}" destId="{4728A0C8-5DCE-4012-B61B-380B55C9FD13}" srcOrd="1" destOrd="0" presId="urn:microsoft.com/office/officeart/2005/8/layout/orgChart1"/>
    <dgm:cxn modelId="{5D8749C5-88F0-4C9E-8266-2EE5D921EE20}" type="presParOf" srcId="{84681A8D-9F36-44B5-BC59-810545CAF349}" destId="{9C3F29D9-BFA0-4D10-915D-E19D8437BA5D}" srcOrd="1" destOrd="0" presId="urn:microsoft.com/office/officeart/2005/8/layout/orgChart1"/>
    <dgm:cxn modelId="{E90FCB72-E194-41BC-B3A4-F8CE128D1E21}" type="presParOf" srcId="{84681A8D-9F36-44B5-BC59-810545CAF349}" destId="{AC88EF9E-BB5A-458E-A201-38D0D84BEE7B}" srcOrd="2" destOrd="0" presId="urn:microsoft.com/office/officeart/2005/8/layout/orgChart1"/>
    <dgm:cxn modelId="{6CC59346-CBD8-4D86-816D-648CA4940EEC}" type="presParOf" srcId="{AC88EF9E-BB5A-458E-A201-38D0D84BEE7B}" destId="{C183902F-0EC9-48BF-A525-07CC14B64BD7}" srcOrd="0" destOrd="0" presId="urn:microsoft.com/office/officeart/2005/8/layout/orgChart1"/>
    <dgm:cxn modelId="{FC984FC3-5CA1-4F11-B552-21D4F4288E5F}" type="presParOf" srcId="{AC88EF9E-BB5A-458E-A201-38D0D84BEE7B}" destId="{A6FD4B0B-C132-414D-A6FB-4B900DC395F6}" srcOrd="1" destOrd="0" presId="urn:microsoft.com/office/officeart/2005/8/layout/orgChart1"/>
    <dgm:cxn modelId="{B93393ED-EC5D-4C1E-A813-3413F03C4F04}" type="presParOf" srcId="{A6FD4B0B-C132-414D-A6FB-4B900DC395F6}" destId="{F34F0766-22DF-48CC-BB53-EF70F260D35D}" srcOrd="0" destOrd="0" presId="urn:microsoft.com/office/officeart/2005/8/layout/orgChart1"/>
    <dgm:cxn modelId="{9C99C397-5AFE-44E2-BA14-63615F0E72E9}" type="presParOf" srcId="{F34F0766-22DF-48CC-BB53-EF70F260D35D}" destId="{BB23CE0A-AF20-42A9-BDC7-DFF6111EB782}" srcOrd="0" destOrd="0" presId="urn:microsoft.com/office/officeart/2005/8/layout/orgChart1"/>
    <dgm:cxn modelId="{F7AC0AD6-5128-4437-AD2E-948D0C623DF5}" type="presParOf" srcId="{F34F0766-22DF-48CC-BB53-EF70F260D35D}" destId="{29BE4752-9721-45F5-B9DD-FC86452C8EF7}" srcOrd="1" destOrd="0" presId="urn:microsoft.com/office/officeart/2005/8/layout/orgChart1"/>
    <dgm:cxn modelId="{3CF895EA-B127-4E35-98E3-E15F3049AAE6}" type="presParOf" srcId="{A6FD4B0B-C132-414D-A6FB-4B900DC395F6}" destId="{5B4E94BE-3E81-4F22-A0D9-A82F6FB68E7C}" srcOrd="1" destOrd="0" presId="urn:microsoft.com/office/officeart/2005/8/layout/orgChart1"/>
    <dgm:cxn modelId="{87A42219-D30F-4658-892E-8E062D87B02D}" type="presParOf" srcId="{A6FD4B0B-C132-414D-A6FB-4B900DC395F6}" destId="{AD5A15E2-37C6-4C6B-A748-695DB0E4D3EC}" srcOrd="2" destOrd="0" presId="urn:microsoft.com/office/officeart/2005/8/layout/orgChart1"/>
    <dgm:cxn modelId="{588038AB-F3BD-4778-B235-2603941C7B51}" type="presParOf" srcId="{AC88EF9E-BB5A-458E-A201-38D0D84BEE7B}" destId="{3B762FB8-948D-495F-98BD-FEE150980357}" srcOrd="2" destOrd="0" presId="urn:microsoft.com/office/officeart/2005/8/layout/orgChart1"/>
    <dgm:cxn modelId="{46168826-EB09-45E6-A851-8D60DDCB812A}" type="presParOf" srcId="{AC88EF9E-BB5A-458E-A201-38D0D84BEE7B}" destId="{F4F20CCF-B608-4B00-8FEA-9BB5B255646B}" srcOrd="3" destOrd="0" presId="urn:microsoft.com/office/officeart/2005/8/layout/orgChart1"/>
    <dgm:cxn modelId="{CC9E4F4B-675C-4D64-B27D-A75F0EBE8BD1}" type="presParOf" srcId="{F4F20CCF-B608-4B00-8FEA-9BB5B255646B}" destId="{15597898-8892-40B2-9B52-7C9FF81553DF}" srcOrd="0" destOrd="0" presId="urn:microsoft.com/office/officeart/2005/8/layout/orgChart1"/>
    <dgm:cxn modelId="{866EA2C8-C017-4804-AF1D-0EA367C843F5}" type="presParOf" srcId="{15597898-8892-40B2-9B52-7C9FF81553DF}" destId="{0D8E1258-F1DC-4EE3-84B2-3C9210E80C54}" srcOrd="0" destOrd="0" presId="urn:microsoft.com/office/officeart/2005/8/layout/orgChart1"/>
    <dgm:cxn modelId="{C38FCAFA-380A-4F36-B613-0FB4D95E2094}" type="presParOf" srcId="{15597898-8892-40B2-9B52-7C9FF81553DF}" destId="{6E667295-9BBA-4403-8186-9805AE8D7CA0}" srcOrd="1" destOrd="0" presId="urn:microsoft.com/office/officeart/2005/8/layout/orgChart1"/>
    <dgm:cxn modelId="{761B2768-B31A-4ACE-AE72-8B540DEC5E6C}" type="presParOf" srcId="{F4F20CCF-B608-4B00-8FEA-9BB5B255646B}" destId="{75F8D6FF-D3D5-44DB-9CAF-3289DF1A7907}" srcOrd="1" destOrd="0" presId="urn:microsoft.com/office/officeart/2005/8/layout/orgChart1"/>
    <dgm:cxn modelId="{52A1E9DB-E6CE-4E7A-9538-E9D0D7E8E913}" type="presParOf" srcId="{F4F20CCF-B608-4B00-8FEA-9BB5B255646B}" destId="{7F5DE7D5-17DA-49A8-94BC-262495BD5790}" srcOrd="2" destOrd="0" presId="urn:microsoft.com/office/officeart/2005/8/layout/orgChart1"/>
    <dgm:cxn modelId="{AB956BE1-B50F-41A7-B002-7DDAAFDF51E4}" type="presParOf" srcId="{AC88EF9E-BB5A-458E-A201-38D0D84BEE7B}" destId="{3CD26BC7-CB40-40E2-A384-292A56064E0B}" srcOrd="4" destOrd="0" presId="urn:microsoft.com/office/officeart/2005/8/layout/orgChart1"/>
    <dgm:cxn modelId="{88B0EFEE-7751-465A-89A5-0A1C93AC9EB1}" type="presParOf" srcId="{AC88EF9E-BB5A-458E-A201-38D0D84BEE7B}" destId="{BADF89F2-B049-4135-A4AB-086EF16CEC16}" srcOrd="5" destOrd="0" presId="urn:microsoft.com/office/officeart/2005/8/layout/orgChart1"/>
    <dgm:cxn modelId="{667C230B-56B3-4B51-9420-5E0230F78995}" type="presParOf" srcId="{BADF89F2-B049-4135-A4AB-086EF16CEC16}" destId="{7F28110A-B710-4156-940B-6B6E18413F02}" srcOrd="0" destOrd="0" presId="urn:microsoft.com/office/officeart/2005/8/layout/orgChart1"/>
    <dgm:cxn modelId="{29C22A45-DDB8-4967-8F83-58EAD73492F9}" type="presParOf" srcId="{7F28110A-B710-4156-940B-6B6E18413F02}" destId="{EDDFFC7C-55D1-4F60-99DB-CF310209419C}" srcOrd="0" destOrd="0" presId="urn:microsoft.com/office/officeart/2005/8/layout/orgChart1"/>
    <dgm:cxn modelId="{E92E0329-47D8-4ABD-A517-0A6D34AE123D}" type="presParOf" srcId="{7F28110A-B710-4156-940B-6B6E18413F02}" destId="{832433C7-6654-4155-8996-FBD2D5C99E12}" srcOrd="1" destOrd="0" presId="urn:microsoft.com/office/officeart/2005/8/layout/orgChart1"/>
    <dgm:cxn modelId="{EEEC1492-575E-40DB-867B-AA45A0C102E2}" type="presParOf" srcId="{BADF89F2-B049-4135-A4AB-086EF16CEC16}" destId="{367D661E-6A05-46FD-85C8-145C1855C979}" srcOrd="1" destOrd="0" presId="urn:microsoft.com/office/officeart/2005/8/layout/orgChart1"/>
    <dgm:cxn modelId="{49C3401E-945D-4D39-AD35-0360C0D76B5F}" type="presParOf" srcId="{BADF89F2-B049-4135-A4AB-086EF16CEC16}" destId="{0DF67755-981A-45BC-80BD-DB0E5B11556C}" srcOrd="2" destOrd="0" presId="urn:microsoft.com/office/officeart/2005/8/layout/orgChart1"/>
    <dgm:cxn modelId="{C73A5AB1-DFE8-4E2B-BA8D-376382F5DC22}" type="presParOf" srcId="{AC88EF9E-BB5A-458E-A201-38D0D84BEE7B}" destId="{9F63B742-85D3-446D-994E-02F746323E7B}" srcOrd="6" destOrd="0" presId="urn:microsoft.com/office/officeart/2005/8/layout/orgChart1"/>
    <dgm:cxn modelId="{6145BA5A-6624-4151-82FC-F00C54D9B375}" type="presParOf" srcId="{AC88EF9E-BB5A-458E-A201-38D0D84BEE7B}" destId="{70BE8FEC-AAD7-47F7-98EB-6EDFD7D52728}" srcOrd="7" destOrd="0" presId="urn:microsoft.com/office/officeart/2005/8/layout/orgChart1"/>
    <dgm:cxn modelId="{4309905C-53D3-49F8-ACBA-318123DFFF5D}" type="presParOf" srcId="{70BE8FEC-AAD7-47F7-98EB-6EDFD7D52728}" destId="{278EB6A5-AF3C-4777-9345-F7E997EA28CF}" srcOrd="0" destOrd="0" presId="urn:microsoft.com/office/officeart/2005/8/layout/orgChart1"/>
    <dgm:cxn modelId="{7E685D82-D87F-4D6D-9D0E-2AE4565788EC}" type="presParOf" srcId="{278EB6A5-AF3C-4777-9345-F7E997EA28CF}" destId="{AA0EBA09-18A8-4B0A-B893-17F9A45F3AC8}" srcOrd="0" destOrd="0" presId="urn:microsoft.com/office/officeart/2005/8/layout/orgChart1"/>
    <dgm:cxn modelId="{712A9504-70ED-4080-BA10-DCF1442173E7}" type="presParOf" srcId="{278EB6A5-AF3C-4777-9345-F7E997EA28CF}" destId="{966EF198-82E3-4DFA-BC0C-A28A7297849E}" srcOrd="1" destOrd="0" presId="urn:microsoft.com/office/officeart/2005/8/layout/orgChart1"/>
    <dgm:cxn modelId="{1E171741-11A9-4E59-AD23-6FBC0BFD090A}" type="presParOf" srcId="{70BE8FEC-AAD7-47F7-98EB-6EDFD7D52728}" destId="{1C5A4EBD-2A97-4962-B6EC-665E9BF21BDD}" srcOrd="1" destOrd="0" presId="urn:microsoft.com/office/officeart/2005/8/layout/orgChart1"/>
    <dgm:cxn modelId="{98A45545-A1BD-4A84-8E42-4F490A250888}" type="presParOf" srcId="{70BE8FEC-AAD7-47F7-98EB-6EDFD7D52728}" destId="{0FB6741D-DCB9-444B-AEDC-EC6CB39FEC98}" srcOrd="2" destOrd="0" presId="urn:microsoft.com/office/officeart/2005/8/layout/orgChart1"/>
    <dgm:cxn modelId="{5C1BAA84-1AAA-49ED-8CC4-E828436284F7}" type="presParOf" srcId="{AC88EF9E-BB5A-458E-A201-38D0D84BEE7B}" destId="{4481AF86-2F59-4CC8-80DD-B5EF47B366A1}" srcOrd="8" destOrd="0" presId="urn:microsoft.com/office/officeart/2005/8/layout/orgChart1"/>
    <dgm:cxn modelId="{9ED3D82B-E860-4488-876D-FA4D5D286BA5}" type="presParOf" srcId="{AC88EF9E-BB5A-458E-A201-38D0D84BEE7B}" destId="{C7D7AAE2-DFE6-43CE-8AFF-AD37F997DD4C}" srcOrd="9" destOrd="0" presId="urn:microsoft.com/office/officeart/2005/8/layout/orgChart1"/>
    <dgm:cxn modelId="{2A32AF99-7D90-4427-842B-8ED45F94F62F}" type="presParOf" srcId="{C7D7AAE2-DFE6-43CE-8AFF-AD37F997DD4C}" destId="{3BEE2146-D3BD-487E-B4FA-EF344A8359AF}" srcOrd="0" destOrd="0" presId="urn:microsoft.com/office/officeart/2005/8/layout/orgChart1"/>
    <dgm:cxn modelId="{9384DC56-F20A-4B79-86E8-07647C66C8B7}" type="presParOf" srcId="{3BEE2146-D3BD-487E-B4FA-EF344A8359AF}" destId="{68C5ECC8-59C1-47DD-BE37-05BDE997A161}" srcOrd="0" destOrd="0" presId="urn:microsoft.com/office/officeart/2005/8/layout/orgChart1"/>
    <dgm:cxn modelId="{82A535DE-DFEB-4134-B1D4-2D0EC188F404}" type="presParOf" srcId="{3BEE2146-D3BD-487E-B4FA-EF344A8359AF}" destId="{00B9745F-B468-4A05-9074-80D3027C1F3D}" srcOrd="1" destOrd="0" presId="urn:microsoft.com/office/officeart/2005/8/layout/orgChart1"/>
    <dgm:cxn modelId="{15C657AF-5384-4E68-A3FD-E80F728B336E}" type="presParOf" srcId="{C7D7AAE2-DFE6-43CE-8AFF-AD37F997DD4C}" destId="{CA7E6D7D-FE77-481C-AEBE-B882598ECDB6}" srcOrd="1" destOrd="0" presId="urn:microsoft.com/office/officeart/2005/8/layout/orgChart1"/>
    <dgm:cxn modelId="{62603868-03D6-491F-BD28-1B29BFB82AF5}" type="presParOf" srcId="{C7D7AAE2-DFE6-43CE-8AFF-AD37F997DD4C}" destId="{4492EA4B-F8D9-4DFF-BFDC-F21620835D91}" srcOrd="2" destOrd="0" presId="urn:microsoft.com/office/officeart/2005/8/layout/orgChart1"/>
    <dgm:cxn modelId="{2ADC7432-201F-4FDE-B007-048BBC35CBFE}" type="presParOf" srcId="{AC88EF9E-BB5A-458E-A201-38D0D84BEE7B}" destId="{B17EE67E-19C2-4A43-9969-988528558FA0}" srcOrd="10" destOrd="0" presId="urn:microsoft.com/office/officeart/2005/8/layout/orgChart1"/>
    <dgm:cxn modelId="{8B5EA39A-1EDF-49DC-B497-AE56CC69D3CE}" type="presParOf" srcId="{AC88EF9E-BB5A-458E-A201-38D0D84BEE7B}" destId="{69DFDBAB-05B3-41AF-A2AF-5D29FE5BF300}" srcOrd="11" destOrd="0" presId="urn:microsoft.com/office/officeart/2005/8/layout/orgChart1"/>
    <dgm:cxn modelId="{3C2A2AD9-C44C-41E3-BC31-A3116BE1D5E0}" type="presParOf" srcId="{69DFDBAB-05B3-41AF-A2AF-5D29FE5BF300}" destId="{88C407BF-ABF8-4E64-AB6D-8ECEE7FF9E1E}" srcOrd="0" destOrd="0" presId="urn:microsoft.com/office/officeart/2005/8/layout/orgChart1"/>
    <dgm:cxn modelId="{891CDF15-37F1-43AD-8949-7250E011D40D}" type="presParOf" srcId="{88C407BF-ABF8-4E64-AB6D-8ECEE7FF9E1E}" destId="{AAB4AA18-6AF6-4575-BFD0-0064106DBD48}" srcOrd="0" destOrd="0" presId="urn:microsoft.com/office/officeart/2005/8/layout/orgChart1"/>
    <dgm:cxn modelId="{C66CB02C-2318-49A4-9993-01A4BF00702A}" type="presParOf" srcId="{88C407BF-ABF8-4E64-AB6D-8ECEE7FF9E1E}" destId="{E2F87476-3F33-483B-B54A-642DC279896D}" srcOrd="1" destOrd="0" presId="urn:microsoft.com/office/officeart/2005/8/layout/orgChart1"/>
    <dgm:cxn modelId="{F6442654-BF3D-4E77-9429-52E5A0E0173D}" type="presParOf" srcId="{69DFDBAB-05B3-41AF-A2AF-5D29FE5BF300}" destId="{60CA3604-957C-47FE-AA01-4B2F32B4229B}" srcOrd="1" destOrd="0" presId="urn:microsoft.com/office/officeart/2005/8/layout/orgChart1"/>
    <dgm:cxn modelId="{F55E8212-3E02-43F3-B20B-1F860A264AC6}" type="presParOf" srcId="{69DFDBAB-05B3-41AF-A2AF-5D29FE5BF300}" destId="{57865BF8-913E-4A38-AF8A-73BDFC87106C}" srcOrd="2" destOrd="0" presId="urn:microsoft.com/office/officeart/2005/8/layout/orgChart1"/>
    <dgm:cxn modelId="{F7C2FC0A-4999-4BFA-A2C6-93E6ED0B4068}" type="presParOf" srcId="{AC88EF9E-BB5A-458E-A201-38D0D84BEE7B}" destId="{43B79A55-CE40-42AA-A191-1571B507E38F}" srcOrd="12" destOrd="0" presId="urn:microsoft.com/office/officeart/2005/8/layout/orgChart1"/>
    <dgm:cxn modelId="{20819910-B375-4F35-97FA-81FDDEB63803}" type="presParOf" srcId="{AC88EF9E-BB5A-458E-A201-38D0D84BEE7B}" destId="{DD04CB9F-9D6A-4D76-B72D-9D8EA4D580B2}" srcOrd="13" destOrd="0" presId="urn:microsoft.com/office/officeart/2005/8/layout/orgChart1"/>
    <dgm:cxn modelId="{A9C99A2B-B838-42B6-88EC-BAADB6140570}" type="presParOf" srcId="{DD04CB9F-9D6A-4D76-B72D-9D8EA4D580B2}" destId="{7CBAD53D-9F96-44E9-B904-53B89F82B7F1}" srcOrd="0" destOrd="0" presId="urn:microsoft.com/office/officeart/2005/8/layout/orgChart1"/>
    <dgm:cxn modelId="{CBD93228-4D02-4C84-8A22-8314DE99CAD0}" type="presParOf" srcId="{7CBAD53D-9F96-44E9-B904-53B89F82B7F1}" destId="{DF644348-DB15-49C4-8652-64936C46D4E2}" srcOrd="0" destOrd="0" presId="urn:microsoft.com/office/officeart/2005/8/layout/orgChart1"/>
    <dgm:cxn modelId="{421C65F6-8C32-4A73-AFE8-2172B818C803}" type="presParOf" srcId="{7CBAD53D-9F96-44E9-B904-53B89F82B7F1}" destId="{E2F727C7-1C23-4970-9B99-5BF40850F253}" srcOrd="1" destOrd="0" presId="urn:microsoft.com/office/officeart/2005/8/layout/orgChart1"/>
    <dgm:cxn modelId="{7667E719-8D1D-4A81-B9FF-764CC80B79BB}" type="presParOf" srcId="{DD04CB9F-9D6A-4D76-B72D-9D8EA4D580B2}" destId="{409D9C46-259D-420C-88AA-32D731541BFD}" srcOrd="1" destOrd="0" presId="urn:microsoft.com/office/officeart/2005/8/layout/orgChart1"/>
    <dgm:cxn modelId="{B59BE385-1C4A-4FEA-85BF-85615A1335A7}" type="presParOf" srcId="{DD04CB9F-9D6A-4D76-B72D-9D8EA4D580B2}" destId="{696FEADF-8F53-4540-B611-57B06540176C}" srcOrd="2" destOrd="0" presId="urn:microsoft.com/office/officeart/2005/8/layout/orgChart1"/>
    <dgm:cxn modelId="{39A6ADF9-2B66-4FFA-A2DC-DFF214E3426E}" type="presParOf" srcId="{AC88EF9E-BB5A-458E-A201-38D0D84BEE7B}" destId="{D191997A-4807-419E-9401-6F08435E26F5}" srcOrd="14" destOrd="0" presId="urn:microsoft.com/office/officeart/2005/8/layout/orgChart1"/>
    <dgm:cxn modelId="{B5B68000-363D-4F63-A8BD-1C8B257B00D0}" type="presParOf" srcId="{AC88EF9E-BB5A-458E-A201-38D0D84BEE7B}" destId="{C87A0370-7734-46C6-A53C-C32927F38630}" srcOrd="15" destOrd="0" presId="urn:microsoft.com/office/officeart/2005/8/layout/orgChart1"/>
    <dgm:cxn modelId="{7BB6FA40-E7E9-497E-A6C9-8FAD59D84BDC}" type="presParOf" srcId="{C87A0370-7734-46C6-A53C-C32927F38630}" destId="{41E09217-7DFA-4FA1-98D4-1A4426158E73}" srcOrd="0" destOrd="0" presId="urn:microsoft.com/office/officeart/2005/8/layout/orgChart1"/>
    <dgm:cxn modelId="{56ACA983-E933-4A61-9E66-1E9D115B31E5}" type="presParOf" srcId="{41E09217-7DFA-4FA1-98D4-1A4426158E73}" destId="{7A3184CD-F88D-4830-AF29-AF36DEA4948D}" srcOrd="0" destOrd="0" presId="urn:microsoft.com/office/officeart/2005/8/layout/orgChart1"/>
    <dgm:cxn modelId="{26977E55-0FCF-4F4B-8FB8-3D2D82C050DD}" type="presParOf" srcId="{41E09217-7DFA-4FA1-98D4-1A4426158E73}" destId="{3F1E0C2A-D722-4512-8A9F-B6C3A5E79EFC}" srcOrd="1" destOrd="0" presId="urn:microsoft.com/office/officeart/2005/8/layout/orgChart1"/>
    <dgm:cxn modelId="{BE2BDAB9-ACCF-440B-A421-32C48471AC1F}" type="presParOf" srcId="{C87A0370-7734-46C6-A53C-C32927F38630}" destId="{DF7BC77F-0F3C-4876-BFA3-4BBADB6937FC}" srcOrd="1" destOrd="0" presId="urn:microsoft.com/office/officeart/2005/8/layout/orgChart1"/>
    <dgm:cxn modelId="{841D9566-B5AD-460D-90FA-6B74B36C2A05}" type="presParOf" srcId="{C87A0370-7734-46C6-A53C-C32927F38630}" destId="{E159DA9A-FA4D-457B-8B81-16869D84F098}"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AB61FA7-C81B-432E-8F31-C83C79EB83B8}"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FD676399-6281-488E-BE7E-85A4EB92CACD}">
      <dgm:prSet custT="1"/>
      <dgm:spPr/>
      <dgm:t>
        <a:bodyPr/>
        <a:lstStyle/>
        <a:p>
          <a:r>
            <a:rPr lang="en-US" sz="1400" b="0" i="0" baseline="0">
              <a:latin typeface="Open Sans" panose="020B0606030504020204" pitchFamily="34" charset="0"/>
              <a:ea typeface="Open Sans" panose="020B0606030504020204" pitchFamily="34" charset="0"/>
              <a:cs typeface="Open Sans" panose="020B0606030504020204" pitchFamily="34" charset="0"/>
            </a:rPr>
            <a:t>Inpatient Admissions (non-emergent)</a:t>
          </a:r>
          <a:endParaRPr lang="en-US" sz="1400">
            <a:latin typeface="Open Sans" panose="020B0606030504020204" pitchFamily="34" charset="0"/>
            <a:ea typeface="Open Sans" panose="020B0606030504020204" pitchFamily="34" charset="0"/>
            <a:cs typeface="Open Sans" panose="020B0606030504020204" pitchFamily="34" charset="0"/>
          </a:endParaRPr>
        </a:p>
      </dgm:t>
    </dgm:pt>
    <dgm:pt modelId="{E2816F4C-D167-46D2-9B6A-FB07304C0F44}" type="parTrans" cxnId="{5E7C0FB8-836B-4275-95FF-2FC66DF973E8}">
      <dgm:prSet/>
      <dgm:spPr/>
      <dgm:t>
        <a:bodyPr/>
        <a:lstStyle/>
        <a:p>
          <a:endParaRPr lang="en-US"/>
        </a:p>
      </dgm:t>
    </dgm:pt>
    <dgm:pt modelId="{750E34B1-04D7-476B-8ECB-1A4E1613515B}" type="sibTrans" cxnId="{5E7C0FB8-836B-4275-95FF-2FC66DF973E8}">
      <dgm:prSet/>
      <dgm:spPr/>
      <dgm:t>
        <a:bodyPr/>
        <a:lstStyle/>
        <a:p>
          <a:endParaRPr lang="en-US"/>
        </a:p>
      </dgm:t>
    </dgm:pt>
    <dgm:pt modelId="{84191462-B35A-493B-A27E-8DE6FA2A8505}">
      <dgm:prSet custT="1"/>
      <dgm:spPr/>
      <dgm:t>
        <a:bodyPr/>
        <a:lstStyle/>
        <a:p>
          <a:r>
            <a:rPr lang="en-US" sz="1400" b="0" i="0" baseline="0">
              <a:latin typeface="Open Sans" panose="020B0606030504020204" pitchFamily="34" charset="0"/>
              <a:ea typeface="Open Sans" panose="020B0606030504020204" pitchFamily="34" charset="0"/>
              <a:cs typeface="Open Sans" panose="020B0606030504020204" pitchFamily="34" charset="0"/>
            </a:rPr>
            <a:t>Services at A Nonparticipating Facility </a:t>
          </a:r>
          <a:endParaRPr lang="en-US" sz="1400">
            <a:latin typeface="Open Sans" panose="020B0606030504020204" pitchFamily="34" charset="0"/>
            <a:ea typeface="Open Sans" panose="020B0606030504020204" pitchFamily="34" charset="0"/>
            <a:cs typeface="Open Sans" panose="020B0606030504020204" pitchFamily="34" charset="0"/>
          </a:endParaRPr>
        </a:p>
      </dgm:t>
    </dgm:pt>
    <dgm:pt modelId="{2CDEC6C3-3B44-4366-B5C1-948E91FFCDC1}" type="parTrans" cxnId="{B3953544-EEE5-4616-8A9B-DB09DAB841A9}">
      <dgm:prSet/>
      <dgm:spPr/>
      <dgm:t>
        <a:bodyPr/>
        <a:lstStyle/>
        <a:p>
          <a:endParaRPr lang="en-US"/>
        </a:p>
      </dgm:t>
    </dgm:pt>
    <dgm:pt modelId="{345FB80D-3BDC-4338-A72A-06615298732A}" type="sibTrans" cxnId="{B3953544-EEE5-4616-8A9B-DB09DAB841A9}">
      <dgm:prSet/>
      <dgm:spPr/>
      <dgm:t>
        <a:bodyPr/>
        <a:lstStyle/>
        <a:p>
          <a:endParaRPr lang="en-US"/>
        </a:p>
      </dgm:t>
    </dgm:pt>
    <dgm:pt modelId="{60297637-7902-4E53-B4EA-2FCA3D4E6C6B}">
      <dgm:prSet custT="1"/>
      <dgm:spPr/>
      <dgm:t>
        <a:bodyPr/>
        <a:lstStyle/>
        <a:p>
          <a:r>
            <a:rPr lang="en-US" sz="1400" b="0" i="0" baseline="0">
              <a:latin typeface="Open Sans" panose="020B0606030504020204" pitchFamily="34" charset="0"/>
              <a:ea typeface="Open Sans" panose="020B0606030504020204" pitchFamily="34" charset="0"/>
              <a:cs typeface="Open Sans" panose="020B0606030504020204" pitchFamily="34" charset="0"/>
            </a:rPr>
            <a:t>Breast Reconstruction</a:t>
          </a:r>
          <a:endParaRPr lang="en-US" sz="1400">
            <a:latin typeface="Open Sans" panose="020B0606030504020204" pitchFamily="34" charset="0"/>
            <a:ea typeface="Open Sans" panose="020B0606030504020204" pitchFamily="34" charset="0"/>
            <a:cs typeface="Open Sans" panose="020B0606030504020204" pitchFamily="34" charset="0"/>
          </a:endParaRPr>
        </a:p>
      </dgm:t>
    </dgm:pt>
    <dgm:pt modelId="{4BFE9771-3C7E-42FA-BAA0-D81E5A3043B6}" type="parTrans" cxnId="{55F900C6-7710-4BA2-8C2D-FA70AFC906BC}">
      <dgm:prSet/>
      <dgm:spPr/>
      <dgm:t>
        <a:bodyPr/>
        <a:lstStyle/>
        <a:p>
          <a:endParaRPr lang="en-US"/>
        </a:p>
      </dgm:t>
    </dgm:pt>
    <dgm:pt modelId="{F0798F66-A3CB-4200-8785-C8E921707603}" type="sibTrans" cxnId="{55F900C6-7710-4BA2-8C2D-FA70AFC906BC}">
      <dgm:prSet/>
      <dgm:spPr/>
      <dgm:t>
        <a:bodyPr/>
        <a:lstStyle/>
        <a:p>
          <a:endParaRPr lang="en-US"/>
        </a:p>
      </dgm:t>
    </dgm:pt>
    <dgm:pt modelId="{B2C387C8-2851-40F3-832F-1227F99706C1}">
      <dgm:prSet custT="1"/>
      <dgm:spPr/>
      <dgm:t>
        <a:bodyPr/>
        <a:lstStyle/>
        <a:p>
          <a:r>
            <a:rPr lang="en-US" sz="1400" b="0" i="0" baseline="0">
              <a:latin typeface="Open Sans" panose="020B0606030504020204" pitchFamily="34" charset="0"/>
              <a:ea typeface="Open Sans" panose="020B0606030504020204" pitchFamily="34" charset="0"/>
              <a:cs typeface="Open Sans" panose="020B0606030504020204" pitchFamily="34" charset="0"/>
            </a:rPr>
            <a:t>BRCA Testing</a:t>
          </a:r>
          <a:endParaRPr lang="en-US" sz="1400">
            <a:latin typeface="Open Sans" panose="020B0606030504020204" pitchFamily="34" charset="0"/>
            <a:ea typeface="Open Sans" panose="020B0606030504020204" pitchFamily="34" charset="0"/>
            <a:cs typeface="Open Sans" panose="020B0606030504020204" pitchFamily="34" charset="0"/>
          </a:endParaRPr>
        </a:p>
      </dgm:t>
    </dgm:pt>
    <dgm:pt modelId="{C8CD2C43-F196-412F-995D-77555855F820}" type="parTrans" cxnId="{A59555D3-0B52-4831-9D3B-E725578FAC4E}">
      <dgm:prSet/>
      <dgm:spPr/>
      <dgm:t>
        <a:bodyPr/>
        <a:lstStyle/>
        <a:p>
          <a:endParaRPr lang="en-US"/>
        </a:p>
      </dgm:t>
    </dgm:pt>
    <dgm:pt modelId="{E94DA19F-6D30-414E-B920-46BFC72D7F02}" type="sibTrans" cxnId="{A59555D3-0B52-4831-9D3B-E725578FAC4E}">
      <dgm:prSet/>
      <dgm:spPr/>
      <dgm:t>
        <a:bodyPr/>
        <a:lstStyle/>
        <a:p>
          <a:endParaRPr lang="en-US"/>
        </a:p>
      </dgm:t>
    </dgm:pt>
    <dgm:pt modelId="{E1DF4D7A-57B1-42CC-9002-C71BA84A561C}">
      <dgm:prSet custT="1"/>
      <dgm:spPr/>
      <dgm:t>
        <a:bodyPr/>
        <a:lstStyle/>
        <a:p>
          <a:r>
            <a:rPr lang="en-US" sz="1400" b="0" i="0" baseline="0">
              <a:latin typeface="Open Sans" panose="020B0606030504020204" pitchFamily="34" charset="0"/>
              <a:ea typeface="Open Sans" panose="020B0606030504020204" pitchFamily="34" charset="0"/>
              <a:cs typeface="Open Sans" panose="020B0606030504020204" pitchFamily="34" charset="0"/>
            </a:rPr>
            <a:t>Cochlear Implant</a:t>
          </a:r>
          <a:endParaRPr lang="en-US" sz="1400">
            <a:latin typeface="Open Sans" panose="020B0606030504020204" pitchFamily="34" charset="0"/>
            <a:ea typeface="Open Sans" panose="020B0606030504020204" pitchFamily="34" charset="0"/>
            <a:cs typeface="Open Sans" panose="020B0606030504020204" pitchFamily="34" charset="0"/>
          </a:endParaRPr>
        </a:p>
      </dgm:t>
    </dgm:pt>
    <dgm:pt modelId="{B4920DA6-902E-4D7C-8EDD-3FB007A23E9C}" type="parTrans" cxnId="{3D96954E-0E0F-4E1F-B879-188CF0627FC8}">
      <dgm:prSet/>
      <dgm:spPr/>
      <dgm:t>
        <a:bodyPr/>
        <a:lstStyle/>
        <a:p>
          <a:endParaRPr lang="en-US"/>
        </a:p>
      </dgm:t>
    </dgm:pt>
    <dgm:pt modelId="{000E2F17-EB7F-4DE8-8B11-932C5E599CFC}" type="sibTrans" cxnId="{3D96954E-0E0F-4E1F-B879-188CF0627FC8}">
      <dgm:prSet/>
      <dgm:spPr/>
      <dgm:t>
        <a:bodyPr/>
        <a:lstStyle/>
        <a:p>
          <a:endParaRPr lang="en-US"/>
        </a:p>
      </dgm:t>
    </dgm:pt>
    <dgm:pt modelId="{6EAA3152-8976-49DF-8FC9-674DBA61DFD0}">
      <dgm:prSet custT="1"/>
      <dgm:spPr/>
      <dgm:t>
        <a:bodyPr/>
        <a:lstStyle/>
        <a:p>
          <a:r>
            <a:rPr lang="en-US" sz="1400" b="0" i="0" baseline="0">
              <a:latin typeface="Open Sans" panose="020B0606030504020204" pitchFamily="34" charset="0"/>
              <a:ea typeface="Open Sans" panose="020B0606030504020204" pitchFamily="34" charset="0"/>
              <a:cs typeface="Open Sans" panose="020B0606030504020204" pitchFamily="34" charset="0"/>
            </a:rPr>
            <a:t>Eyelid Surgery</a:t>
          </a:r>
          <a:endParaRPr lang="en-US" sz="1400">
            <a:latin typeface="Open Sans" panose="020B0606030504020204" pitchFamily="34" charset="0"/>
            <a:ea typeface="Open Sans" panose="020B0606030504020204" pitchFamily="34" charset="0"/>
            <a:cs typeface="Open Sans" panose="020B0606030504020204" pitchFamily="34" charset="0"/>
          </a:endParaRPr>
        </a:p>
      </dgm:t>
    </dgm:pt>
    <dgm:pt modelId="{CEC00E8D-062A-498B-9FEC-D97AA58F538A}" type="parTrans" cxnId="{6C3153F7-54B6-43BB-81A8-D74835C5F040}">
      <dgm:prSet/>
      <dgm:spPr/>
      <dgm:t>
        <a:bodyPr/>
        <a:lstStyle/>
        <a:p>
          <a:endParaRPr lang="en-US"/>
        </a:p>
      </dgm:t>
    </dgm:pt>
    <dgm:pt modelId="{EBEB9A0F-D886-4D4D-8A9E-417AD4AAA866}" type="sibTrans" cxnId="{6C3153F7-54B6-43BB-81A8-D74835C5F040}">
      <dgm:prSet/>
      <dgm:spPr/>
      <dgm:t>
        <a:bodyPr/>
        <a:lstStyle/>
        <a:p>
          <a:endParaRPr lang="en-US"/>
        </a:p>
      </dgm:t>
    </dgm:pt>
    <dgm:pt modelId="{56730548-4A9A-4857-8F98-0B785E6467CC}">
      <dgm:prSet custT="1"/>
      <dgm:spPr/>
      <dgm:t>
        <a:bodyPr/>
        <a:lstStyle/>
        <a:p>
          <a:r>
            <a:rPr lang="en-US" sz="1400" b="0" i="0" baseline="0">
              <a:latin typeface="Open Sans" panose="020B0606030504020204" pitchFamily="34" charset="0"/>
              <a:ea typeface="Open Sans" panose="020B0606030504020204" pitchFamily="34" charset="0"/>
              <a:cs typeface="Open Sans" panose="020B0606030504020204" pitchFamily="34" charset="0"/>
            </a:rPr>
            <a:t>Gender Reassignment</a:t>
          </a:r>
          <a:endParaRPr lang="en-US" sz="1400">
            <a:latin typeface="Open Sans" panose="020B0606030504020204" pitchFamily="34" charset="0"/>
            <a:ea typeface="Open Sans" panose="020B0606030504020204" pitchFamily="34" charset="0"/>
            <a:cs typeface="Open Sans" panose="020B0606030504020204" pitchFamily="34" charset="0"/>
          </a:endParaRPr>
        </a:p>
      </dgm:t>
    </dgm:pt>
    <dgm:pt modelId="{9E459DB3-9508-4DAA-A633-C0D1387ABC45}" type="parTrans" cxnId="{9880E56D-F3F9-420B-91DC-6AB85C83F6D7}">
      <dgm:prSet/>
      <dgm:spPr/>
      <dgm:t>
        <a:bodyPr/>
        <a:lstStyle/>
        <a:p>
          <a:endParaRPr lang="en-US"/>
        </a:p>
      </dgm:t>
    </dgm:pt>
    <dgm:pt modelId="{F136B70F-2D99-4ED6-9920-027BF959FE32}" type="sibTrans" cxnId="{9880E56D-F3F9-420B-91DC-6AB85C83F6D7}">
      <dgm:prSet/>
      <dgm:spPr/>
      <dgm:t>
        <a:bodyPr/>
        <a:lstStyle/>
        <a:p>
          <a:endParaRPr lang="en-US"/>
        </a:p>
      </dgm:t>
    </dgm:pt>
    <dgm:pt modelId="{700FD4E0-E823-46BA-B788-D8A033B3D160}">
      <dgm:prSet custT="1"/>
      <dgm:spPr/>
      <dgm:t>
        <a:bodyPr/>
        <a:lstStyle/>
        <a:p>
          <a:r>
            <a:rPr lang="en-US" sz="1400">
              <a:latin typeface="Open Sans" panose="020B0606030504020204" pitchFamily="34" charset="0"/>
              <a:ea typeface="Open Sans" panose="020B0606030504020204" pitchFamily="34" charset="0"/>
              <a:cs typeface="Open Sans" panose="020B0606030504020204" pitchFamily="34" charset="0"/>
            </a:rPr>
            <a:t>PCA</a:t>
          </a:r>
        </a:p>
      </dgm:t>
    </dgm:pt>
    <dgm:pt modelId="{3F72DC1E-EE86-4475-9510-CECEA49D0370}" type="parTrans" cxnId="{3CB5D3B2-B718-42F3-BAFB-EF5E0E68C7C9}">
      <dgm:prSet/>
      <dgm:spPr/>
      <dgm:t>
        <a:bodyPr/>
        <a:lstStyle/>
        <a:p>
          <a:endParaRPr lang="en-US"/>
        </a:p>
      </dgm:t>
    </dgm:pt>
    <dgm:pt modelId="{6A9665E0-4ED9-4106-879A-0E6A328EB870}" type="sibTrans" cxnId="{3CB5D3B2-B718-42F3-BAFB-EF5E0E68C7C9}">
      <dgm:prSet/>
      <dgm:spPr/>
      <dgm:t>
        <a:bodyPr/>
        <a:lstStyle/>
        <a:p>
          <a:endParaRPr lang="en-US"/>
        </a:p>
      </dgm:t>
    </dgm:pt>
    <dgm:pt modelId="{A2D38138-BC9B-47F5-8240-7D05B6F5403B}">
      <dgm:prSet custT="1"/>
      <dgm:spPr/>
      <dgm:t>
        <a:bodyPr/>
        <a:lstStyle/>
        <a:p>
          <a:r>
            <a:rPr lang="en-US" sz="1400" b="0" i="0" baseline="0">
              <a:latin typeface="Open Sans" panose="020B0606030504020204" pitchFamily="34" charset="0"/>
              <a:ea typeface="Open Sans" panose="020B0606030504020204" pitchFamily="34" charset="0"/>
              <a:cs typeface="Open Sans" panose="020B0606030504020204" pitchFamily="34" charset="0"/>
            </a:rPr>
            <a:t>Hyperbaric Oxygen Therapy</a:t>
          </a:r>
          <a:endParaRPr lang="en-US" sz="1400">
            <a:latin typeface="Open Sans" panose="020B0606030504020204" pitchFamily="34" charset="0"/>
            <a:ea typeface="Open Sans" panose="020B0606030504020204" pitchFamily="34" charset="0"/>
            <a:cs typeface="Open Sans" panose="020B0606030504020204" pitchFamily="34" charset="0"/>
          </a:endParaRPr>
        </a:p>
      </dgm:t>
    </dgm:pt>
    <dgm:pt modelId="{516B07F0-A992-4648-BC37-536B8352F009}" type="parTrans" cxnId="{848E97F8-653D-4D88-8C5B-7E508443DCF2}">
      <dgm:prSet/>
      <dgm:spPr/>
      <dgm:t>
        <a:bodyPr/>
        <a:lstStyle/>
        <a:p>
          <a:endParaRPr lang="en-US"/>
        </a:p>
      </dgm:t>
    </dgm:pt>
    <dgm:pt modelId="{38638C60-E690-40CB-A978-351238242BDD}" type="sibTrans" cxnId="{848E97F8-653D-4D88-8C5B-7E508443DCF2}">
      <dgm:prSet/>
      <dgm:spPr/>
      <dgm:t>
        <a:bodyPr/>
        <a:lstStyle/>
        <a:p>
          <a:endParaRPr lang="en-US"/>
        </a:p>
      </dgm:t>
    </dgm:pt>
    <dgm:pt modelId="{A0138697-5C68-4ADA-B353-73D25574E66C}">
      <dgm:prSet custT="1"/>
      <dgm:spPr/>
      <dgm:t>
        <a:bodyPr/>
        <a:lstStyle/>
        <a:p>
          <a:r>
            <a:rPr lang="en-US" sz="1300" b="0" i="0" baseline="0">
              <a:latin typeface="Open Sans" panose="020B0606030504020204" pitchFamily="34" charset="0"/>
              <a:ea typeface="Open Sans" panose="020B0606030504020204" pitchFamily="34" charset="0"/>
              <a:cs typeface="Open Sans" panose="020B0606030504020204" pitchFamily="34" charset="0"/>
            </a:rPr>
            <a:t>Immunogammaglobulin </a:t>
          </a:r>
          <a:endParaRPr lang="en-US" sz="1300">
            <a:latin typeface="Open Sans" panose="020B0606030504020204" pitchFamily="34" charset="0"/>
            <a:ea typeface="Open Sans" panose="020B0606030504020204" pitchFamily="34" charset="0"/>
            <a:cs typeface="Open Sans" panose="020B0606030504020204" pitchFamily="34" charset="0"/>
          </a:endParaRPr>
        </a:p>
      </dgm:t>
    </dgm:pt>
    <dgm:pt modelId="{51AF6AA7-87E5-440C-B282-1DF26C1AE819}" type="parTrans" cxnId="{21A079E0-E43E-49E4-B963-C9F4F91E45D7}">
      <dgm:prSet/>
      <dgm:spPr/>
      <dgm:t>
        <a:bodyPr/>
        <a:lstStyle/>
        <a:p>
          <a:endParaRPr lang="en-US"/>
        </a:p>
      </dgm:t>
    </dgm:pt>
    <dgm:pt modelId="{B7ECD581-FE76-401F-B2E0-0E5932BFB2E7}" type="sibTrans" cxnId="{21A079E0-E43E-49E4-B963-C9F4F91E45D7}">
      <dgm:prSet/>
      <dgm:spPr/>
      <dgm:t>
        <a:bodyPr/>
        <a:lstStyle/>
        <a:p>
          <a:endParaRPr lang="en-US"/>
        </a:p>
      </dgm:t>
    </dgm:pt>
    <dgm:pt modelId="{83D225AE-D3E0-4D6E-B403-4C6A4310D6B3}">
      <dgm:prSet custT="1"/>
      <dgm:spPr/>
      <dgm:t>
        <a:bodyPr/>
        <a:lstStyle/>
        <a:p>
          <a:r>
            <a:rPr lang="en-US" sz="1400" b="0" i="0" baseline="0">
              <a:latin typeface="Open Sans" panose="020B0606030504020204" pitchFamily="34" charset="0"/>
              <a:ea typeface="Open Sans" panose="020B0606030504020204" pitchFamily="34" charset="0"/>
              <a:cs typeface="Open Sans" panose="020B0606030504020204" pitchFamily="34" charset="0"/>
            </a:rPr>
            <a:t>Lupron</a:t>
          </a:r>
          <a:endParaRPr lang="en-US" sz="1400">
            <a:latin typeface="Open Sans" panose="020B0606030504020204" pitchFamily="34" charset="0"/>
            <a:ea typeface="Open Sans" panose="020B0606030504020204" pitchFamily="34" charset="0"/>
            <a:cs typeface="Open Sans" panose="020B0606030504020204" pitchFamily="34" charset="0"/>
          </a:endParaRPr>
        </a:p>
      </dgm:t>
    </dgm:pt>
    <dgm:pt modelId="{5D217752-FE05-409D-B5B5-10F0D896D778}" type="parTrans" cxnId="{2E346483-A4F1-46BF-949D-C34ACFBD6F8B}">
      <dgm:prSet/>
      <dgm:spPr/>
      <dgm:t>
        <a:bodyPr/>
        <a:lstStyle/>
        <a:p>
          <a:endParaRPr lang="en-US"/>
        </a:p>
      </dgm:t>
    </dgm:pt>
    <dgm:pt modelId="{1EC11E4E-2BCC-4973-B3F7-04DC5269B60A}" type="sibTrans" cxnId="{2E346483-A4F1-46BF-949D-C34ACFBD6F8B}">
      <dgm:prSet/>
      <dgm:spPr/>
      <dgm:t>
        <a:bodyPr/>
        <a:lstStyle/>
        <a:p>
          <a:endParaRPr lang="en-US"/>
        </a:p>
      </dgm:t>
    </dgm:pt>
    <dgm:pt modelId="{846E49E8-647D-4E0B-A812-8E202DFEE184}">
      <dgm:prSet custT="1"/>
      <dgm:spPr/>
      <dgm:t>
        <a:bodyPr/>
        <a:lstStyle/>
        <a:p>
          <a:r>
            <a:rPr lang="en-US" sz="1400" b="0" i="0" baseline="0">
              <a:latin typeface="Open Sans" panose="020B0606030504020204" pitchFamily="34" charset="0"/>
              <a:ea typeface="Open Sans" panose="020B0606030504020204" pitchFamily="34" charset="0"/>
              <a:cs typeface="Open Sans" panose="020B0606030504020204" pitchFamily="34" charset="0"/>
            </a:rPr>
            <a:t>Nasal Surgery</a:t>
          </a:r>
          <a:endParaRPr lang="en-US" sz="1400">
            <a:latin typeface="Open Sans" panose="020B0606030504020204" pitchFamily="34" charset="0"/>
            <a:ea typeface="Open Sans" panose="020B0606030504020204" pitchFamily="34" charset="0"/>
            <a:cs typeface="Open Sans" panose="020B0606030504020204" pitchFamily="34" charset="0"/>
          </a:endParaRPr>
        </a:p>
      </dgm:t>
    </dgm:pt>
    <dgm:pt modelId="{CA595F81-F74F-4CFE-89EB-A0CA19F0DBB0}" type="parTrans" cxnId="{E3349B79-D27D-4E83-AF0A-9EEBE705161E}">
      <dgm:prSet/>
      <dgm:spPr/>
      <dgm:t>
        <a:bodyPr/>
        <a:lstStyle/>
        <a:p>
          <a:endParaRPr lang="en-US"/>
        </a:p>
      </dgm:t>
    </dgm:pt>
    <dgm:pt modelId="{BFD20780-0006-48EE-ADC6-0A7B098A45AD}" type="sibTrans" cxnId="{E3349B79-D27D-4E83-AF0A-9EEBE705161E}">
      <dgm:prSet/>
      <dgm:spPr/>
      <dgm:t>
        <a:bodyPr/>
        <a:lstStyle/>
        <a:p>
          <a:endParaRPr lang="en-US"/>
        </a:p>
      </dgm:t>
    </dgm:pt>
    <dgm:pt modelId="{63046B5C-A28A-4949-B0F2-354E1D69A3E5}">
      <dgm:prSet custT="1"/>
      <dgm:spPr/>
      <dgm:t>
        <a:bodyPr/>
        <a:lstStyle/>
        <a:p>
          <a:r>
            <a:rPr lang="en-US" sz="1400" b="0" i="0" baseline="0">
              <a:latin typeface="Open Sans" panose="020B0606030504020204" pitchFamily="34" charset="0"/>
              <a:ea typeface="Open Sans" panose="020B0606030504020204" pitchFamily="34" charset="0"/>
              <a:cs typeface="Open Sans" panose="020B0606030504020204" pitchFamily="34" charset="0"/>
            </a:rPr>
            <a:t>Neuropsychological Testing</a:t>
          </a:r>
          <a:endParaRPr lang="en-US" sz="1400">
            <a:latin typeface="Open Sans" panose="020B0606030504020204" pitchFamily="34" charset="0"/>
            <a:ea typeface="Open Sans" panose="020B0606030504020204" pitchFamily="34" charset="0"/>
            <a:cs typeface="Open Sans" panose="020B0606030504020204" pitchFamily="34" charset="0"/>
          </a:endParaRPr>
        </a:p>
      </dgm:t>
    </dgm:pt>
    <dgm:pt modelId="{6E4CBF0A-2F09-4F4F-9F43-871462E1A767}" type="parTrans" cxnId="{B9404BB9-9A9F-478C-9E44-F50D3D15FCA9}">
      <dgm:prSet/>
      <dgm:spPr/>
      <dgm:t>
        <a:bodyPr/>
        <a:lstStyle/>
        <a:p>
          <a:endParaRPr lang="en-US"/>
        </a:p>
      </dgm:t>
    </dgm:pt>
    <dgm:pt modelId="{C37963F9-8EAD-42AE-B934-5EF7270CD1A9}" type="sibTrans" cxnId="{B9404BB9-9A9F-478C-9E44-F50D3D15FCA9}">
      <dgm:prSet/>
      <dgm:spPr/>
      <dgm:t>
        <a:bodyPr/>
        <a:lstStyle/>
        <a:p>
          <a:endParaRPr lang="en-US"/>
        </a:p>
      </dgm:t>
    </dgm:pt>
    <dgm:pt modelId="{3CB4D225-2BCE-4791-958E-ED0268D228A0}">
      <dgm:prSet custT="1"/>
      <dgm:spPr/>
      <dgm:t>
        <a:bodyPr/>
        <a:lstStyle/>
        <a:p>
          <a:r>
            <a:rPr lang="en-US" sz="1400" b="0" i="0" baseline="0">
              <a:latin typeface="Open Sans" panose="020B0606030504020204" pitchFamily="34" charset="0"/>
              <a:ea typeface="Open Sans" panose="020B0606030504020204" pitchFamily="34" charset="0"/>
              <a:cs typeface="Open Sans" panose="020B0606030504020204" pitchFamily="34" charset="0"/>
            </a:rPr>
            <a:t>Obesity Surgery</a:t>
          </a:r>
          <a:endParaRPr lang="en-US" sz="1400">
            <a:latin typeface="Open Sans" panose="020B0606030504020204" pitchFamily="34" charset="0"/>
            <a:ea typeface="Open Sans" panose="020B0606030504020204" pitchFamily="34" charset="0"/>
            <a:cs typeface="Open Sans" panose="020B0606030504020204" pitchFamily="34" charset="0"/>
          </a:endParaRPr>
        </a:p>
      </dgm:t>
    </dgm:pt>
    <dgm:pt modelId="{F35E156F-91A7-459C-96A3-FBC3F1E3B708}" type="parTrans" cxnId="{8017522F-075B-4B9D-9539-0C1B2AD66031}">
      <dgm:prSet/>
      <dgm:spPr/>
      <dgm:t>
        <a:bodyPr/>
        <a:lstStyle/>
        <a:p>
          <a:endParaRPr lang="en-US"/>
        </a:p>
      </dgm:t>
    </dgm:pt>
    <dgm:pt modelId="{AA5EA8E7-439A-47EA-81A9-E871F4079A92}" type="sibTrans" cxnId="{8017522F-075B-4B9D-9539-0C1B2AD66031}">
      <dgm:prSet/>
      <dgm:spPr/>
      <dgm:t>
        <a:bodyPr/>
        <a:lstStyle/>
        <a:p>
          <a:endParaRPr lang="en-US"/>
        </a:p>
      </dgm:t>
    </dgm:pt>
    <dgm:pt modelId="{355C0B8F-EF86-409E-800A-440F384DF35D}">
      <dgm:prSet custT="1"/>
      <dgm:spPr/>
      <dgm:t>
        <a:bodyPr/>
        <a:lstStyle/>
        <a:p>
          <a:r>
            <a:rPr lang="en-US" sz="1400" b="0" i="0" baseline="0">
              <a:latin typeface="Open Sans" panose="020B0606030504020204" pitchFamily="34" charset="0"/>
              <a:ea typeface="Open Sans" panose="020B0606030504020204" pitchFamily="34" charset="0"/>
              <a:cs typeface="Open Sans" panose="020B0606030504020204" pitchFamily="34" charset="0"/>
            </a:rPr>
            <a:t>Potential Cosmetic Services</a:t>
          </a:r>
          <a:endParaRPr lang="en-US" sz="1400">
            <a:latin typeface="Open Sans" panose="020B0606030504020204" pitchFamily="34" charset="0"/>
            <a:ea typeface="Open Sans" panose="020B0606030504020204" pitchFamily="34" charset="0"/>
            <a:cs typeface="Open Sans" panose="020B0606030504020204" pitchFamily="34" charset="0"/>
          </a:endParaRPr>
        </a:p>
      </dgm:t>
    </dgm:pt>
    <dgm:pt modelId="{2EF9ACEE-6F9A-4F0F-8BBE-3A7F85F8492A}" type="parTrans" cxnId="{DBF85C78-BE1F-4815-9EE8-8C0F7B00BAD7}">
      <dgm:prSet/>
      <dgm:spPr/>
      <dgm:t>
        <a:bodyPr/>
        <a:lstStyle/>
        <a:p>
          <a:endParaRPr lang="en-US"/>
        </a:p>
      </dgm:t>
    </dgm:pt>
    <dgm:pt modelId="{9A5748C9-0D7B-42E3-8A51-04324E2D7D2F}" type="sibTrans" cxnId="{DBF85C78-BE1F-4815-9EE8-8C0F7B00BAD7}">
      <dgm:prSet/>
      <dgm:spPr/>
      <dgm:t>
        <a:bodyPr/>
        <a:lstStyle/>
        <a:p>
          <a:endParaRPr lang="en-US"/>
        </a:p>
      </dgm:t>
    </dgm:pt>
    <dgm:pt modelId="{47E7DE8B-84CC-41B7-B8F5-5B2AB659F2CB}">
      <dgm:prSet custT="1"/>
      <dgm:spPr/>
      <dgm:t>
        <a:bodyPr/>
        <a:lstStyle/>
        <a:p>
          <a:r>
            <a:rPr lang="en-US" sz="1400" b="0" i="0" baseline="0">
              <a:latin typeface="Open Sans" panose="020B0606030504020204" pitchFamily="34" charset="0"/>
              <a:ea typeface="Open Sans" panose="020B0606030504020204" pitchFamily="34" charset="0"/>
              <a:cs typeface="Open Sans" panose="020B0606030504020204" pitchFamily="34" charset="0"/>
            </a:rPr>
            <a:t>Private Duty Nursing</a:t>
          </a:r>
          <a:endParaRPr lang="en-US" sz="1400">
            <a:latin typeface="Open Sans" panose="020B0606030504020204" pitchFamily="34" charset="0"/>
            <a:ea typeface="Open Sans" panose="020B0606030504020204" pitchFamily="34" charset="0"/>
            <a:cs typeface="Open Sans" panose="020B0606030504020204" pitchFamily="34" charset="0"/>
          </a:endParaRPr>
        </a:p>
      </dgm:t>
    </dgm:pt>
    <dgm:pt modelId="{39B0483B-3D0B-454B-B93D-10182D2C1C3D}" type="parTrans" cxnId="{EFBEE688-F5E3-4FE0-BBDC-36578DEF1BCF}">
      <dgm:prSet/>
      <dgm:spPr/>
      <dgm:t>
        <a:bodyPr/>
        <a:lstStyle/>
        <a:p>
          <a:endParaRPr lang="en-US"/>
        </a:p>
      </dgm:t>
    </dgm:pt>
    <dgm:pt modelId="{B36C4E50-865D-45E0-A6C5-95989EF3F226}" type="sibTrans" cxnId="{EFBEE688-F5E3-4FE0-BBDC-36578DEF1BCF}">
      <dgm:prSet/>
      <dgm:spPr/>
      <dgm:t>
        <a:bodyPr/>
        <a:lstStyle/>
        <a:p>
          <a:endParaRPr lang="en-US"/>
        </a:p>
      </dgm:t>
    </dgm:pt>
    <dgm:pt modelId="{76632288-5BC8-46CC-968F-07A3ADB2661F}">
      <dgm:prSet custT="1"/>
      <dgm:spPr/>
      <dgm:t>
        <a:bodyPr/>
        <a:lstStyle/>
        <a:p>
          <a:r>
            <a:rPr lang="en-US" sz="1400" b="0" i="0" baseline="0">
              <a:latin typeface="Open Sans" panose="020B0606030504020204" pitchFamily="34" charset="0"/>
              <a:ea typeface="Open Sans" panose="020B0606030504020204" pitchFamily="34" charset="0"/>
              <a:cs typeface="Open Sans" panose="020B0606030504020204" pitchFamily="34" charset="0"/>
            </a:rPr>
            <a:t>Proton Beam Radiotherapy</a:t>
          </a:r>
          <a:endParaRPr lang="en-US" sz="1400">
            <a:latin typeface="Open Sans" panose="020B0606030504020204" pitchFamily="34" charset="0"/>
            <a:ea typeface="Open Sans" panose="020B0606030504020204" pitchFamily="34" charset="0"/>
            <a:cs typeface="Open Sans" panose="020B0606030504020204" pitchFamily="34" charset="0"/>
          </a:endParaRPr>
        </a:p>
      </dgm:t>
    </dgm:pt>
    <dgm:pt modelId="{8F60B4C7-B91F-4961-89A9-BD08882BCF4F}" type="parTrans" cxnId="{AB1F1508-7208-4C6D-A258-71429CE95C1E}">
      <dgm:prSet/>
      <dgm:spPr/>
      <dgm:t>
        <a:bodyPr/>
        <a:lstStyle/>
        <a:p>
          <a:endParaRPr lang="en-US"/>
        </a:p>
      </dgm:t>
    </dgm:pt>
    <dgm:pt modelId="{B0808183-DE08-4C0B-ADA4-87B8E97329AC}" type="sibTrans" cxnId="{AB1F1508-7208-4C6D-A258-71429CE95C1E}">
      <dgm:prSet/>
      <dgm:spPr/>
      <dgm:t>
        <a:bodyPr/>
        <a:lstStyle/>
        <a:p>
          <a:endParaRPr lang="en-US"/>
        </a:p>
      </dgm:t>
    </dgm:pt>
    <dgm:pt modelId="{EA086586-96B5-428B-A48C-05E7539E43E8}">
      <dgm:prSet custT="1"/>
      <dgm:spPr/>
      <dgm:t>
        <a:bodyPr/>
        <a:lstStyle/>
        <a:p>
          <a:r>
            <a:rPr lang="en-US" sz="1200" b="0" i="0" baseline="0">
              <a:latin typeface="Open Sans" panose="020B0606030504020204" pitchFamily="34" charset="0"/>
              <a:ea typeface="Open Sans" panose="020B0606030504020204" pitchFamily="34" charset="0"/>
              <a:cs typeface="Open Sans" panose="020B0606030504020204" pitchFamily="34" charset="0"/>
            </a:rPr>
            <a:t>Removal Of Excess Skin: Thighs, Buttocks, Arms, Back, Chin, Abdomen</a:t>
          </a:r>
          <a:endParaRPr lang="en-US" sz="1200">
            <a:latin typeface="Open Sans" panose="020B0606030504020204" pitchFamily="34" charset="0"/>
            <a:ea typeface="Open Sans" panose="020B0606030504020204" pitchFamily="34" charset="0"/>
            <a:cs typeface="Open Sans" panose="020B0606030504020204" pitchFamily="34" charset="0"/>
          </a:endParaRPr>
        </a:p>
      </dgm:t>
    </dgm:pt>
    <dgm:pt modelId="{A8CE01AA-D58F-47EE-BF86-2DFA9E409087}" type="parTrans" cxnId="{F0FAE368-5106-4D1E-8C69-9F525D5C69F6}">
      <dgm:prSet/>
      <dgm:spPr/>
      <dgm:t>
        <a:bodyPr/>
        <a:lstStyle/>
        <a:p>
          <a:endParaRPr lang="en-US"/>
        </a:p>
      </dgm:t>
    </dgm:pt>
    <dgm:pt modelId="{8234B344-D896-4DD8-9EA1-CC1E26B193E7}" type="sibTrans" cxnId="{F0FAE368-5106-4D1E-8C69-9F525D5C69F6}">
      <dgm:prSet/>
      <dgm:spPr/>
      <dgm:t>
        <a:bodyPr/>
        <a:lstStyle/>
        <a:p>
          <a:endParaRPr lang="en-US"/>
        </a:p>
      </dgm:t>
    </dgm:pt>
    <dgm:pt modelId="{849C5BE2-DC28-4421-B8B4-A4E9986975BC}">
      <dgm:prSet custT="1"/>
      <dgm:spPr/>
      <dgm:t>
        <a:bodyPr/>
        <a:lstStyle/>
        <a:p>
          <a:r>
            <a:rPr lang="en-US" sz="1400">
              <a:latin typeface="Open Sans" panose="020B0606030504020204" pitchFamily="34" charset="0"/>
              <a:ea typeface="Open Sans" panose="020B0606030504020204" pitchFamily="34" charset="0"/>
              <a:cs typeface="Open Sans" panose="020B0606030504020204" pitchFamily="34" charset="0"/>
            </a:rPr>
            <a:t>Outpatient facility sleep study</a:t>
          </a:r>
        </a:p>
      </dgm:t>
    </dgm:pt>
    <dgm:pt modelId="{E95DB00E-0322-490C-8AC4-66B9F2F32CDA}" type="parTrans" cxnId="{5F2BF245-AAD6-41BA-BA22-2F3FAD2BB480}">
      <dgm:prSet/>
      <dgm:spPr/>
      <dgm:t>
        <a:bodyPr/>
        <a:lstStyle/>
        <a:p>
          <a:endParaRPr lang="en-US"/>
        </a:p>
      </dgm:t>
    </dgm:pt>
    <dgm:pt modelId="{7E06F72F-1AA9-4ACA-B6CF-85D9C2297837}" type="sibTrans" cxnId="{5F2BF245-AAD6-41BA-BA22-2F3FAD2BB480}">
      <dgm:prSet/>
      <dgm:spPr/>
      <dgm:t>
        <a:bodyPr/>
        <a:lstStyle/>
        <a:p>
          <a:endParaRPr lang="en-US"/>
        </a:p>
      </dgm:t>
    </dgm:pt>
    <dgm:pt modelId="{CAE4CD76-338E-4CC3-A807-D86B8F7D9D5A}">
      <dgm:prSet custT="1"/>
      <dgm:spPr/>
      <dgm:t>
        <a:bodyPr/>
        <a:lstStyle/>
        <a:p>
          <a:r>
            <a:rPr lang="en-US" sz="1400" b="0" i="0" baseline="0">
              <a:latin typeface="Open Sans" panose="020B0606030504020204" pitchFamily="34" charset="0"/>
              <a:ea typeface="Open Sans" panose="020B0606030504020204" pitchFamily="34" charset="0"/>
              <a:cs typeface="Open Sans" panose="020B0606030504020204" pitchFamily="34" charset="0"/>
            </a:rPr>
            <a:t>Spine Surgery</a:t>
          </a:r>
          <a:endParaRPr lang="en-US" sz="1400">
            <a:latin typeface="Open Sans" panose="020B0606030504020204" pitchFamily="34" charset="0"/>
            <a:ea typeface="Open Sans" panose="020B0606030504020204" pitchFamily="34" charset="0"/>
            <a:cs typeface="Open Sans" panose="020B0606030504020204" pitchFamily="34" charset="0"/>
          </a:endParaRPr>
        </a:p>
      </dgm:t>
    </dgm:pt>
    <dgm:pt modelId="{3904C30A-3AEB-4E55-ADBD-4C73502C27A5}" type="parTrans" cxnId="{6E91D78C-0E9A-4222-8C65-9FD1258E1848}">
      <dgm:prSet/>
      <dgm:spPr/>
      <dgm:t>
        <a:bodyPr/>
        <a:lstStyle/>
        <a:p>
          <a:endParaRPr lang="en-US"/>
        </a:p>
      </dgm:t>
    </dgm:pt>
    <dgm:pt modelId="{1390949A-D331-49AA-AD53-F5B972125287}" type="sibTrans" cxnId="{6E91D78C-0E9A-4222-8C65-9FD1258E1848}">
      <dgm:prSet/>
      <dgm:spPr/>
      <dgm:t>
        <a:bodyPr/>
        <a:lstStyle/>
        <a:p>
          <a:endParaRPr lang="en-US"/>
        </a:p>
      </dgm:t>
    </dgm:pt>
    <dgm:pt modelId="{82BFE64A-B0F2-449D-936D-C1F6AC7523F2}">
      <dgm:prSet custT="1"/>
      <dgm:spPr/>
      <dgm:t>
        <a:bodyPr/>
        <a:lstStyle/>
        <a:p>
          <a:r>
            <a:rPr lang="en-US" sz="1400" b="0" i="0" baseline="0">
              <a:latin typeface="Open Sans" panose="020B0606030504020204" pitchFamily="34" charset="0"/>
              <a:ea typeface="Open Sans" panose="020B0606030504020204" pitchFamily="34" charset="0"/>
              <a:cs typeface="Open Sans" panose="020B0606030504020204" pitchFamily="34" charset="0"/>
            </a:rPr>
            <a:t>Transplants</a:t>
          </a:r>
          <a:endParaRPr lang="en-US" sz="1400">
            <a:latin typeface="Open Sans" panose="020B0606030504020204" pitchFamily="34" charset="0"/>
            <a:ea typeface="Open Sans" panose="020B0606030504020204" pitchFamily="34" charset="0"/>
            <a:cs typeface="Open Sans" panose="020B0606030504020204" pitchFamily="34" charset="0"/>
          </a:endParaRPr>
        </a:p>
      </dgm:t>
    </dgm:pt>
    <dgm:pt modelId="{9FCDA4E3-7F3D-48C7-8E78-D5CBB83F1C2F}" type="parTrans" cxnId="{DBD7F0DD-E36E-4777-93F3-4F3B6F0A1312}">
      <dgm:prSet/>
      <dgm:spPr/>
      <dgm:t>
        <a:bodyPr/>
        <a:lstStyle/>
        <a:p>
          <a:endParaRPr lang="en-US"/>
        </a:p>
      </dgm:t>
    </dgm:pt>
    <dgm:pt modelId="{B9BF2217-033A-47FE-9E0D-2EBBCBF22109}" type="sibTrans" cxnId="{DBD7F0DD-E36E-4777-93F3-4F3B6F0A1312}">
      <dgm:prSet/>
      <dgm:spPr/>
      <dgm:t>
        <a:bodyPr/>
        <a:lstStyle/>
        <a:p>
          <a:endParaRPr lang="en-US"/>
        </a:p>
      </dgm:t>
    </dgm:pt>
    <dgm:pt modelId="{4F4645C6-D94D-467C-BACE-983BD8AEF07D}">
      <dgm:prSet custT="1"/>
      <dgm:spPr/>
      <dgm:t>
        <a:bodyPr/>
        <a:lstStyle/>
        <a:p>
          <a:r>
            <a:rPr lang="en-US" sz="1400" b="0" i="0" baseline="0">
              <a:latin typeface="Open Sans" panose="020B0606030504020204" pitchFamily="34" charset="0"/>
              <a:ea typeface="Open Sans" panose="020B0606030504020204" pitchFamily="34" charset="0"/>
              <a:cs typeface="Open Sans" panose="020B0606030504020204" pitchFamily="34" charset="0"/>
            </a:rPr>
            <a:t>Outpatient Radiology Services (MRI,CT Scans, PET Scans, etc.)</a:t>
          </a:r>
          <a:r>
            <a:rPr lang="en-US" sz="1400">
              <a:latin typeface="Open Sans" panose="020B0606030504020204" pitchFamily="34" charset="0"/>
              <a:ea typeface="Open Sans" panose="020B0606030504020204" pitchFamily="34" charset="0"/>
              <a:cs typeface="Open Sans" panose="020B0606030504020204" pitchFamily="34" charset="0"/>
            </a:rPr>
            <a:t> Varicose Vein Treatment</a:t>
          </a:r>
        </a:p>
      </dgm:t>
    </dgm:pt>
    <dgm:pt modelId="{37C4679B-E902-4024-88C7-755BDB106AB4}" type="parTrans" cxnId="{4E69D0D8-F170-4923-9A34-21DAEF6F69A2}">
      <dgm:prSet/>
      <dgm:spPr/>
      <dgm:t>
        <a:bodyPr/>
        <a:lstStyle/>
        <a:p>
          <a:endParaRPr lang="en-US"/>
        </a:p>
      </dgm:t>
    </dgm:pt>
    <dgm:pt modelId="{77E323FA-E4F1-4125-8D82-9525EC99F1F5}" type="sibTrans" cxnId="{4E69D0D8-F170-4923-9A34-21DAEF6F69A2}">
      <dgm:prSet/>
      <dgm:spPr/>
      <dgm:t>
        <a:bodyPr/>
        <a:lstStyle/>
        <a:p>
          <a:endParaRPr lang="en-US"/>
        </a:p>
      </dgm:t>
    </dgm:pt>
    <dgm:pt modelId="{5F5F384A-D886-45BC-A1C1-413D529EA7B3}">
      <dgm:prSet custT="1"/>
      <dgm:spPr/>
      <dgm:t>
        <a:bodyPr/>
        <a:lstStyle/>
        <a:p>
          <a:r>
            <a:rPr lang="en-US" sz="1400">
              <a:latin typeface="Open Sans" panose="020B0606030504020204" pitchFamily="34" charset="0"/>
              <a:ea typeface="Open Sans" panose="020B0606030504020204" pitchFamily="34" charset="0"/>
              <a:cs typeface="Open Sans" panose="020B0606030504020204" pitchFamily="34" charset="0"/>
            </a:rPr>
            <a:t>Viscosupplementation</a:t>
          </a:r>
        </a:p>
      </dgm:t>
    </dgm:pt>
    <dgm:pt modelId="{6F05B5F9-9D7A-4579-8A0C-D0ACBD99E4D7}" type="parTrans" cxnId="{6C6BBAD2-373D-447C-8173-DE736DDA2E69}">
      <dgm:prSet/>
      <dgm:spPr/>
      <dgm:t>
        <a:bodyPr/>
        <a:lstStyle/>
        <a:p>
          <a:endParaRPr lang="en-US"/>
        </a:p>
      </dgm:t>
    </dgm:pt>
    <dgm:pt modelId="{8089D092-D395-4858-B937-94ED0A04D4C2}" type="sibTrans" cxnId="{6C6BBAD2-373D-447C-8173-DE736DDA2E69}">
      <dgm:prSet/>
      <dgm:spPr/>
      <dgm:t>
        <a:bodyPr/>
        <a:lstStyle/>
        <a:p>
          <a:endParaRPr lang="en-US"/>
        </a:p>
      </dgm:t>
    </dgm:pt>
    <dgm:pt modelId="{85F74B49-F086-4E79-9271-A8EB40B2FE09}">
      <dgm:prSet custT="1"/>
      <dgm:spPr/>
      <dgm:t>
        <a:bodyPr/>
        <a:lstStyle/>
        <a:p>
          <a:r>
            <a:rPr lang="en-US" sz="1400">
              <a:latin typeface="Open Sans" panose="020B0606030504020204" pitchFamily="34" charset="0"/>
              <a:ea typeface="Open Sans" panose="020B0606030504020204" pitchFamily="34" charset="0"/>
              <a:cs typeface="Open Sans" panose="020B0606030504020204" pitchFamily="34" charset="0"/>
            </a:rPr>
            <a:t> PT/OT/ST after the 12</a:t>
          </a:r>
          <a:r>
            <a:rPr lang="en-US" sz="1400" baseline="30000">
              <a:latin typeface="Open Sans" panose="020B0606030504020204" pitchFamily="34" charset="0"/>
              <a:ea typeface="Open Sans" panose="020B0606030504020204" pitchFamily="34" charset="0"/>
              <a:cs typeface="Open Sans" panose="020B0606030504020204" pitchFamily="34" charset="0"/>
            </a:rPr>
            <a:t>th</a:t>
          </a:r>
          <a:r>
            <a:rPr lang="en-US" sz="1400">
              <a:latin typeface="Open Sans" panose="020B0606030504020204" pitchFamily="34" charset="0"/>
              <a:ea typeface="Open Sans" panose="020B0606030504020204" pitchFamily="34" charset="0"/>
              <a:cs typeface="Open Sans" panose="020B0606030504020204" pitchFamily="34" charset="0"/>
            </a:rPr>
            <a:t> Visit (Outpatient and Home) </a:t>
          </a:r>
        </a:p>
      </dgm:t>
    </dgm:pt>
    <dgm:pt modelId="{F5146D1D-0BC3-478A-9DE4-64EFBFE511CC}" type="parTrans" cxnId="{9C75BD26-A139-42D0-9C58-45BF223C184A}">
      <dgm:prSet/>
      <dgm:spPr/>
      <dgm:t>
        <a:bodyPr/>
        <a:lstStyle/>
        <a:p>
          <a:endParaRPr lang="en-US"/>
        </a:p>
      </dgm:t>
    </dgm:pt>
    <dgm:pt modelId="{DDAD2AF0-DB80-429D-95CB-FEBC17D996D0}" type="sibTrans" cxnId="{9C75BD26-A139-42D0-9C58-45BF223C184A}">
      <dgm:prSet/>
      <dgm:spPr/>
      <dgm:t>
        <a:bodyPr/>
        <a:lstStyle/>
        <a:p>
          <a:endParaRPr lang="en-US"/>
        </a:p>
      </dgm:t>
    </dgm:pt>
    <dgm:pt modelId="{385F9123-CEDD-4E46-A134-64801A1F5391}">
      <dgm:prSet custT="1"/>
      <dgm:spPr/>
      <dgm:t>
        <a:bodyPr/>
        <a:lstStyle/>
        <a:p>
          <a:r>
            <a:rPr lang="en-US" sz="1400">
              <a:latin typeface="Open Sans" panose="020B0606030504020204" pitchFamily="34" charset="0"/>
              <a:ea typeface="Open Sans" panose="020B0606030504020204" pitchFamily="34" charset="0"/>
              <a:cs typeface="Open Sans" panose="020B0606030504020204" pitchFamily="34" charset="0"/>
            </a:rPr>
            <a:t> Home Skilled Nursing Visit after the </a:t>
          </a:r>
          <a:r>
            <a:rPr lang="en-US" sz="1400" b="1">
              <a:latin typeface="Open Sans" panose="020B0606030504020204" pitchFamily="34" charset="0"/>
              <a:ea typeface="Open Sans" panose="020B0606030504020204" pitchFamily="34" charset="0"/>
              <a:cs typeface="Open Sans" panose="020B0606030504020204" pitchFamily="34" charset="0"/>
            </a:rPr>
            <a:t>12</a:t>
          </a:r>
          <a:r>
            <a:rPr lang="en-US" sz="1400" b="1" baseline="30000">
              <a:latin typeface="Open Sans" panose="020B0606030504020204" pitchFamily="34" charset="0"/>
              <a:ea typeface="Open Sans" panose="020B0606030504020204" pitchFamily="34" charset="0"/>
              <a:cs typeface="Open Sans" panose="020B0606030504020204" pitchFamily="34" charset="0"/>
            </a:rPr>
            <a:t>th</a:t>
          </a:r>
          <a:r>
            <a:rPr lang="en-US" sz="1400">
              <a:latin typeface="Open Sans" panose="020B0606030504020204" pitchFamily="34" charset="0"/>
              <a:ea typeface="Open Sans" panose="020B0606030504020204" pitchFamily="34" charset="0"/>
              <a:cs typeface="Open Sans" panose="020B0606030504020204" pitchFamily="34" charset="0"/>
            </a:rPr>
            <a:t> Visit</a:t>
          </a:r>
        </a:p>
      </dgm:t>
    </dgm:pt>
    <dgm:pt modelId="{7C7F0143-EA75-47C4-80BF-3B38C50BFFD2}" type="parTrans" cxnId="{53F0B25A-2967-4744-8D79-ADF764233075}">
      <dgm:prSet/>
      <dgm:spPr/>
      <dgm:t>
        <a:bodyPr/>
        <a:lstStyle/>
        <a:p>
          <a:endParaRPr lang="en-US"/>
        </a:p>
      </dgm:t>
    </dgm:pt>
    <dgm:pt modelId="{D28FF68A-FEDE-4E6D-9A80-19933C86A275}" type="sibTrans" cxnId="{53F0B25A-2967-4744-8D79-ADF764233075}">
      <dgm:prSet/>
      <dgm:spPr/>
      <dgm:t>
        <a:bodyPr/>
        <a:lstStyle/>
        <a:p>
          <a:endParaRPr lang="en-US"/>
        </a:p>
      </dgm:t>
    </dgm:pt>
    <dgm:pt modelId="{AC99C6FD-ED49-4753-A0EF-F0050420F1FB}">
      <dgm:prSet custT="1"/>
      <dgm:spPr/>
      <dgm:t>
        <a:bodyPr/>
        <a:lstStyle/>
        <a:p>
          <a:r>
            <a:rPr lang="en-US" sz="1200" dirty="0">
              <a:latin typeface="Open Sans" panose="020B0606030504020204" pitchFamily="34" charset="0"/>
              <a:ea typeface="Open Sans" panose="020B0606030504020204" pitchFamily="34" charset="0"/>
              <a:cs typeface="Open Sans" panose="020B0606030504020204" pitchFamily="34" charset="0"/>
            </a:rPr>
            <a:t> Any Service Considered Experimental and Investigational</a:t>
          </a:r>
        </a:p>
      </dgm:t>
    </dgm:pt>
    <dgm:pt modelId="{C3ABB48E-E96D-4885-B9DC-1D23C62553F7}" type="parTrans" cxnId="{46E0A51E-B354-4DA3-A628-284E8237FFE6}">
      <dgm:prSet/>
      <dgm:spPr/>
      <dgm:t>
        <a:bodyPr/>
        <a:lstStyle/>
        <a:p>
          <a:endParaRPr lang="en-US"/>
        </a:p>
      </dgm:t>
    </dgm:pt>
    <dgm:pt modelId="{87C19434-2CBD-41DA-A00A-F9431D59362C}" type="sibTrans" cxnId="{46E0A51E-B354-4DA3-A628-284E8237FFE6}">
      <dgm:prSet/>
      <dgm:spPr/>
      <dgm:t>
        <a:bodyPr/>
        <a:lstStyle/>
        <a:p>
          <a:endParaRPr lang="en-US"/>
        </a:p>
      </dgm:t>
    </dgm:pt>
    <dgm:pt modelId="{67DF2B8A-CB9B-455C-976F-F324A5101641}">
      <dgm:prSet custT="1"/>
      <dgm:spPr/>
      <dgm:t>
        <a:bodyPr/>
        <a:lstStyle/>
        <a:p>
          <a:r>
            <a:rPr lang="en-US" sz="1400">
              <a:latin typeface="Open Sans" panose="020B0606030504020204" pitchFamily="34" charset="0"/>
              <a:ea typeface="Open Sans" panose="020B0606030504020204" pitchFamily="34" charset="0"/>
              <a:cs typeface="Open Sans" panose="020B0606030504020204" pitchFamily="34" charset="0"/>
            </a:rPr>
            <a:t> DME Greater than $500</a:t>
          </a:r>
          <a:endParaRPr lang="en-US" sz="1200">
            <a:latin typeface="Open Sans" panose="020B0606030504020204" pitchFamily="34" charset="0"/>
            <a:ea typeface="Open Sans" panose="020B0606030504020204" pitchFamily="34" charset="0"/>
            <a:cs typeface="Open Sans" panose="020B0606030504020204" pitchFamily="34" charset="0"/>
          </a:endParaRPr>
        </a:p>
      </dgm:t>
    </dgm:pt>
    <dgm:pt modelId="{00AD1263-1488-4683-A5EA-7111C9CB8619}" type="parTrans" cxnId="{2D89C09A-8BF6-4AB3-953A-3BFAF2292503}">
      <dgm:prSet/>
      <dgm:spPr/>
      <dgm:t>
        <a:bodyPr/>
        <a:lstStyle/>
        <a:p>
          <a:endParaRPr lang="en-US"/>
        </a:p>
      </dgm:t>
    </dgm:pt>
    <dgm:pt modelId="{3432CB0C-3EC1-4490-BCBD-E8B4C4209336}" type="sibTrans" cxnId="{2D89C09A-8BF6-4AB3-953A-3BFAF2292503}">
      <dgm:prSet/>
      <dgm:spPr/>
      <dgm:t>
        <a:bodyPr/>
        <a:lstStyle/>
        <a:p>
          <a:endParaRPr lang="en-US"/>
        </a:p>
      </dgm:t>
    </dgm:pt>
    <dgm:pt modelId="{7E6F96C8-949B-473C-B813-EB05427654C2}" type="pres">
      <dgm:prSet presAssocID="{0AB61FA7-C81B-432E-8F31-C83C79EB83B8}" presName="diagram" presStyleCnt="0">
        <dgm:presLayoutVars>
          <dgm:dir/>
          <dgm:resizeHandles val="exact"/>
        </dgm:presLayoutVars>
      </dgm:prSet>
      <dgm:spPr/>
    </dgm:pt>
    <dgm:pt modelId="{7A662782-5FD3-4CCD-9BAB-27DE6CFED7DB}" type="pres">
      <dgm:prSet presAssocID="{FD676399-6281-488E-BE7E-85A4EB92CACD}" presName="node" presStyleLbl="node1" presStyleIdx="0" presStyleCnt="27">
        <dgm:presLayoutVars>
          <dgm:bulletEnabled val="1"/>
        </dgm:presLayoutVars>
      </dgm:prSet>
      <dgm:spPr/>
    </dgm:pt>
    <dgm:pt modelId="{05E9E9C9-1D73-4FAF-AF90-3E92B7719ECD}" type="pres">
      <dgm:prSet presAssocID="{750E34B1-04D7-476B-8ECB-1A4E1613515B}" presName="sibTrans" presStyleCnt="0"/>
      <dgm:spPr/>
    </dgm:pt>
    <dgm:pt modelId="{AD25B8A9-17AA-4547-BD23-011BFE0C2CF3}" type="pres">
      <dgm:prSet presAssocID="{84191462-B35A-493B-A27E-8DE6FA2A8505}" presName="node" presStyleLbl="node1" presStyleIdx="1" presStyleCnt="27">
        <dgm:presLayoutVars>
          <dgm:bulletEnabled val="1"/>
        </dgm:presLayoutVars>
      </dgm:prSet>
      <dgm:spPr/>
    </dgm:pt>
    <dgm:pt modelId="{EE1A7644-95CF-4395-A376-01E33FB649A9}" type="pres">
      <dgm:prSet presAssocID="{345FB80D-3BDC-4338-A72A-06615298732A}" presName="sibTrans" presStyleCnt="0"/>
      <dgm:spPr/>
    </dgm:pt>
    <dgm:pt modelId="{BCC02358-D28D-4C0D-9576-5600D2393E47}" type="pres">
      <dgm:prSet presAssocID="{60297637-7902-4E53-B4EA-2FCA3D4E6C6B}" presName="node" presStyleLbl="node1" presStyleIdx="2" presStyleCnt="27">
        <dgm:presLayoutVars>
          <dgm:bulletEnabled val="1"/>
        </dgm:presLayoutVars>
      </dgm:prSet>
      <dgm:spPr/>
    </dgm:pt>
    <dgm:pt modelId="{9A85D124-904E-4F81-9D76-4C05044B4A16}" type="pres">
      <dgm:prSet presAssocID="{F0798F66-A3CB-4200-8785-C8E921707603}" presName="sibTrans" presStyleCnt="0"/>
      <dgm:spPr/>
    </dgm:pt>
    <dgm:pt modelId="{18D15231-8A55-4536-9C19-B283C5BAC0AD}" type="pres">
      <dgm:prSet presAssocID="{B2C387C8-2851-40F3-832F-1227F99706C1}" presName="node" presStyleLbl="node1" presStyleIdx="3" presStyleCnt="27">
        <dgm:presLayoutVars>
          <dgm:bulletEnabled val="1"/>
        </dgm:presLayoutVars>
      </dgm:prSet>
      <dgm:spPr/>
    </dgm:pt>
    <dgm:pt modelId="{DC8E6EFC-C5EA-4063-9624-F4FA1A8ADFEC}" type="pres">
      <dgm:prSet presAssocID="{E94DA19F-6D30-414E-B920-46BFC72D7F02}" presName="sibTrans" presStyleCnt="0"/>
      <dgm:spPr/>
    </dgm:pt>
    <dgm:pt modelId="{EB303039-5776-43AD-A8A3-443FA087998B}" type="pres">
      <dgm:prSet presAssocID="{E1DF4D7A-57B1-42CC-9002-C71BA84A561C}" presName="node" presStyleLbl="node1" presStyleIdx="4" presStyleCnt="27">
        <dgm:presLayoutVars>
          <dgm:bulletEnabled val="1"/>
        </dgm:presLayoutVars>
      </dgm:prSet>
      <dgm:spPr/>
    </dgm:pt>
    <dgm:pt modelId="{93036008-82C5-4C4E-8ECB-A0DA8FD2D438}" type="pres">
      <dgm:prSet presAssocID="{000E2F17-EB7F-4DE8-8B11-932C5E599CFC}" presName="sibTrans" presStyleCnt="0"/>
      <dgm:spPr/>
    </dgm:pt>
    <dgm:pt modelId="{D2DB5158-8F3A-41C4-9DF9-920E9B560897}" type="pres">
      <dgm:prSet presAssocID="{6EAA3152-8976-49DF-8FC9-674DBA61DFD0}" presName="node" presStyleLbl="node1" presStyleIdx="5" presStyleCnt="27">
        <dgm:presLayoutVars>
          <dgm:bulletEnabled val="1"/>
        </dgm:presLayoutVars>
      </dgm:prSet>
      <dgm:spPr/>
    </dgm:pt>
    <dgm:pt modelId="{3B2615DE-3048-4E51-A7FF-E7932A05AFA2}" type="pres">
      <dgm:prSet presAssocID="{EBEB9A0F-D886-4D4D-8A9E-417AD4AAA866}" presName="sibTrans" presStyleCnt="0"/>
      <dgm:spPr/>
    </dgm:pt>
    <dgm:pt modelId="{0F34B4E4-914F-4117-816B-97E82B872F27}" type="pres">
      <dgm:prSet presAssocID="{56730548-4A9A-4857-8F98-0B785E6467CC}" presName="node" presStyleLbl="node1" presStyleIdx="6" presStyleCnt="27">
        <dgm:presLayoutVars>
          <dgm:bulletEnabled val="1"/>
        </dgm:presLayoutVars>
      </dgm:prSet>
      <dgm:spPr/>
    </dgm:pt>
    <dgm:pt modelId="{62D146CA-0209-4E79-9BA7-2F4E4657037E}" type="pres">
      <dgm:prSet presAssocID="{F136B70F-2D99-4ED6-9920-027BF959FE32}" presName="sibTrans" presStyleCnt="0"/>
      <dgm:spPr/>
    </dgm:pt>
    <dgm:pt modelId="{17E5ACC8-3672-41C1-B6DE-695BA6F5C48A}" type="pres">
      <dgm:prSet presAssocID="{700FD4E0-E823-46BA-B788-D8A033B3D160}" presName="node" presStyleLbl="node1" presStyleIdx="7" presStyleCnt="27">
        <dgm:presLayoutVars>
          <dgm:bulletEnabled val="1"/>
        </dgm:presLayoutVars>
      </dgm:prSet>
      <dgm:spPr/>
    </dgm:pt>
    <dgm:pt modelId="{41AB1F84-74EF-412B-ABE0-C38FE0FAF485}" type="pres">
      <dgm:prSet presAssocID="{6A9665E0-4ED9-4106-879A-0E6A328EB870}" presName="sibTrans" presStyleCnt="0"/>
      <dgm:spPr/>
    </dgm:pt>
    <dgm:pt modelId="{23E23849-4A99-4CE3-8C9A-073E29A7A677}" type="pres">
      <dgm:prSet presAssocID="{A2D38138-BC9B-47F5-8240-7D05B6F5403B}" presName="node" presStyleLbl="node1" presStyleIdx="8" presStyleCnt="27">
        <dgm:presLayoutVars>
          <dgm:bulletEnabled val="1"/>
        </dgm:presLayoutVars>
      </dgm:prSet>
      <dgm:spPr/>
    </dgm:pt>
    <dgm:pt modelId="{7292F2B2-4EC9-4C52-B22B-5D82A81C0885}" type="pres">
      <dgm:prSet presAssocID="{38638C60-E690-40CB-A978-351238242BDD}" presName="sibTrans" presStyleCnt="0"/>
      <dgm:spPr/>
    </dgm:pt>
    <dgm:pt modelId="{90B28796-30EA-4C0B-886D-B6CC59DB2DE1}" type="pres">
      <dgm:prSet presAssocID="{A0138697-5C68-4ADA-B353-73D25574E66C}" presName="node" presStyleLbl="node1" presStyleIdx="9" presStyleCnt="27" custScaleX="124191">
        <dgm:presLayoutVars>
          <dgm:bulletEnabled val="1"/>
        </dgm:presLayoutVars>
      </dgm:prSet>
      <dgm:spPr/>
    </dgm:pt>
    <dgm:pt modelId="{DE508D81-4D93-40D2-A277-36E637F72BD9}" type="pres">
      <dgm:prSet presAssocID="{B7ECD581-FE76-401F-B2E0-0E5932BFB2E7}" presName="sibTrans" presStyleCnt="0"/>
      <dgm:spPr/>
    </dgm:pt>
    <dgm:pt modelId="{9C8EBD82-72DE-4427-9148-D71C99FD566F}" type="pres">
      <dgm:prSet presAssocID="{83D225AE-D3E0-4D6E-B403-4C6A4310D6B3}" presName="node" presStyleLbl="node1" presStyleIdx="10" presStyleCnt="27">
        <dgm:presLayoutVars>
          <dgm:bulletEnabled val="1"/>
        </dgm:presLayoutVars>
      </dgm:prSet>
      <dgm:spPr/>
    </dgm:pt>
    <dgm:pt modelId="{75A7F1DA-8246-4752-AFFB-C5E63AB06F66}" type="pres">
      <dgm:prSet presAssocID="{1EC11E4E-2BCC-4973-B3F7-04DC5269B60A}" presName="sibTrans" presStyleCnt="0"/>
      <dgm:spPr/>
    </dgm:pt>
    <dgm:pt modelId="{623D2B6A-3236-471A-B13C-1D78AFD07AD0}" type="pres">
      <dgm:prSet presAssocID="{846E49E8-647D-4E0B-A812-8E202DFEE184}" presName="node" presStyleLbl="node1" presStyleIdx="11" presStyleCnt="27">
        <dgm:presLayoutVars>
          <dgm:bulletEnabled val="1"/>
        </dgm:presLayoutVars>
      </dgm:prSet>
      <dgm:spPr/>
    </dgm:pt>
    <dgm:pt modelId="{24305DDD-DF10-48CC-9FEF-40539767960A}" type="pres">
      <dgm:prSet presAssocID="{BFD20780-0006-48EE-ADC6-0A7B098A45AD}" presName="sibTrans" presStyleCnt="0"/>
      <dgm:spPr/>
    </dgm:pt>
    <dgm:pt modelId="{9CC4874B-E743-467D-A971-3D0507A7D872}" type="pres">
      <dgm:prSet presAssocID="{63046B5C-A28A-4949-B0F2-354E1D69A3E5}" presName="node" presStyleLbl="node1" presStyleIdx="12" presStyleCnt="27">
        <dgm:presLayoutVars>
          <dgm:bulletEnabled val="1"/>
        </dgm:presLayoutVars>
      </dgm:prSet>
      <dgm:spPr/>
    </dgm:pt>
    <dgm:pt modelId="{015A77C3-0589-49C7-983C-2B49B56EDFF1}" type="pres">
      <dgm:prSet presAssocID="{C37963F9-8EAD-42AE-B934-5EF7270CD1A9}" presName="sibTrans" presStyleCnt="0"/>
      <dgm:spPr/>
    </dgm:pt>
    <dgm:pt modelId="{5D1226DC-2FB8-449F-899F-47BF6D2A31E2}" type="pres">
      <dgm:prSet presAssocID="{3CB4D225-2BCE-4791-958E-ED0268D228A0}" presName="node" presStyleLbl="node1" presStyleIdx="13" presStyleCnt="27">
        <dgm:presLayoutVars>
          <dgm:bulletEnabled val="1"/>
        </dgm:presLayoutVars>
      </dgm:prSet>
      <dgm:spPr/>
    </dgm:pt>
    <dgm:pt modelId="{920B8EBE-8D53-4F49-A9AB-A654B044067F}" type="pres">
      <dgm:prSet presAssocID="{AA5EA8E7-439A-47EA-81A9-E871F4079A92}" presName="sibTrans" presStyleCnt="0"/>
      <dgm:spPr/>
    </dgm:pt>
    <dgm:pt modelId="{057E019F-E36F-4DBE-B93D-5F4D09B41AB0}" type="pres">
      <dgm:prSet presAssocID="{355C0B8F-EF86-409E-800A-440F384DF35D}" presName="node" presStyleLbl="node1" presStyleIdx="14" presStyleCnt="27">
        <dgm:presLayoutVars>
          <dgm:bulletEnabled val="1"/>
        </dgm:presLayoutVars>
      </dgm:prSet>
      <dgm:spPr/>
    </dgm:pt>
    <dgm:pt modelId="{6F026D73-9440-4C69-A9D7-516458C5C512}" type="pres">
      <dgm:prSet presAssocID="{9A5748C9-0D7B-42E3-8A51-04324E2D7D2F}" presName="sibTrans" presStyleCnt="0"/>
      <dgm:spPr/>
    </dgm:pt>
    <dgm:pt modelId="{AB48D0EA-2525-4A39-AFA0-C45304ED59B7}" type="pres">
      <dgm:prSet presAssocID="{47E7DE8B-84CC-41B7-B8F5-5B2AB659F2CB}" presName="node" presStyleLbl="node1" presStyleIdx="15" presStyleCnt="27">
        <dgm:presLayoutVars>
          <dgm:bulletEnabled val="1"/>
        </dgm:presLayoutVars>
      </dgm:prSet>
      <dgm:spPr/>
    </dgm:pt>
    <dgm:pt modelId="{9A5818D3-9A73-4DB3-B0E4-B955B0CE0EFC}" type="pres">
      <dgm:prSet presAssocID="{B36C4E50-865D-45E0-A6C5-95989EF3F226}" presName="sibTrans" presStyleCnt="0"/>
      <dgm:spPr/>
    </dgm:pt>
    <dgm:pt modelId="{33E0D25C-58B1-4D53-8D2B-12F5A7559143}" type="pres">
      <dgm:prSet presAssocID="{76632288-5BC8-46CC-968F-07A3ADB2661F}" presName="node" presStyleLbl="node1" presStyleIdx="16" presStyleCnt="27">
        <dgm:presLayoutVars>
          <dgm:bulletEnabled val="1"/>
        </dgm:presLayoutVars>
      </dgm:prSet>
      <dgm:spPr/>
    </dgm:pt>
    <dgm:pt modelId="{2C8F3D8F-56E8-4C21-815B-26CBC941A556}" type="pres">
      <dgm:prSet presAssocID="{B0808183-DE08-4C0B-ADA4-87B8E97329AC}" presName="sibTrans" presStyleCnt="0"/>
      <dgm:spPr/>
    </dgm:pt>
    <dgm:pt modelId="{19A4DA17-2C47-4862-B3BF-11DBA502D12F}" type="pres">
      <dgm:prSet presAssocID="{EA086586-96B5-428B-A48C-05E7539E43E8}" presName="node" presStyleLbl="node1" presStyleIdx="17" presStyleCnt="27">
        <dgm:presLayoutVars>
          <dgm:bulletEnabled val="1"/>
        </dgm:presLayoutVars>
      </dgm:prSet>
      <dgm:spPr/>
    </dgm:pt>
    <dgm:pt modelId="{BBFF5E49-F808-468D-A5AE-BD0D9AF7B7BD}" type="pres">
      <dgm:prSet presAssocID="{8234B344-D896-4DD8-9EA1-CC1E26B193E7}" presName="sibTrans" presStyleCnt="0"/>
      <dgm:spPr/>
    </dgm:pt>
    <dgm:pt modelId="{003B2ACB-0838-4B29-905A-F2BE829290A9}" type="pres">
      <dgm:prSet presAssocID="{849C5BE2-DC28-4421-B8B4-A4E9986975BC}" presName="node" presStyleLbl="node1" presStyleIdx="18" presStyleCnt="27">
        <dgm:presLayoutVars>
          <dgm:bulletEnabled val="1"/>
        </dgm:presLayoutVars>
      </dgm:prSet>
      <dgm:spPr/>
    </dgm:pt>
    <dgm:pt modelId="{708EE56E-10E4-4F0B-B7B9-5AE2CEF03AE4}" type="pres">
      <dgm:prSet presAssocID="{7E06F72F-1AA9-4ACA-B6CF-85D9C2297837}" presName="sibTrans" presStyleCnt="0"/>
      <dgm:spPr/>
    </dgm:pt>
    <dgm:pt modelId="{ADE7D41A-1C01-4158-835D-408B11BFF44A}" type="pres">
      <dgm:prSet presAssocID="{CAE4CD76-338E-4CC3-A807-D86B8F7D9D5A}" presName="node" presStyleLbl="node1" presStyleIdx="19" presStyleCnt="27">
        <dgm:presLayoutVars>
          <dgm:bulletEnabled val="1"/>
        </dgm:presLayoutVars>
      </dgm:prSet>
      <dgm:spPr/>
    </dgm:pt>
    <dgm:pt modelId="{642DB88A-8735-434D-9F77-A3BEB59668A0}" type="pres">
      <dgm:prSet presAssocID="{1390949A-D331-49AA-AD53-F5B972125287}" presName="sibTrans" presStyleCnt="0"/>
      <dgm:spPr/>
    </dgm:pt>
    <dgm:pt modelId="{463B45E1-374E-428A-B463-82455D424F34}" type="pres">
      <dgm:prSet presAssocID="{82BFE64A-B0F2-449D-936D-C1F6AC7523F2}" presName="node" presStyleLbl="node1" presStyleIdx="20" presStyleCnt="27">
        <dgm:presLayoutVars>
          <dgm:bulletEnabled val="1"/>
        </dgm:presLayoutVars>
      </dgm:prSet>
      <dgm:spPr/>
    </dgm:pt>
    <dgm:pt modelId="{DA73D630-5768-468E-BE7C-F5DA00D5DBBF}" type="pres">
      <dgm:prSet presAssocID="{B9BF2217-033A-47FE-9E0D-2EBBCBF22109}" presName="sibTrans" presStyleCnt="0"/>
      <dgm:spPr/>
    </dgm:pt>
    <dgm:pt modelId="{88EF9234-4349-4466-BC9C-27A3BF58A4DB}" type="pres">
      <dgm:prSet presAssocID="{4F4645C6-D94D-467C-BACE-983BD8AEF07D}" presName="node" presStyleLbl="node1" presStyleIdx="21" presStyleCnt="27">
        <dgm:presLayoutVars>
          <dgm:bulletEnabled val="1"/>
        </dgm:presLayoutVars>
      </dgm:prSet>
      <dgm:spPr/>
    </dgm:pt>
    <dgm:pt modelId="{8F58C290-31EF-48C0-A42A-707BD3CF8146}" type="pres">
      <dgm:prSet presAssocID="{77E323FA-E4F1-4125-8D82-9525EC99F1F5}" presName="sibTrans" presStyleCnt="0"/>
      <dgm:spPr/>
    </dgm:pt>
    <dgm:pt modelId="{408A31BC-752B-491A-9B1E-DCAC4BF1CDA5}" type="pres">
      <dgm:prSet presAssocID="{5F5F384A-D886-45BC-A1C1-413D529EA7B3}" presName="node" presStyleLbl="node1" presStyleIdx="22" presStyleCnt="27" custScaleX="125073">
        <dgm:presLayoutVars>
          <dgm:bulletEnabled val="1"/>
        </dgm:presLayoutVars>
      </dgm:prSet>
      <dgm:spPr/>
    </dgm:pt>
    <dgm:pt modelId="{8D85C319-3D7A-4026-97E2-EB51B276DFD2}" type="pres">
      <dgm:prSet presAssocID="{8089D092-D395-4858-B937-94ED0A04D4C2}" presName="sibTrans" presStyleCnt="0"/>
      <dgm:spPr/>
    </dgm:pt>
    <dgm:pt modelId="{E98DF9E1-69E3-4314-A5BE-C615E2ED9A84}" type="pres">
      <dgm:prSet presAssocID="{85F74B49-F086-4E79-9271-A8EB40B2FE09}" presName="node" presStyleLbl="node1" presStyleIdx="23" presStyleCnt="27">
        <dgm:presLayoutVars>
          <dgm:bulletEnabled val="1"/>
        </dgm:presLayoutVars>
      </dgm:prSet>
      <dgm:spPr/>
    </dgm:pt>
    <dgm:pt modelId="{D93C3C21-2391-4C6B-88F0-9A1522E9E10B}" type="pres">
      <dgm:prSet presAssocID="{DDAD2AF0-DB80-429D-95CB-FEBC17D996D0}" presName="sibTrans" presStyleCnt="0"/>
      <dgm:spPr/>
    </dgm:pt>
    <dgm:pt modelId="{6AA2D948-67DC-4F9B-8A35-857AB6F37B61}" type="pres">
      <dgm:prSet presAssocID="{385F9123-CEDD-4E46-A134-64801A1F5391}" presName="node" presStyleLbl="node1" presStyleIdx="24" presStyleCnt="27">
        <dgm:presLayoutVars>
          <dgm:bulletEnabled val="1"/>
        </dgm:presLayoutVars>
      </dgm:prSet>
      <dgm:spPr/>
    </dgm:pt>
    <dgm:pt modelId="{8EA63ABD-D221-4576-BB64-F9C6EB232E93}" type="pres">
      <dgm:prSet presAssocID="{D28FF68A-FEDE-4E6D-9A80-19933C86A275}" presName="sibTrans" presStyleCnt="0"/>
      <dgm:spPr/>
    </dgm:pt>
    <dgm:pt modelId="{0C7D42CC-6408-49BD-B903-4B0B8C9ECFE1}" type="pres">
      <dgm:prSet presAssocID="{AC99C6FD-ED49-4753-A0EF-F0050420F1FB}" presName="node" presStyleLbl="node1" presStyleIdx="25" presStyleCnt="27">
        <dgm:presLayoutVars>
          <dgm:bulletEnabled val="1"/>
        </dgm:presLayoutVars>
      </dgm:prSet>
      <dgm:spPr/>
    </dgm:pt>
    <dgm:pt modelId="{A3206745-096C-4E02-874E-55C42E14E1A9}" type="pres">
      <dgm:prSet presAssocID="{87C19434-2CBD-41DA-A00A-F9431D59362C}" presName="sibTrans" presStyleCnt="0"/>
      <dgm:spPr/>
    </dgm:pt>
    <dgm:pt modelId="{85F3A0CA-6031-4560-BBD7-089A25408913}" type="pres">
      <dgm:prSet presAssocID="{67DF2B8A-CB9B-455C-976F-F324A5101641}" presName="node" presStyleLbl="node1" presStyleIdx="26" presStyleCnt="27">
        <dgm:presLayoutVars>
          <dgm:bulletEnabled val="1"/>
        </dgm:presLayoutVars>
      </dgm:prSet>
      <dgm:spPr/>
    </dgm:pt>
  </dgm:ptLst>
  <dgm:cxnLst>
    <dgm:cxn modelId="{AB1F1508-7208-4C6D-A258-71429CE95C1E}" srcId="{0AB61FA7-C81B-432E-8F31-C83C79EB83B8}" destId="{76632288-5BC8-46CC-968F-07A3ADB2661F}" srcOrd="16" destOrd="0" parTransId="{8F60B4C7-B91F-4961-89A9-BD08882BCF4F}" sibTransId="{B0808183-DE08-4C0B-ADA4-87B8E97329AC}"/>
    <dgm:cxn modelId="{1C29BA19-028E-4852-AFF1-1BC7D4FD4CE9}" type="presOf" srcId="{CAE4CD76-338E-4CC3-A807-D86B8F7D9D5A}" destId="{ADE7D41A-1C01-4158-835D-408B11BFF44A}" srcOrd="0" destOrd="0" presId="urn:microsoft.com/office/officeart/2005/8/layout/default"/>
    <dgm:cxn modelId="{46E0A51E-B354-4DA3-A628-284E8237FFE6}" srcId="{0AB61FA7-C81B-432E-8F31-C83C79EB83B8}" destId="{AC99C6FD-ED49-4753-A0EF-F0050420F1FB}" srcOrd="25" destOrd="0" parTransId="{C3ABB48E-E96D-4885-B9DC-1D23C62553F7}" sibTransId="{87C19434-2CBD-41DA-A00A-F9431D59362C}"/>
    <dgm:cxn modelId="{46830A1F-6531-4EA4-BBC5-4E06B352DA7F}" type="presOf" srcId="{700FD4E0-E823-46BA-B788-D8A033B3D160}" destId="{17E5ACC8-3672-41C1-B6DE-695BA6F5C48A}" srcOrd="0" destOrd="0" presId="urn:microsoft.com/office/officeart/2005/8/layout/default"/>
    <dgm:cxn modelId="{422DDB21-99DB-454F-8817-4774A322AA89}" type="presOf" srcId="{76632288-5BC8-46CC-968F-07A3ADB2661F}" destId="{33E0D25C-58B1-4D53-8D2B-12F5A7559143}" srcOrd="0" destOrd="0" presId="urn:microsoft.com/office/officeart/2005/8/layout/default"/>
    <dgm:cxn modelId="{9C75BD26-A139-42D0-9C58-45BF223C184A}" srcId="{0AB61FA7-C81B-432E-8F31-C83C79EB83B8}" destId="{85F74B49-F086-4E79-9271-A8EB40B2FE09}" srcOrd="23" destOrd="0" parTransId="{F5146D1D-0BC3-478A-9DE4-64EFBFE511CC}" sibTransId="{DDAD2AF0-DB80-429D-95CB-FEBC17D996D0}"/>
    <dgm:cxn modelId="{8017522F-075B-4B9D-9539-0C1B2AD66031}" srcId="{0AB61FA7-C81B-432E-8F31-C83C79EB83B8}" destId="{3CB4D225-2BCE-4791-958E-ED0268D228A0}" srcOrd="13" destOrd="0" parTransId="{F35E156F-91A7-459C-96A3-FBC3F1E3B708}" sibTransId="{AA5EA8E7-439A-47EA-81A9-E871F4079A92}"/>
    <dgm:cxn modelId="{1B1F5231-5A02-4B60-AE8B-4C1A1A7A579E}" type="presOf" srcId="{A0138697-5C68-4ADA-B353-73D25574E66C}" destId="{90B28796-30EA-4C0B-886D-B6CC59DB2DE1}" srcOrd="0" destOrd="0" presId="urn:microsoft.com/office/officeart/2005/8/layout/default"/>
    <dgm:cxn modelId="{736E5332-153E-4546-9F07-003634165ED4}" type="presOf" srcId="{82BFE64A-B0F2-449D-936D-C1F6AC7523F2}" destId="{463B45E1-374E-428A-B463-82455D424F34}" srcOrd="0" destOrd="0" presId="urn:microsoft.com/office/officeart/2005/8/layout/default"/>
    <dgm:cxn modelId="{5E07213C-A441-49CE-9083-53B302848779}" type="presOf" srcId="{6EAA3152-8976-49DF-8FC9-674DBA61DFD0}" destId="{D2DB5158-8F3A-41C4-9DF9-920E9B560897}" srcOrd="0" destOrd="0" presId="urn:microsoft.com/office/officeart/2005/8/layout/default"/>
    <dgm:cxn modelId="{3BC9AC3F-8670-46A1-A4B9-F3558B269803}" type="presOf" srcId="{84191462-B35A-493B-A27E-8DE6FA2A8505}" destId="{AD25B8A9-17AA-4547-BD23-011BFE0C2CF3}" srcOrd="0" destOrd="0" presId="urn:microsoft.com/office/officeart/2005/8/layout/default"/>
    <dgm:cxn modelId="{FEB9495D-33FC-417A-97FD-640C4D484429}" type="presOf" srcId="{47E7DE8B-84CC-41B7-B8F5-5B2AB659F2CB}" destId="{AB48D0EA-2525-4A39-AFA0-C45304ED59B7}" srcOrd="0" destOrd="0" presId="urn:microsoft.com/office/officeart/2005/8/layout/default"/>
    <dgm:cxn modelId="{D87B9E60-62D8-4E69-818E-321C6B14C12B}" type="presOf" srcId="{AC99C6FD-ED49-4753-A0EF-F0050420F1FB}" destId="{0C7D42CC-6408-49BD-B903-4B0B8C9ECFE1}" srcOrd="0" destOrd="0" presId="urn:microsoft.com/office/officeart/2005/8/layout/default"/>
    <dgm:cxn modelId="{34369463-8DCD-42CB-BAA0-6C1E8209E004}" type="presOf" srcId="{EA086586-96B5-428B-A48C-05E7539E43E8}" destId="{19A4DA17-2C47-4862-B3BF-11DBA502D12F}" srcOrd="0" destOrd="0" presId="urn:microsoft.com/office/officeart/2005/8/layout/default"/>
    <dgm:cxn modelId="{B3953544-EEE5-4616-8A9B-DB09DAB841A9}" srcId="{0AB61FA7-C81B-432E-8F31-C83C79EB83B8}" destId="{84191462-B35A-493B-A27E-8DE6FA2A8505}" srcOrd="1" destOrd="0" parTransId="{2CDEC6C3-3B44-4366-B5C1-948E91FFCDC1}" sibTransId="{345FB80D-3BDC-4338-A72A-06615298732A}"/>
    <dgm:cxn modelId="{438C4C64-6754-440F-8EFE-4BA3352363F4}" type="presOf" srcId="{3CB4D225-2BCE-4791-958E-ED0268D228A0}" destId="{5D1226DC-2FB8-449F-899F-47BF6D2A31E2}" srcOrd="0" destOrd="0" presId="urn:microsoft.com/office/officeart/2005/8/layout/default"/>
    <dgm:cxn modelId="{5F2BF245-AAD6-41BA-BA22-2F3FAD2BB480}" srcId="{0AB61FA7-C81B-432E-8F31-C83C79EB83B8}" destId="{849C5BE2-DC28-4421-B8B4-A4E9986975BC}" srcOrd="18" destOrd="0" parTransId="{E95DB00E-0322-490C-8AC4-66B9F2F32CDA}" sibTransId="{7E06F72F-1AA9-4ACA-B6CF-85D9C2297837}"/>
    <dgm:cxn modelId="{F0FAE368-5106-4D1E-8C69-9F525D5C69F6}" srcId="{0AB61FA7-C81B-432E-8F31-C83C79EB83B8}" destId="{EA086586-96B5-428B-A48C-05E7539E43E8}" srcOrd="17" destOrd="0" parTransId="{A8CE01AA-D58F-47EE-BF86-2DFA9E409087}" sibTransId="{8234B344-D896-4DD8-9EA1-CC1E26B193E7}"/>
    <dgm:cxn modelId="{E5629F4C-9CC7-4A86-9435-2A211D6C6599}" type="presOf" srcId="{FD676399-6281-488E-BE7E-85A4EB92CACD}" destId="{7A662782-5FD3-4CCD-9BAB-27DE6CFED7DB}" srcOrd="0" destOrd="0" presId="urn:microsoft.com/office/officeart/2005/8/layout/default"/>
    <dgm:cxn modelId="{9880E56D-F3F9-420B-91DC-6AB85C83F6D7}" srcId="{0AB61FA7-C81B-432E-8F31-C83C79EB83B8}" destId="{56730548-4A9A-4857-8F98-0B785E6467CC}" srcOrd="6" destOrd="0" parTransId="{9E459DB3-9508-4DAA-A633-C0D1387ABC45}" sibTransId="{F136B70F-2D99-4ED6-9920-027BF959FE32}"/>
    <dgm:cxn modelId="{3D96954E-0E0F-4E1F-B879-188CF0627FC8}" srcId="{0AB61FA7-C81B-432E-8F31-C83C79EB83B8}" destId="{E1DF4D7A-57B1-42CC-9002-C71BA84A561C}" srcOrd="4" destOrd="0" parTransId="{B4920DA6-902E-4D7C-8EDD-3FB007A23E9C}" sibTransId="{000E2F17-EB7F-4DE8-8B11-932C5E599CFC}"/>
    <dgm:cxn modelId="{735CB24E-2D04-4C16-9A0D-3663415536C7}" type="presOf" srcId="{355C0B8F-EF86-409E-800A-440F384DF35D}" destId="{057E019F-E36F-4DBE-B93D-5F4D09B41AB0}" srcOrd="0" destOrd="0" presId="urn:microsoft.com/office/officeart/2005/8/layout/default"/>
    <dgm:cxn modelId="{94B92455-08B7-47FA-865E-E1DCFD0AEDD7}" type="presOf" srcId="{385F9123-CEDD-4E46-A134-64801A1F5391}" destId="{6AA2D948-67DC-4F9B-8A35-857AB6F37B61}" srcOrd="0" destOrd="0" presId="urn:microsoft.com/office/officeart/2005/8/layout/default"/>
    <dgm:cxn modelId="{DBF85C78-BE1F-4815-9EE8-8C0F7B00BAD7}" srcId="{0AB61FA7-C81B-432E-8F31-C83C79EB83B8}" destId="{355C0B8F-EF86-409E-800A-440F384DF35D}" srcOrd="14" destOrd="0" parTransId="{2EF9ACEE-6F9A-4F0F-8BBE-3A7F85F8492A}" sibTransId="{9A5748C9-0D7B-42E3-8A51-04324E2D7D2F}"/>
    <dgm:cxn modelId="{71E6E558-2DEB-4FB1-9B74-0E551B5550DA}" type="presOf" srcId="{846E49E8-647D-4E0B-A812-8E202DFEE184}" destId="{623D2B6A-3236-471A-B13C-1D78AFD07AD0}" srcOrd="0" destOrd="0" presId="urn:microsoft.com/office/officeart/2005/8/layout/default"/>
    <dgm:cxn modelId="{E3349B79-D27D-4E83-AF0A-9EEBE705161E}" srcId="{0AB61FA7-C81B-432E-8F31-C83C79EB83B8}" destId="{846E49E8-647D-4E0B-A812-8E202DFEE184}" srcOrd="11" destOrd="0" parTransId="{CA595F81-F74F-4CFE-89EB-A0CA19F0DBB0}" sibTransId="{BFD20780-0006-48EE-ADC6-0A7B098A45AD}"/>
    <dgm:cxn modelId="{7A9E057A-6965-4DD2-98A8-9BD6A0AD0FF3}" type="presOf" srcId="{0AB61FA7-C81B-432E-8F31-C83C79EB83B8}" destId="{7E6F96C8-949B-473C-B813-EB05427654C2}" srcOrd="0" destOrd="0" presId="urn:microsoft.com/office/officeart/2005/8/layout/default"/>
    <dgm:cxn modelId="{53F0B25A-2967-4744-8D79-ADF764233075}" srcId="{0AB61FA7-C81B-432E-8F31-C83C79EB83B8}" destId="{385F9123-CEDD-4E46-A134-64801A1F5391}" srcOrd="24" destOrd="0" parTransId="{7C7F0143-EA75-47C4-80BF-3B38C50BFFD2}" sibTransId="{D28FF68A-FEDE-4E6D-9A80-19933C86A275}"/>
    <dgm:cxn modelId="{2E346483-A4F1-46BF-949D-C34ACFBD6F8B}" srcId="{0AB61FA7-C81B-432E-8F31-C83C79EB83B8}" destId="{83D225AE-D3E0-4D6E-B403-4C6A4310D6B3}" srcOrd="10" destOrd="0" parTransId="{5D217752-FE05-409D-B5B5-10F0D896D778}" sibTransId="{1EC11E4E-2BCC-4973-B3F7-04DC5269B60A}"/>
    <dgm:cxn modelId="{EFBEE688-F5E3-4FE0-BBDC-36578DEF1BCF}" srcId="{0AB61FA7-C81B-432E-8F31-C83C79EB83B8}" destId="{47E7DE8B-84CC-41B7-B8F5-5B2AB659F2CB}" srcOrd="15" destOrd="0" parTransId="{39B0483B-3D0B-454B-B93D-10182D2C1C3D}" sibTransId="{B36C4E50-865D-45E0-A6C5-95989EF3F226}"/>
    <dgm:cxn modelId="{6E91D78C-0E9A-4222-8C65-9FD1258E1848}" srcId="{0AB61FA7-C81B-432E-8F31-C83C79EB83B8}" destId="{CAE4CD76-338E-4CC3-A807-D86B8F7D9D5A}" srcOrd="19" destOrd="0" parTransId="{3904C30A-3AEB-4E55-ADBD-4C73502C27A5}" sibTransId="{1390949A-D331-49AA-AD53-F5B972125287}"/>
    <dgm:cxn modelId="{CE60799A-9257-4154-9EE8-1950148F40B3}" type="presOf" srcId="{67DF2B8A-CB9B-455C-976F-F324A5101641}" destId="{85F3A0CA-6031-4560-BBD7-089A25408913}" srcOrd="0" destOrd="0" presId="urn:microsoft.com/office/officeart/2005/8/layout/default"/>
    <dgm:cxn modelId="{2D89C09A-8BF6-4AB3-953A-3BFAF2292503}" srcId="{0AB61FA7-C81B-432E-8F31-C83C79EB83B8}" destId="{67DF2B8A-CB9B-455C-976F-F324A5101641}" srcOrd="26" destOrd="0" parTransId="{00AD1263-1488-4683-A5EA-7111C9CB8619}" sibTransId="{3432CB0C-3EC1-4490-BCBD-E8B4C4209336}"/>
    <dgm:cxn modelId="{8601C49E-C9F6-4831-B4CC-1DA79B78B5D0}" type="presOf" srcId="{83D225AE-D3E0-4D6E-B403-4C6A4310D6B3}" destId="{9C8EBD82-72DE-4427-9148-D71C99FD566F}" srcOrd="0" destOrd="0" presId="urn:microsoft.com/office/officeart/2005/8/layout/default"/>
    <dgm:cxn modelId="{825230AD-78EC-4412-912E-0957BD23F638}" type="presOf" srcId="{4F4645C6-D94D-467C-BACE-983BD8AEF07D}" destId="{88EF9234-4349-4466-BC9C-27A3BF58A4DB}" srcOrd="0" destOrd="0" presId="urn:microsoft.com/office/officeart/2005/8/layout/default"/>
    <dgm:cxn modelId="{0C4972B1-AA20-42BE-8EEF-D3FC83E8F892}" type="presOf" srcId="{B2C387C8-2851-40F3-832F-1227F99706C1}" destId="{18D15231-8A55-4536-9C19-B283C5BAC0AD}" srcOrd="0" destOrd="0" presId="urn:microsoft.com/office/officeart/2005/8/layout/default"/>
    <dgm:cxn modelId="{3CB5D3B2-B718-42F3-BAFB-EF5E0E68C7C9}" srcId="{0AB61FA7-C81B-432E-8F31-C83C79EB83B8}" destId="{700FD4E0-E823-46BA-B788-D8A033B3D160}" srcOrd="7" destOrd="0" parTransId="{3F72DC1E-EE86-4475-9510-CECEA49D0370}" sibTransId="{6A9665E0-4ED9-4106-879A-0E6A328EB870}"/>
    <dgm:cxn modelId="{20A3B4B3-5F5D-4EDF-A66E-F5FAF359D360}" type="presOf" srcId="{A2D38138-BC9B-47F5-8240-7D05B6F5403B}" destId="{23E23849-4A99-4CE3-8C9A-073E29A7A677}" srcOrd="0" destOrd="0" presId="urn:microsoft.com/office/officeart/2005/8/layout/default"/>
    <dgm:cxn modelId="{53DB52B7-F0A6-4FA4-A59D-C7036C1F69AE}" type="presOf" srcId="{5F5F384A-D886-45BC-A1C1-413D529EA7B3}" destId="{408A31BC-752B-491A-9B1E-DCAC4BF1CDA5}" srcOrd="0" destOrd="0" presId="urn:microsoft.com/office/officeart/2005/8/layout/default"/>
    <dgm:cxn modelId="{5E7C0FB8-836B-4275-95FF-2FC66DF973E8}" srcId="{0AB61FA7-C81B-432E-8F31-C83C79EB83B8}" destId="{FD676399-6281-488E-BE7E-85A4EB92CACD}" srcOrd="0" destOrd="0" parTransId="{E2816F4C-D167-46D2-9B6A-FB07304C0F44}" sibTransId="{750E34B1-04D7-476B-8ECB-1A4E1613515B}"/>
    <dgm:cxn modelId="{19E15FB8-1A89-489C-98AB-9FB76F723B23}" type="presOf" srcId="{60297637-7902-4E53-B4EA-2FCA3D4E6C6B}" destId="{BCC02358-D28D-4C0D-9576-5600D2393E47}" srcOrd="0" destOrd="0" presId="urn:microsoft.com/office/officeart/2005/8/layout/default"/>
    <dgm:cxn modelId="{B9404BB9-9A9F-478C-9E44-F50D3D15FCA9}" srcId="{0AB61FA7-C81B-432E-8F31-C83C79EB83B8}" destId="{63046B5C-A28A-4949-B0F2-354E1D69A3E5}" srcOrd="12" destOrd="0" parTransId="{6E4CBF0A-2F09-4F4F-9F43-871462E1A767}" sibTransId="{C37963F9-8EAD-42AE-B934-5EF7270CD1A9}"/>
    <dgm:cxn modelId="{991AE8BF-4142-4426-84EF-1B34D6E0C3A1}" type="presOf" srcId="{56730548-4A9A-4857-8F98-0B785E6467CC}" destId="{0F34B4E4-914F-4117-816B-97E82B872F27}" srcOrd="0" destOrd="0" presId="urn:microsoft.com/office/officeart/2005/8/layout/default"/>
    <dgm:cxn modelId="{E61C80C0-C6B1-494D-89B3-1BD4AB2DD9A8}" type="presOf" srcId="{E1DF4D7A-57B1-42CC-9002-C71BA84A561C}" destId="{EB303039-5776-43AD-A8A3-443FA087998B}" srcOrd="0" destOrd="0" presId="urn:microsoft.com/office/officeart/2005/8/layout/default"/>
    <dgm:cxn modelId="{55F900C6-7710-4BA2-8C2D-FA70AFC906BC}" srcId="{0AB61FA7-C81B-432E-8F31-C83C79EB83B8}" destId="{60297637-7902-4E53-B4EA-2FCA3D4E6C6B}" srcOrd="2" destOrd="0" parTransId="{4BFE9771-3C7E-42FA-BAA0-D81E5A3043B6}" sibTransId="{F0798F66-A3CB-4200-8785-C8E921707603}"/>
    <dgm:cxn modelId="{F36425C6-AF93-4329-943F-F25CA6669AB5}" type="presOf" srcId="{849C5BE2-DC28-4421-B8B4-A4E9986975BC}" destId="{003B2ACB-0838-4B29-905A-F2BE829290A9}" srcOrd="0" destOrd="0" presId="urn:microsoft.com/office/officeart/2005/8/layout/default"/>
    <dgm:cxn modelId="{002EC2CF-3B1D-4CDA-9BE2-C733D01F02D4}" type="presOf" srcId="{63046B5C-A28A-4949-B0F2-354E1D69A3E5}" destId="{9CC4874B-E743-467D-A971-3D0507A7D872}" srcOrd="0" destOrd="0" presId="urn:microsoft.com/office/officeart/2005/8/layout/default"/>
    <dgm:cxn modelId="{6C6BBAD2-373D-447C-8173-DE736DDA2E69}" srcId="{0AB61FA7-C81B-432E-8F31-C83C79EB83B8}" destId="{5F5F384A-D886-45BC-A1C1-413D529EA7B3}" srcOrd="22" destOrd="0" parTransId="{6F05B5F9-9D7A-4579-8A0C-D0ACBD99E4D7}" sibTransId="{8089D092-D395-4858-B937-94ED0A04D4C2}"/>
    <dgm:cxn modelId="{A59555D3-0B52-4831-9D3B-E725578FAC4E}" srcId="{0AB61FA7-C81B-432E-8F31-C83C79EB83B8}" destId="{B2C387C8-2851-40F3-832F-1227F99706C1}" srcOrd="3" destOrd="0" parTransId="{C8CD2C43-F196-412F-995D-77555855F820}" sibTransId="{E94DA19F-6D30-414E-B920-46BFC72D7F02}"/>
    <dgm:cxn modelId="{4E69D0D8-F170-4923-9A34-21DAEF6F69A2}" srcId="{0AB61FA7-C81B-432E-8F31-C83C79EB83B8}" destId="{4F4645C6-D94D-467C-BACE-983BD8AEF07D}" srcOrd="21" destOrd="0" parTransId="{37C4679B-E902-4024-88C7-755BDB106AB4}" sibTransId="{77E323FA-E4F1-4125-8D82-9525EC99F1F5}"/>
    <dgm:cxn modelId="{DBD7F0DD-E36E-4777-93F3-4F3B6F0A1312}" srcId="{0AB61FA7-C81B-432E-8F31-C83C79EB83B8}" destId="{82BFE64A-B0F2-449D-936D-C1F6AC7523F2}" srcOrd="20" destOrd="0" parTransId="{9FCDA4E3-7F3D-48C7-8E78-D5CBB83F1C2F}" sibTransId="{B9BF2217-033A-47FE-9E0D-2EBBCBF22109}"/>
    <dgm:cxn modelId="{21A079E0-E43E-49E4-B963-C9F4F91E45D7}" srcId="{0AB61FA7-C81B-432E-8F31-C83C79EB83B8}" destId="{A0138697-5C68-4ADA-B353-73D25574E66C}" srcOrd="9" destOrd="0" parTransId="{51AF6AA7-87E5-440C-B282-1DF26C1AE819}" sibTransId="{B7ECD581-FE76-401F-B2E0-0E5932BFB2E7}"/>
    <dgm:cxn modelId="{C7D10CE2-4B8E-4EC9-ABF6-86580690CC46}" type="presOf" srcId="{85F74B49-F086-4E79-9271-A8EB40B2FE09}" destId="{E98DF9E1-69E3-4314-A5BE-C615E2ED9A84}" srcOrd="0" destOrd="0" presId="urn:microsoft.com/office/officeart/2005/8/layout/default"/>
    <dgm:cxn modelId="{6C3153F7-54B6-43BB-81A8-D74835C5F040}" srcId="{0AB61FA7-C81B-432E-8F31-C83C79EB83B8}" destId="{6EAA3152-8976-49DF-8FC9-674DBA61DFD0}" srcOrd="5" destOrd="0" parTransId="{CEC00E8D-062A-498B-9FEC-D97AA58F538A}" sibTransId="{EBEB9A0F-D886-4D4D-8A9E-417AD4AAA866}"/>
    <dgm:cxn modelId="{848E97F8-653D-4D88-8C5B-7E508443DCF2}" srcId="{0AB61FA7-C81B-432E-8F31-C83C79EB83B8}" destId="{A2D38138-BC9B-47F5-8240-7D05B6F5403B}" srcOrd="8" destOrd="0" parTransId="{516B07F0-A992-4648-BC37-536B8352F009}" sibTransId="{38638C60-E690-40CB-A978-351238242BDD}"/>
    <dgm:cxn modelId="{A0027C2F-F995-49D1-8239-E87ADC110CBA}" type="presParOf" srcId="{7E6F96C8-949B-473C-B813-EB05427654C2}" destId="{7A662782-5FD3-4CCD-9BAB-27DE6CFED7DB}" srcOrd="0" destOrd="0" presId="urn:microsoft.com/office/officeart/2005/8/layout/default"/>
    <dgm:cxn modelId="{DC6CD6EC-5AC3-4363-9745-7F179590158D}" type="presParOf" srcId="{7E6F96C8-949B-473C-B813-EB05427654C2}" destId="{05E9E9C9-1D73-4FAF-AF90-3E92B7719ECD}" srcOrd="1" destOrd="0" presId="urn:microsoft.com/office/officeart/2005/8/layout/default"/>
    <dgm:cxn modelId="{8B164CD2-A9C8-47FA-98DC-3C04DB6078CD}" type="presParOf" srcId="{7E6F96C8-949B-473C-B813-EB05427654C2}" destId="{AD25B8A9-17AA-4547-BD23-011BFE0C2CF3}" srcOrd="2" destOrd="0" presId="urn:microsoft.com/office/officeart/2005/8/layout/default"/>
    <dgm:cxn modelId="{36AA1888-21F1-4AD4-AF69-F4259EBEAA3E}" type="presParOf" srcId="{7E6F96C8-949B-473C-B813-EB05427654C2}" destId="{EE1A7644-95CF-4395-A376-01E33FB649A9}" srcOrd="3" destOrd="0" presId="urn:microsoft.com/office/officeart/2005/8/layout/default"/>
    <dgm:cxn modelId="{666AA604-48A5-4A75-9329-C9B1F4DC0097}" type="presParOf" srcId="{7E6F96C8-949B-473C-B813-EB05427654C2}" destId="{BCC02358-D28D-4C0D-9576-5600D2393E47}" srcOrd="4" destOrd="0" presId="urn:microsoft.com/office/officeart/2005/8/layout/default"/>
    <dgm:cxn modelId="{200AC3FA-D95A-4CA6-8E2D-335BE39C61FD}" type="presParOf" srcId="{7E6F96C8-949B-473C-B813-EB05427654C2}" destId="{9A85D124-904E-4F81-9D76-4C05044B4A16}" srcOrd="5" destOrd="0" presId="urn:microsoft.com/office/officeart/2005/8/layout/default"/>
    <dgm:cxn modelId="{642A33E3-999E-41F2-9910-A9F846808D43}" type="presParOf" srcId="{7E6F96C8-949B-473C-B813-EB05427654C2}" destId="{18D15231-8A55-4536-9C19-B283C5BAC0AD}" srcOrd="6" destOrd="0" presId="urn:microsoft.com/office/officeart/2005/8/layout/default"/>
    <dgm:cxn modelId="{3DC62123-124F-418C-96E1-46B521F09EF0}" type="presParOf" srcId="{7E6F96C8-949B-473C-B813-EB05427654C2}" destId="{DC8E6EFC-C5EA-4063-9624-F4FA1A8ADFEC}" srcOrd="7" destOrd="0" presId="urn:microsoft.com/office/officeart/2005/8/layout/default"/>
    <dgm:cxn modelId="{58655D77-37A8-43FA-8A5E-58A2498EDB8A}" type="presParOf" srcId="{7E6F96C8-949B-473C-B813-EB05427654C2}" destId="{EB303039-5776-43AD-A8A3-443FA087998B}" srcOrd="8" destOrd="0" presId="urn:microsoft.com/office/officeart/2005/8/layout/default"/>
    <dgm:cxn modelId="{A2EF7274-C86D-464A-86D7-053435A92680}" type="presParOf" srcId="{7E6F96C8-949B-473C-B813-EB05427654C2}" destId="{93036008-82C5-4C4E-8ECB-A0DA8FD2D438}" srcOrd="9" destOrd="0" presId="urn:microsoft.com/office/officeart/2005/8/layout/default"/>
    <dgm:cxn modelId="{EC0C89DD-75AB-4578-82F0-BE9BFC720CC9}" type="presParOf" srcId="{7E6F96C8-949B-473C-B813-EB05427654C2}" destId="{D2DB5158-8F3A-41C4-9DF9-920E9B560897}" srcOrd="10" destOrd="0" presId="urn:microsoft.com/office/officeart/2005/8/layout/default"/>
    <dgm:cxn modelId="{5D37B861-30A7-4DD3-9121-C62A67F32414}" type="presParOf" srcId="{7E6F96C8-949B-473C-B813-EB05427654C2}" destId="{3B2615DE-3048-4E51-A7FF-E7932A05AFA2}" srcOrd="11" destOrd="0" presId="urn:microsoft.com/office/officeart/2005/8/layout/default"/>
    <dgm:cxn modelId="{FDB3EC4B-DD89-4307-A2F9-E064B8CFC82C}" type="presParOf" srcId="{7E6F96C8-949B-473C-B813-EB05427654C2}" destId="{0F34B4E4-914F-4117-816B-97E82B872F27}" srcOrd="12" destOrd="0" presId="urn:microsoft.com/office/officeart/2005/8/layout/default"/>
    <dgm:cxn modelId="{E7DCD86C-B231-4C9E-85A4-68EF583A68D7}" type="presParOf" srcId="{7E6F96C8-949B-473C-B813-EB05427654C2}" destId="{62D146CA-0209-4E79-9BA7-2F4E4657037E}" srcOrd="13" destOrd="0" presId="urn:microsoft.com/office/officeart/2005/8/layout/default"/>
    <dgm:cxn modelId="{4DDE2C07-12AB-4078-94C1-DF2AA1F99305}" type="presParOf" srcId="{7E6F96C8-949B-473C-B813-EB05427654C2}" destId="{17E5ACC8-3672-41C1-B6DE-695BA6F5C48A}" srcOrd="14" destOrd="0" presId="urn:microsoft.com/office/officeart/2005/8/layout/default"/>
    <dgm:cxn modelId="{D77C0279-C0E6-4BC6-B6FF-AB31FA67A57C}" type="presParOf" srcId="{7E6F96C8-949B-473C-B813-EB05427654C2}" destId="{41AB1F84-74EF-412B-ABE0-C38FE0FAF485}" srcOrd="15" destOrd="0" presId="urn:microsoft.com/office/officeart/2005/8/layout/default"/>
    <dgm:cxn modelId="{7EFB42DF-AA52-4029-9FD9-47BF3BD526DE}" type="presParOf" srcId="{7E6F96C8-949B-473C-B813-EB05427654C2}" destId="{23E23849-4A99-4CE3-8C9A-073E29A7A677}" srcOrd="16" destOrd="0" presId="urn:microsoft.com/office/officeart/2005/8/layout/default"/>
    <dgm:cxn modelId="{224F8C6A-F22C-4980-BC60-0CA57CEABF25}" type="presParOf" srcId="{7E6F96C8-949B-473C-B813-EB05427654C2}" destId="{7292F2B2-4EC9-4C52-B22B-5D82A81C0885}" srcOrd="17" destOrd="0" presId="urn:microsoft.com/office/officeart/2005/8/layout/default"/>
    <dgm:cxn modelId="{C4EEE7A0-16EF-4BFC-9C91-10848CF9AE7E}" type="presParOf" srcId="{7E6F96C8-949B-473C-B813-EB05427654C2}" destId="{90B28796-30EA-4C0B-886D-B6CC59DB2DE1}" srcOrd="18" destOrd="0" presId="urn:microsoft.com/office/officeart/2005/8/layout/default"/>
    <dgm:cxn modelId="{79E15AAE-99C5-48CB-BC2F-64BCE6A6D8BF}" type="presParOf" srcId="{7E6F96C8-949B-473C-B813-EB05427654C2}" destId="{DE508D81-4D93-40D2-A277-36E637F72BD9}" srcOrd="19" destOrd="0" presId="urn:microsoft.com/office/officeart/2005/8/layout/default"/>
    <dgm:cxn modelId="{B97D0DCC-8462-412A-85CA-D7D120565943}" type="presParOf" srcId="{7E6F96C8-949B-473C-B813-EB05427654C2}" destId="{9C8EBD82-72DE-4427-9148-D71C99FD566F}" srcOrd="20" destOrd="0" presId="urn:microsoft.com/office/officeart/2005/8/layout/default"/>
    <dgm:cxn modelId="{E5B81360-1461-4489-8758-A304475E1D97}" type="presParOf" srcId="{7E6F96C8-949B-473C-B813-EB05427654C2}" destId="{75A7F1DA-8246-4752-AFFB-C5E63AB06F66}" srcOrd="21" destOrd="0" presId="urn:microsoft.com/office/officeart/2005/8/layout/default"/>
    <dgm:cxn modelId="{BA84CC6A-7A09-4E09-B4F1-9D745A880AA2}" type="presParOf" srcId="{7E6F96C8-949B-473C-B813-EB05427654C2}" destId="{623D2B6A-3236-471A-B13C-1D78AFD07AD0}" srcOrd="22" destOrd="0" presId="urn:microsoft.com/office/officeart/2005/8/layout/default"/>
    <dgm:cxn modelId="{4E7CAAB8-0BBA-4325-9A6B-3628B4F2648B}" type="presParOf" srcId="{7E6F96C8-949B-473C-B813-EB05427654C2}" destId="{24305DDD-DF10-48CC-9FEF-40539767960A}" srcOrd="23" destOrd="0" presId="urn:microsoft.com/office/officeart/2005/8/layout/default"/>
    <dgm:cxn modelId="{C66EC934-3C51-4F7F-9C98-465E5DEA6B97}" type="presParOf" srcId="{7E6F96C8-949B-473C-B813-EB05427654C2}" destId="{9CC4874B-E743-467D-A971-3D0507A7D872}" srcOrd="24" destOrd="0" presId="urn:microsoft.com/office/officeart/2005/8/layout/default"/>
    <dgm:cxn modelId="{F6A513E1-5D0C-487B-B0F3-FFA91C4BD803}" type="presParOf" srcId="{7E6F96C8-949B-473C-B813-EB05427654C2}" destId="{015A77C3-0589-49C7-983C-2B49B56EDFF1}" srcOrd="25" destOrd="0" presId="urn:microsoft.com/office/officeart/2005/8/layout/default"/>
    <dgm:cxn modelId="{EDB6EF2C-D9DC-4A1B-9B8D-495A58DECB7E}" type="presParOf" srcId="{7E6F96C8-949B-473C-B813-EB05427654C2}" destId="{5D1226DC-2FB8-449F-899F-47BF6D2A31E2}" srcOrd="26" destOrd="0" presId="urn:microsoft.com/office/officeart/2005/8/layout/default"/>
    <dgm:cxn modelId="{BCAFD6BC-AAA4-4E17-B788-C574C42965FA}" type="presParOf" srcId="{7E6F96C8-949B-473C-B813-EB05427654C2}" destId="{920B8EBE-8D53-4F49-A9AB-A654B044067F}" srcOrd="27" destOrd="0" presId="urn:microsoft.com/office/officeart/2005/8/layout/default"/>
    <dgm:cxn modelId="{CCE3B5B4-4D20-4D6B-8807-F07826B07E53}" type="presParOf" srcId="{7E6F96C8-949B-473C-B813-EB05427654C2}" destId="{057E019F-E36F-4DBE-B93D-5F4D09B41AB0}" srcOrd="28" destOrd="0" presId="urn:microsoft.com/office/officeart/2005/8/layout/default"/>
    <dgm:cxn modelId="{D59F76E5-7F11-47A6-80FB-33AF9D01495C}" type="presParOf" srcId="{7E6F96C8-949B-473C-B813-EB05427654C2}" destId="{6F026D73-9440-4C69-A9D7-516458C5C512}" srcOrd="29" destOrd="0" presId="urn:microsoft.com/office/officeart/2005/8/layout/default"/>
    <dgm:cxn modelId="{EE593444-AEA6-4766-A362-97F9872F8B42}" type="presParOf" srcId="{7E6F96C8-949B-473C-B813-EB05427654C2}" destId="{AB48D0EA-2525-4A39-AFA0-C45304ED59B7}" srcOrd="30" destOrd="0" presId="urn:microsoft.com/office/officeart/2005/8/layout/default"/>
    <dgm:cxn modelId="{4652AA23-25B4-4C18-A487-55DE552905E1}" type="presParOf" srcId="{7E6F96C8-949B-473C-B813-EB05427654C2}" destId="{9A5818D3-9A73-4DB3-B0E4-B955B0CE0EFC}" srcOrd="31" destOrd="0" presId="urn:microsoft.com/office/officeart/2005/8/layout/default"/>
    <dgm:cxn modelId="{B5086035-254B-4BD8-A0F7-65A97C1B927F}" type="presParOf" srcId="{7E6F96C8-949B-473C-B813-EB05427654C2}" destId="{33E0D25C-58B1-4D53-8D2B-12F5A7559143}" srcOrd="32" destOrd="0" presId="urn:microsoft.com/office/officeart/2005/8/layout/default"/>
    <dgm:cxn modelId="{E634E40C-37E7-4AF4-AC2C-182160D26161}" type="presParOf" srcId="{7E6F96C8-949B-473C-B813-EB05427654C2}" destId="{2C8F3D8F-56E8-4C21-815B-26CBC941A556}" srcOrd="33" destOrd="0" presId="urn:microsoft.com/office/officeart/2005/8/layout/default"/>
    <dgm:cxn modelId="{62B145C5-C0DD-4037-84EB-FC7351EAF9BA}" type="presParOf" srcId="{7E6F96C8-949B-473C-B813-EB05427654C2}" destId="{19A4DA17-2C47-4862-B3BF-11DBA502D12F}" srcOrd="34" destOrd="0" presId="urn:microsoft.com/office/officeart/2005/8/layout/default"/>
    <dgm:cxn modelId="{7110E716-93FE-4D43-B169-89AEC193A746}" type="presParOf" srcId="{7E6F96C8-949B-473C-B813-EB05427654C2}" destId="{BBFF5E49-F808-468D-A5AE-BD0D9AF7B7BD}" srcOrd="35" destOrd="0" presId="urn:microsoft.com/office/officeart/2005/8/layout/default"/>
    <dgm:cxn modelId="{D4FBC287-B4B2-4421-8506-CD7871E8AD42}" type="presParOf" srcId="{7E6F96C8-949B-473C-B813-EB05427654C2}" destId="{003B2ACB-0838-4B29-905A-F2BE829290A9}" srcOrd="36" destOrd="0" presId="urn:microsoft.com/office/officeart/2005/8/layout/default"/>
    <dgm:cxn modelId="{94A1EE8E-40D6-467D-A619-315B6D416DFC}" type="presParOf" srcId="{7E6F96C8-949B-473C-B813-EB05427654C2}" destId="{708EE56E-10E4-4F0B-B7B9-5AE2CEF03AE4}" srcOrd="37" destOrd="0" presId="urn:microsoft.com/office/officeart/2005/8/layout/default"/>
    <dgm:cxn modelId="{D7922773-0943-4DBA-9B14-EC0A515EA009}" type="presParOf" srcId="{7E6F96C8-949B-473C-B813-EB05427654C2}" destId="{ADE7D41A-1C01-4158-835D-408B11BFF44A}" srcOrd="38" destOrd="0" presId="urn:microsoft.com/office/officeart/2005/8/layout/default"/>
    <dgm:cxn modelId="{5F7816EB-F612-4B97-9C0D-FA9AF5CDF966}" type="presParOf" srcId="{7E6F96C8-949B-473C-B813-EB05427654C2}" destId="{642DB88A-8735-434D-9F77-A3BEB59668A0}" srcOrd="39" destOrd="0" presId="urn:microsoft.com/office/officeart/2005/8/layout/default"/>
    <dgm:cxn modelId="{167B64B0-C8EF-431C-A505-885A974BCB35}" type="presParOf" srcId="{7E6F96C8-949B-473C-B813-EB05427654C2}" destId="{463B45E1-374E-428A-B463-82455D424F34}" srcOrd="40" destOrd="0" presId="urn:microsoft.com/office/officeart/2005/8/layout/default"/>
    <dgm:cxn modelId="{F070A936-B5A0-40B3-847E-CFCF7D64DFDA}" type="presParOf" srcId="{7E6F96C8-949B-473C-B813-EB05427654C2}" destId="{DA73D630-5768-468E-BE7C-F5DA00D5DBBF}" srcOrd="41" destOrd="0" presId="urn:microsoft.com/office/officeart/2005/8/layout/default"/>
    <dgm:cxn modelId="{EAE0BC60-831F-4009-A45A-25F2B71B1970}" type="presParOf" srcId="{7E6F96C8-949B-473C-B813-EB05427654C2}" destId="{88EF9234-4349-4466-BC9C-27A3BF58A4DB}" srcOrd="42" destOrd="0" presId="urn:microsoft.com/office/officeart/2005/8/layout/default"/>
    <dgm:cxn modelId="{A853220D-800C-4D3F-8B9D-67D2F37FC3B5}" type="presParOf" srcId="{7E6F96C8-949B-473C-B813-EB05427654C2}" destId="{8F58C290-31EF-48C0-A42A-707BD3CF8146}" srcOrd="43" destOrd="0" presId="urn:microsoft.com/office/officeart/2005/8/layout/default"/>
    <dgm:cxn modelId="{6582FC4D-145E-4108-966C-E4112BABD930}" type="presParOf" srcId="{7E6F96C8-949B-473C-B813-EB05427654C2}" destId="{408A31BC-752B-491A-9B1E-DCAC4BF1CDA5}" srcOrd="44" destOrd="0" presId="urn:microsoft.com/office/officeart/2005/8/layout/default"/>
    <dgm:cxn modelId="{CADF7D07-F901-4EC9-A3FD-C69F0FD9A506}" type="presParOf" srcId="{7E6F96C8-949B-473C-B813-EB05427654C2}" destId="{8D85C319-3D7A-4026-97E2-EB51B276DFD2}" srcOrd="45" destOrd="0" presId="urn:microsoft.com/office/officeart/2005/8/layout/default"/>
    <dgm:cxn modelId="{B12FCC9C-E946-4C40-9AE4-0DAF91A445EC}" type="presParOf" srcId="{7E6F96C8-949B-473C-B813-EB05427654C2}" destId="{E98DF9E1-69E3-4314-A5BE-C615E2ED9A84}" srcOrd="46" destOrd="0" presId="urn:microsoft.com/office/officeart/2005/8/layout/default"/>
    <dgm:cxn modelId="{046FDA16-DA7A-4BEE-BC78-90693AC7A37D}" type="presParOf" srcId="{7E6F96C8-949B-473C-B813-EB05427654C2}" destId="{D93C3C21-2391-4C6B-88F0-9A1522E9E10B}" srcOrd="47" destOrd="0" presId="urn:microsoft.com/office/officeart/2005/8/layout/default"/>
    <dgm:cxn modelId="{D223ADD7-DB5E-49F9-B434-869ADB563F1E}" type="presParOf" srcId="{7E6F96C8-949B-473C-B813-EB05427654C2}" destId="{6AA2D948-67DC-4F9B-8A35-857AB6F37B61}" srcOrd="48" destOrd="0" presId="urn:microsoft.com/office/officeart/2005/8/layout/default"/>
    <dgm:cxn modelId="{5E352982-DBF7-45B0-BA96-2F360D36E0CE}" type="presParOf" srcId="{7E6F96C8-949B-473C-B813-EB05427654C2}" destId="{8EA63ABD-D221-4576-BB64-F9C6EB232E93}" srcOrd="49" destOrd="0" presId="urn:microsoft.com/office/officeart/2005/8/layout/default"/>
    <dgm:cxn modelId="{F1873ECD-BD78-4956-84BD-F30B2ADF5BDE}" type="presParOf" srcId="{7E6F96C8-949B-473C-B813-EB05427654C2}" destId="{0C7D42CC-6408-49BD-B903-4B0B8C9ECFE1}" srcOrd="50" destOrd="0" presId="urn:microsoft.com/office/officeart/2005/8/layout/default"/>
    <dgm:cxn modelId="{53EE3E1E-69E4-4AD3-B747-3E9461171482}" type="presParOf" srcId="{7E6F96C8-949B-473C-B813-EB05427654C2}" destId="{A3206745-096C-4E02-874E-55C42E14E1A9}" srcOrd="51" destOrd="0" presId="urn:microsoft.com/office/officeart/2005/8/layout/default"/>
    <dgm:cxn modelId="{A642816E-8F66-40CF-B783-9E7D4EF7F351}" type="presParOf" srcId="{7E6F96C8-949B-473C-B813-EB05427654C2}" destId="{85F3A0CA-6031-4560-BBD7-089A25408913}" srcOrd="5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D0EE9517-E1CA-4E81-A575-F11E43661CCA}"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38DCBAF0-0522-4CC8-B53C-1D20D587C09D}">
      <dgm:prSet/>
      <dgm:spPr/>
      <dgm:t>
        <a:bodyPr/>
        <a:lstStyle/>
        <a:p>
          <a:r>
            <a:rPr lang="en-US" b="0" i="0" baseline="0"/>
            <a:t>All providers must be credentialed prior to treating CareFirst CHPDC Enrollees.*</a:t>
          </a:r>
          <a:endParaRPr lang="en-US"/>
        </a:p>
      </dgm:t>
    </dgm:pt>
    <dgm:pt modelId="{8BF8788A-4FB0-4CE1-80CA-E191D97F7EB1}" type="parTrans" cxnId="{3E94C98E-58C7-48B2-9515-128745774A27}">
      <dgm:prSet/>
      <dgm:spPr/>
      <dgm:t>
        <a:bodyPr/>
        <a:lstStyle/>
        <a:p>
          <a:endParaRPr lang="en-US"/>
        </a:p>
      </dgm:t>
    </dgm:pt>
    <dgm:pt modelId="{8FBC7BC0-DD9A-4C7B-ABED-EFC7D68C25F6}" type="sibTrans" cxnId="{3E94C98E-58C7-48B2-9515-128745774A27}">
      <dgm:prSet/>
      <dgm:spPr/>
      <dgm:t>
        <a:bodyPr/>
        <a:lstStyle/>
        <a:p>
          <a:endParaRPr lang="en-US"/>
        </a:p>
      </dgm:t>
    </dgm:pt>
    <dgm:pt modelId="{0155D2FF-8874-4A5F-AE33-9000E13FAA65}">
      <dgm:prSet/>
      <dgm:spPr/>
      <dgm:t>
        <a:bodyPr/>
        <a:lstStyle/>
        <a:p>
          <a:r>
            <a:rPr lang="en-US" b="0" i="0" baseline="0"/>
            <a:t>Provider Application Information Form and Disclosure Ownership and Controlled Interest Statement must be complete, or application is considered incomplete and will be returned.</a:t>
          </a:r>
          <a:endParaRPr lang="en-US"/>
        </a:p>
      </dgm:t>
    </dgm:pt>
    <dgm:pt modelId="{B7BB5A9E-BEED-428B-94B3-989CAE53B526}" type="parTrans" cxnId="{E080A93B-F891-4AD0-9562-2DC0EFE5B23B}">
      <dgm:prSet/>
      <dgm:spPr/>
      <dgm:t>
        <a:bodyPr/>
        <a:lstStyle/>
        <a:p>
          <a:endParaRPr lang="en-US"/>
        </a:p>
      </dgm:t>
    </dgm:pt>
    <dgm:pt modelId="{D223700E-E038-45BF-8EB8-C5588AF7062C}" type="sibTrans" cxnId="{E080A93B-F891-4AD0-9562-2DC0EFE5B23B}">
      <dgm:prSet/>
      <dgm:spPr/>
      <dgm:t>
        <a:bodyPr/>
        <a:lstStyle/>
        <a:p>
          <a:endParaRPr lang="en-US"/>
        </a:p>
      </dgm:t>
    </dgm:pt>
    <dgm:pt modelId="{9E2AE693-AF90-4B45-9C23-F39226ADDA78}">
      <dgm:prSet/>
      <dgm:spPr/>
      <dgm:t>
        <a:bodyPr/>
        <a:lstStyle/>
        <a:p>
          <a:r>
            <a:rPr lang="en-US" b="0" i="0" baseline="0"/>
            <a:t>CAQH must be up to date and attestation current, otherwise credentialing process may be impacted.</a:t>
          </a:r>
          <a:endParaRPr lang="en-US"/>
        </a:p>
      </dgm:t>
    </dgm:pt>
    <dgm:pt modelId="{DD567505-7248-491E-9E47-5C5982D3456D}" type="parTrans" cxnId="{4F27FFC0-6246-481A-A826-E40F0BF363DC}">
      <dgm:prSet/>
      <dgm:spPr/>
      <dgm:t>
        <a:bodyPr/>
        <a:lstStyle/>
        <a:p>
          <a:endParaRPr lang="en-US"/>
        </a:p>
      </dgm:t>
    </dgm:pt>
    <dgm:pt modelId="{46806F78-2D2A-4AFC-8408-10D45ED55665}" type="sibTrans" cxnId="{4F27FFC0-6246-481A-A826-E40F0BF363DC}">
      <dgm:prSet/>
      <dgm:spPr/>
      <dgm:t>
        <a:bodyPr/>
        <a:lstStyle/>
        <a:p>
          <a:endParaRPr lang="en-US"/>
        </a:p>
      </dgm:t>
    </dgm:pt>
    <dgm:pt modelId="{2DE9292A-DEEA-4DAF-A44D-8B3C7CFE9736}">
      <dgm:prSet/>
      <dgm:spPr/>
      <dgm:t>
        <a:bodyPr/>
        <a:lstStyle/>
        <a:p>
          <a:r>
            <a:rPr lang="en-US" b="0" i="0" baseline="0"/>
            <a:t>Applicable providers must be enrolled as an active provider in D.C. Medicaid and have been issued a Medicaid ID #.</a:t>
          </a:r>
          <a:endParaRPr lang="en-US"/>
        </a:p>
      </dgm:t>
    </dgm:pt>
    <dgm:pt modelId="{29E0A3A9-163D-4355-A77D-4A96B4AD4674}" type="parTrans" cxnId="{0D05EC83-0477-4719-A5AF-43C5745F2B3E}">
      <dgm:prSet/>
      <dgm:spPr/>
      <dgm:t>
        <a:bodyPr/>
        <a:lstStyle/>
        <a:p>
          <a:endParaRPr lang="en-US"/>
        </a:p>
      </dgm:t>
    </dgm:pt>
    <dgm:pt modelId="{648EEFCF-39CB-4F38-B6E7-20C3AE012DA3}" type="sibTrans" cxnId="{0D05EC83-0477-4719-A5AF-43C5745F2B3E}">
      <dgm:prSet/>
      <dgm:spPr/>
      <dgm:t>
        <a:bodyPr/>
        <a:lstStyle/>
        <a:p>
          <a:endParaRPr lang="en-US"/>
        </a:p>
      </dgm:t>
    </dgm:pt>
    <dgm:pt modelId="{1CD9671C-4EC8-4202-97AE-3C81D74C83AC}">
      <dgm:prSet/>
      <dgm:spPr/>
      <dgm:t>
        <a:bodyPr/>
        <a:lstStyle/>
        <a:p>
          <a:r>
            <a:rPr lang="en-US" b="0" i="0" baseline="0"/>
            <a:t>Credentialing can take up to 120 days however, we make every effort to credential providers within 60 days of a completed application.</a:t>
          </a:r>
          <a:endParaRPr lang="en-US"/>
        </a:p>
      </dgm:t>
    </dgm:pt>
    <dgm:pt modelId="{27C50C89-C8D1-49F4-B7B4-009A02D1CE48}" type="parTrans" cxnId="{DAC2D32C-9A04-4DBB-8FC1-2C9DAB275F77}">
      <dgm:prSet/>
      <dgm:spPr/>
      <dgm:t>
        <a:bodyPr/>
        <a:lstStyle/>
        <a:p>
          <a:endParaRPr lang="en-US"/>
        </a:p>
      </dgm:t>
    </dgm:pt>
    <dgm:pt modelId="{9BDFC4F7-E407-44B9-98FD-07738BD78CB9}" type="sibTrans" cxnId="{DAC2D32C-9A04-4DBB-8FC1-2C9DAB275F77}">
      <dgm:prSet/>
      <dgm:spPr/>
      <dgm:t>
        <a:bodyPr/>
        <a:lstStyle/>
        <a:p>
          <a:endParaRPr lang="en-US"/>
        </a:p>
      </dgm:t>
    </dgm:pt>
    <dgm:pt modelId="{EAFBEA33-A664-40AA-B273-C004EFA46D01}">
      <dgm:prSet/>
      <dgm:spPr/>
      <dgm:t>
        <a:bodyPr/>
        <a:lstStyle/>
        <a:p>
          <a:r>
            <a:rPr lang="en-US" b="0" i="0" baseline="0"/>
            <a:t>Welcome letters will be sent to providers upon approval to network.</a:t>
          </a:r>
          <a:endParaRPr lang="en-US"/>
        </a:p>
      </dgm:t>
    </dgm:pt>
    <dgm:pt modelId="{C9ECDCEF-0D35-463C-ABF3-1A27761CBA7E}" type="parTrans" cxnId="{D1F1CEF2-4847-4DB5-ACFB-AD5F78C862F6}">
      <dgm:prSet/>
      <dgm:spPr/>
      <dgm:t>
        <a:bodyPr/>
        <a:lstStyle/>
        <a:p>
          <a:endParaRPr lang="en-US"/>
        </a:p>
      </dgm:t>
    </dgm:pt>
    <dgm:pt modelId="{27951428-EF02-4B10-A450-3C54FECBFA4A}" type="sibTrans" cxnId="{D1F1CEF2-4847-4DB5-ACFB-AD5F78C862F6}">
      <dgm:prSet/>
      <dgm:spPr/>
      <dgm:t>
        <a:bodyPr/>
        <a:lstStyle/>
        <a:p>
          <a:endParaRPr lang="en-US"/>
        </a:p>
      </dgm:t>
    </dgm:pt>
    <dgm:pt modelId="{3A664BCD-66CD-457B-A723-3E77C4248C5D}">
      <dgm:prSet/>
      <dgm:spPr/>
      <dgm:t>
        <a:bodyPr/>
        <a:lstStyle/>
        <a:p>
          <a:pPr>
            <a:buFont typeface="Wingdings" panose="05000000000000000000" pitchFamily="2" charset="2"/>
            <a:buChar char="Ø"/>
          </a:pPr>
          <a:r>
            <a:rPr lang="en-US" b="1"/>
            <a:t>Effective 1/1/2018 </a:t>
          </a:r>
          <a:r>
            <a:rPr lang="en-US"/>
            <a:t>All applicable provider types must follow the Mandatory Medicaid Enrollment process  </a:t>
          </a:r>
          <a:r>
            <a:rPr lang="en-US" b="1"/>
            <a:t>(21</a:t>
          </a:r>
          <a:r>
            <a:rPr lang="en-US" b="1" baseline="30000"/>
            <a:t>ST</a:t>
          </a:r>
          <a:r>
            <a:rPr lang="en-US" b="1"/>
            <a:t> Century Cares Act).</a:t>
          </a:r>
          <a:endParaRPr lang="en-US"/>
        </a:p>
      </dgm:t>
    </dgm:pt>
    <dgm:pt modelId="{ED3094C2-B94E-496B-980D-A7EA8865DB40}" type="parTrans" cxnId="{871FE242-E6B3-4481-AFA8-F161B1DE8036}">
      <dgm:prSet/>
      <dgm:spPr/>
    </dgm:pt>
    <dgm:pt modelId="{736B8477-00A9-4C2F-8CA3-64C3D03FE49B}" type="sibTrans" cxnId="{871FE242-E6B3-4481-AFA8-F161B1DE8036}">
      <dgm:prSet/>
      <dgm:spPr/>
    </dgm:pt>
    <dgm:pt modelId="{E1332FEF-8EF6-4C9F-AA3A-63952150B261}" type="pres">
      <dgm:prSet presAssocID="{D0EE9517-E1CA-4E81-A575-F11E43661CCA}" presName="CompostProcess" presStyleCnt="0">
        <dgm:presLayoutVars>
          <dgm:dir/>
          <dgm:resizeHandles val="exact"/>
        </dgm:presLayoutVars>
      </dgm:prSet>
      <dgm:spPr/>
    </dgm:pt>
    <dgm:pt modelId="{25FD8666-8B99-4A3C-8065-6733C53A5FD2}" type="pres">
      <dgm:prSet presAssocID="{D0EE9517-E1CA-4E81-A575-F11E43661CCA}" presName="arrow" presStyleLbl="bgShp" presStyleIdx="0" presStyleCnt="1"/>
      <dgm:spPr/>
    </dgm:pt>
    <dgm:pt modelId="{65982C34-B691-4AED-916B-65B4A69D4842}" type="pres">
      <dgm:prSet presAssocID="{D0EE9517-E1CA-4E81-A575-F11E43661CCA}" presName="linearProcess" presStyleCnt="0"/>
      <dgm:spPr/>
    </dgm:pt>
    <dgm:pt modelId="{CB2DEB3F-8383-4028-8242-0B998B53B355}" type="pres">
      <dgm:prSet presAssocID="{38DCBAF0-0522-4CC8-B53C-1D20D587C09D}" presName="textNode" presStyleLbl="node1" presStyleIdx="0" presStyleCnt="7">
        <dgm:presLayoutVars>
          <dgm:bulletEnabled val="1"/>
        </dgm:presLayoutVars>
      </dgm:prSet>
      <dgm:spPr/>
    </dgm:pt>
    <dgm:pt modelId="{1D617C6A-D6F5-43DA-830B-D94DE55C40C1}" type="pres">
      <dgm:prSet presAssocID="{8FBC7BC0-DD9A-4C7B-ABED-EFC7D68C25F6}" presName="sibTrans" presStyleCnt="0"/>
      <dgm:spPr/>
    </dgm:pt>
    <dgm:pt modelId="{9716A08A-4514-4E6B-8E01-A5EE40C6DDE1}" type="pres">
      <dgm:prSet presAssocID="{0155D2FF-8874-4A5F-AE33-9000E13FAA65}" presName="textNode" presStyleLbl="node1" presStyleIdx="1" presStyleCnt="7">
        <dgm:presLayoutVars>
          <dgm:bulletEnabled val="1"/>
        </dgm:presLayoutVars>
      </dgm:prSet>
      <dgm:spPr/>
    </dgm:pt>
    <dgm:pt modelId="{74B9576E-9A0F-43CF-A2D1-6B2C088F37FB}" type="pres">
      <dgm:prSet presAssocID="{D223700E-E038-45BF-8EB8-C5588AF7062C}" presName="sibTrans" presStyleCnt="0"/>
      <dgm:spPr/>
    </dgm:pt>
    <dgm:pt modelId="{360AE558-71E8-4323-AE5E-7D3F52D0C074}" type="pres">
      <dgm:prSet presAssocID="{9E2AE693-AF90-4B45-9C23-F39226ADDA78}" presName="textNode" presStyleLbl="node1" presStyleIdx="2" presStyleCnt="7">
        <dgm:presLayoutVars>
          <dgm:bulletEnabled val="1"/>
        </dgm:presLayoutVars>
      </dgm:prSet>
      <dgm:spPr/>
    </dgm:pt>
    <dgm:pt modelId="{449FBEA8-895F-48B9-8708-6985F1829DC3}" type="pres">
      <dgm:prSet presAssocID="{46806F78-2D2A-4AFC-8408-10D45ED55665}" presName="sibTrans" presStyleCnt="0"/>
      <dgm:spPr/>
    </dgm:pt>
    <dgm:pt modelId="{EA595ED4-2CDC-41EC-B7B4-0C7D16F39458}" type="pres">
      <dgm:prSet presAssocID="{3A664BCD-66CD-457B-A723-3E77C4248C5D}" presName="textNode" presStyleLbl="node1" presStyleIdx="3" presStyleCnt="7">
        <dgm:presLayoutVars>
          <dgm:bulletEnabled val="1"/>
        </dgm:presLayoutVars>
      </dgm:prSet>
      <dgm:spPr/>
    </dgm:pt>
    <dgm:pt modelId="{F6C22ED9-9B8D-4FCF-8BC4-5027A3015831}" type="pres">
      <dgm:prSet presAssocID="{736B8477-00A9-4C2F-8CA3-64C3D03FE49B}" presName="sibTrans" presStyleCnt="0"/>
      <dgm:spPr/>
    </dgm:pt>
    <dgm:pt modelId="{EC9B3ED0-91D1-4A15-8689-751EEEAB8249}" type="pres">
      <dgm:prSet presAssocID="{2DE9292A-DEEA-4DAF-A44D-8B3C7CFE9736}" presName="textNode" presStyleLbl="node1" presStyleIdx="4" presStyleCnt="7">
        <dgm:presLayoutVars>
          <dgm:bulletEnabled val="1"/>
        </dgm:presLayoutVars>
      </dgm:prSet>
      <dgm:spPr/>
    </dgm:pt>
    <dgm:pt modelId="{C9162446-6A73-44B8-9806-C2B4EEACFF4B}" type="pres">
      <dgm:prSet presAssocID="{648EEFCF-39CB-4F38-B6E7-20C3AE012DA3}" presName="sibTrans" presStyleCnt="0"/>
      <dgm:spPr/>
    </dgm:pt>
    <dgm:pt modelId="{7B965B89-04EB-4A72-BB1C-029474EFBB1C}" type="pres">
      <dgm:prSet presAssocID="{1CD9671C-4EC8-4202-97AE-3C81D74C83AC}" presName="textNode" presStyleLbl="node1" presStyleIdx="5" presStyleCnt="7">
        <dgm:presLayoutVars>
          <dgm:bulletEnabled val="1"/>
        </dgm:presLayoutVars>
      </dgm:prSet>
      <dgm:spPr/>
    </dgm:pt>
    <dgm:pt modelId="{511F5603-61B3-4D6A-BF0E-857436EBBBFA}" type="pres">
      <dgm:prSet presAssocID="{9BDFC4F7-E407-44B9-98FD-07738BD78CB9}" presName="sibTrans" presStyleCnt="0"/>
      <dgm:spPr/>
    </dgm:pt>
    <dgm:pt modelId="{799E6394-3697-4A2B-9C22-12880738F917}" type="pres">
      <dgm:prSet presAssocID="{EAFBEA33-A664-40AA-B273-C004EFA46D01}" presName="textNode" presStyleLbl="node1" presStyleIdx="6" presStyleCnt="7">
        <dgm:presLayoutVars>
          <dgm:bulletEnabled val="1"/>
        </dgm:presLayoutVars>
      </dgm:prSet>
      <dgm:spPr/>
    </dgm:pt>
  </dgm:ptLst>
  <dgm:cxnLst>
    <dgm:cxn modelId="{DAC2D32C-9A04-4DBB-8FC1-2C9DAB275F77}" srcId="{D0EE9517-E1CA-4E81-A575-F11E43661CCA}" destId="{1CD9671C-4EC8-4202-97AE-3C81D74C83AC}" srcOrd="5" destOrd="0" parTransId="{27C50C89-C8D1-49F4-B7B4-009A02D1CE48}" sibTransId="{9BDFC4F7-E407-44B9-98FD-07738BD78CB9}"/>
    <dgm:cxn modelId="{E080A93B-F891-4AD0-9562-2DC0EFE5B23B}" srcId="{D0EE9517-E1CA-4E81-A575-F11E43661CCA}" destId="{0155D2FF-8874-4A5F-AE33-9000E13FAA65}" srcOrd="1" destOrd="0" parTransId="{B7BB5A9E-BEED-428B-94B3-989CAE53B526}" sibTransId="{D223700E-E038-45BF-8EB8-C5588AF7062C}"/>
    <dgm:cxn modelId="{ED38BE62-D911-4BF6-86FC-86AA1B713FF9}" type="presOf" srcId="{38DCBAF0-0522-4CC8-B53C-1D20D587C09D}" destId="{CB2DEB3F-8383-4028-8242-0B998B53B355}" srcOrd="0" destOrd="0" presId="urn:microsoft.com/office/officeart/2005/8/layout/hProcess9"/>
    <dgm:cxn modelId="{871FE242-E6B3-4481-AFA8-F161B1DE8036}" srcId="{D0EE9517-E1CA-4E81-A575-F11E43661CCA}" destId="{3A664BCD-66CD-457B-A723-3E77C4248C5D}" srcOrd="3" destOrd="0" parTransId="{ED3094C2-B94E-496B-980D-A7EA8865DB40}" sibTransId="{736B8477-00A9-4C2F-8CA3-64C3D03FE49B}"/>
    <dgm:cxn modelId="{33E3E765-548A-41A0-9F82-94A58A4BA929}" type="presOf" srcId="{0155D2FF-8874-4A5F-AE33-9000E13FAA65}" destId="{9716A08A-4514-4E6B-8E01-A5EE40C6DDE1}" srcOrd="0" destOrd="0" presId="urn:microsoft.com/office/officeart/2005/8/layout/hProcess9"/>
    <dgm:cxn modelId="{0D05EC83-0477-4719-A5AF-43C5745F2B3E}" srcId="{D0EE9517-E1CA-4E81-A575-F11E43661CCA}" destId="{2DE9292A-DEEA-4DAF-A44D-8B3C7CFE9736}" srcOrd="4" destOrd="0" parTransId="{29E0A3A9-163D-4355-A77D-4A96B4AD4674}" sibTransId="{648EEFCF-39CB-4F38-B6E7-20C3AE012DA3}"/>
    <dgm:cxn modelId="{3E94C98E-58C7-48B2-9515-128745774A27}" srcId="{D0EE9517-E1CA-4E81-A575-F11E43661CCA}" destId="{38DCBAF0-0522-4CC8-B53C-1D20D587C09D}" srcOrd="0" destOrd="0" parTransId="{8BF8788A-4FB0-4CE1-80CA-E191D97F7EB1}" sibTransId="{8FBC7BC0-DD9A-4C7B-ABED-EFC7D68C25F6}"/>
    <dgm:cxn modelId="{42F827A4-8E1C-4F57-948B-80914485DCD6}" type="presOf" srcId="{2DE9292A-DEEA-4DAF-A44D-8B3C7CFE9736}" destId="{EC9B3ED0-91D1-4A15-8689-751EEEAB8249}" srcOrd="0" destOrd="0" presId="urn:microsoft.com/office/officeart/2005/8/layout/hProcess9"/>
    <dgm:cxn modelId="{620094AF-BD98-490B-93E9-671C8D51699A}" type="presOf" srcId="{3A664BCD-66CD-457B-A723-3E77C4248C5D}" destId="{EA595ED4-2CDC-41EC-B7B4-0C7D16F39458}" srcOrd="0" destOrd="0" presId="urn:microsoft.com/office/officeart/2005/8/layout/hProcess9"/>
    <dgm:cxn modelId="{4F27FFC0-6246-481A-A826-E40F0BF363DC}" srcId="{D0EE9517-E1CA-4E81-A575-F11E43661CCA}" destId="{9E2AE693-AF90-4B45-9C23-F39226ADDA78}" srcOrd="2" destOrd="0" parTransId="{DD567505-7248-491E-9E47-5C5982D3456D}" sibTransId="{46806F78-2D2A-4AFC-8408-10D45ED55665}"/>
    <dgm:cxn modelId="{671B13C1-AD86-48B9-A716-F63B4F5B19CC}" type="presOf" srcId="{1CD9671C-4EC8-4202-97AE-3C81D74C83AC}" destId="{7B965B89-04EB-4A72-BB1C-029474EFBB1C}" srcOrd="0" destOrd="0" presId="urn:microsoft.com/office/officeart/2005/8/layout/hProcess9"/>
    <dgm:cxn modelId="{0E24B0D6-E76F-49D2-932E-BD4C9016C2B6}" type="presOf" srcId="{D0EE9517-E1CA-4E81-A575-F11E43661CCA}" destId="{E1332FEF-8EF6-4C9F-AA3A-63952150B261}" srcOrd="0" destOrd="0" presId="urn:microsoft.com/office/officeart/2005/8/layout/hProcess9"/>
    <dgm:cxn modelId="{A6CBFEEB-D708-45DA-91C3-A2E71C4AA6DC}" type="presOf" srcId="{9E2AE693-AF90-4B45-9C23-F39226ADDA78}" destId="{360AE558-71E8-4323-AE5E-7D3F52D0C074}" srcOrd="0" destOrd="0" presId="urn:microsoft.com/office/officeart/2005/8/layout/hProcess9"/>
    <dgm:cxn modelId="{55E64CF2-E1CC-4128-B87E-CC2C25D5ACBA}" type="presOf" srcId="{EAFBEA33-A664-40AA-B273-C004EFA46D01}" destId="{799E6394-3697-4A2B-9C22-12880738F917}" srcOrd="0" destOrd="0" presId="urn:microsoft.com/office/officeart/2005/8/layout/hProcess9"/>
    <dgm:cxn modelId="{D1F1CEF2-4847-4DB5-ACFB-AD5F78C862F6}" srcId="{D0EE9517-E1CA-4E81-A575-F11E43661CCA}" destId="{EAFBEA33-A664-40AA-B273-C004EFA46D01}" srcOrd="6" destOrd="0" parTransId="{C9ECDCEF-0D35-463C-ABF3-1A27761CBA7E}" sibTransId="{27951428-EF02-4B10-A450-3C54FECBFA4A}"/>
    <dgm:cxn modelId="{C142CEA4-3555-495B-83C2-AFCE5DC9AC98}" type="presParOf" srcId="{E1332FEF-8EF6-4C9F-AA3A-63952150B261}" destId="{25FD8666-8B99-4A3C-8065-6733C53A5FD2}" srcOrd="0" destOrd="0" presId="urn:microsoft.com/office/officeart/2005/8/layout/hProcess9"/>
    <dgm:cxn modelId="{F1DA5706-C972-4BAD-8E8B-4EA700893162}" type="presParOf" srcId="{E1332FEF-8EF6-4C9F-AA3A-63952150B261}" destId="{65982C34-B691-4AED-916B-65B4A69D4842}" srcOrd="1" destOrd="0" presId="urn:microsoft.com/office/officeart/2005/8/layout/hProcess9"/>
    <dgm:cxn modelId="{FB966336-3E14-4C93-90A6-01E7E882433B}" type="presParOf" srcId="{65982C34-B691-4AED-916B-65B4A69D4842}" destId="{CB2DEB3F-8383-4028-8242-0B998B53B355}" srcOrd="0" destOrd="0" presId="urn:microsoft.com/office/officeart/2005/8/layout/hProcess9"/>
    <dgm:cxn modelId="{125ED1F4-F073-41B3-A418-880D2B49601E}" type="presParOf" srcId="{65982C34-B691-4AED-916B-65B4A69D4842}" destId="{1D617C6A-D6F5-43DA-830B-D94DE55C40C1}" srcOrd="1" destOrd="0" presId="urn:microsoft.com/office/officeart/2005/8/layout/hProcess9"/>
    <dgm:cxn modelId="{DCAF187F-0B7D-477A-B7BB-20FC16DF6480}" type="presParOf" srcId="{65982C34-B691-4AED-916B-65B4A69D4842}" destId="{9716A08A-4514-4E6B-8E01-A5EE40C6DDE1}" srcOrd="2" destOrd="0" presId="urn:microsoft.com/office/officeart/2005/8/layout/hProcess9"/>
    <dgm:cxn modelId="{7CF3B30C-CC5F-498B-80BC-E2F35D94FEAF}" type="presParOf" srcId="{65982C34-B691-4AED-916B-65B4A69D4842}" destId="{74B9576E-9A0F-43CF-A2D1-6B2C088F37FB}" srcOrd="3" destOrd="0" presId="urn:microsoft.com/office/officeart/2005/8/layout/hProcess9"/>
    <dgm:cxn modelId="{ADB6BFBF-3FFB-4D30-9CFA-DB75B59EB14A}" type="presParOf" srcId="{65982C34-B691-4AED-916B-65B4A69D4842}" destId="{360AE558-71E8-4323-AE5E-7D3F52D0C074}" srcOrd="4" destOrd="0" presId="urn:microsoft.com/office/officeart/2005/8/layout/hProcess9"/>
    <dgm:cxn modelId="{6A986DA2-F67E-4FBA-9874-06F729330135}" type="presParOf" srcId="{65982C34-B691-4AED-916B-65B4A69D4842}" destId="{449FBEA8-895F-48B9-8708-6985F1829DC3}" srcOrd="5" destOrd="0" presId="urn:microsoft.com/office/officeart/2005/8/layout/hProcess9"/>
    <dgm:cxn modelId="{0017F7B0-1135-45F4-B20C-9EDAF3D2F803}" type="presParOf" srcId="{65982C34-B691-4AED-916B-65B4A69D4842}" destId="{EA595ED4-2CDC-41EC-B7B4-0C7D16F39458}" srcOrd="6" destOrd="0" presId="urn:microsoft.com/office/officeart/2005/8/layout/hProcess9"/>
    <dgm:cxn modelId="{0D3F93FE-E77A-4D3B-9C68-5FF8897FEBEE}" type="presParOf" srcId="{65982C34-B691-4AED-916B-65B4A69D4842}" destId="{F6C22ED9-9B8D-4FCF-8BC4-5027A3015831}" srcOrd="7" destOrd="0" presId="urn:microsoft.com/office/officeart/2005/8/layout/hProcess9"/>
    <dgm:cxn modelId="{58BFFF90-5EA5-4319-9E40-B64CE73F8544}" type="presParOf" srcId="{65982C34-B691-4AED-916B-65B4A69D4842}" destId="{EC9B3ED0-91D1-4A15-8689-751EEEAB8249}" srcOrd="8" destOrd="0" presId="urn:microsoft.com/office/officeart/2005/8/layout/hProcess9"/>
    <dgm:cxn modelId="{5FC47CF2-BF57-4D38-A331-7766A84A9F53}" type="presParOf" srcId="{65982C34-B691-4AED-916B-65B4A69D4842}" destId="{C9162446-6A73-44B8-9806-C2B4EEACFF4B}" srcOrd="9" destOrd="0" presId="urn:microsoft.com/office/officeart/2005/8/layout/hProcess9"/>
    <dgm:cxn modelId="{E6D9B35D-283B-45F6-9E57-075C426A057C}" type="presParOf" srcId="{65982C34-B691-4AED-916B-65B4A69D4842}" destId="{7B965B89-04EB-4A72-BB1C-029474EFBB1C}" srcOrd="10" destOrd="0" presId="urn:microsoft.com/office/officeart/2005/8/layout/hProcess9"/>
    <dgm:cxn modelId="{269D50B0-535D-41B0-AFE3-4AF3714BB867}" type="presParOf" srcId="{65982C34-B691-4AED-916B-65B4A69D4842}" destId="{511F5603-61B3-4D6A-BF0E-857436EBBBFA}" srcOrd="11" destOrd="0" presId="urn:microsoft.com/office/officeart/2005/8/layout/hProcess9"/>
    <dgm:cxn modelId="{9F925772-2E01-43ED-A51F-4298BDA14914}" type="presParOf" srcId="{65982C34-B691-4AED-916B-65B4A69D4842}" destId="{799E6394-3697-4A2B-9C22-12880738F917}" srcOrd="12"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1A33526D-5F0C-4AD5-8FF8-A83EEA7D9E80}"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n-US"/>
        </a:p>
      </dgm:t>
    </dgm:pt>
    <dgm:pt modelId="{2341DD1C-E0E4-4D22-BD1C-D7DCB42A4F0A}">
      <dgm:prSet/>
      <dgm:spPr/>
      <dgm:t>
        <a:bodyPr/>
        <a:lstStyle/>
        <a:p>
          <a:r>
            <a:rPr lang="en-US" b="0" i="0" baseline="0"/>
            <a:t>Enrollees can fill all prescriptions </a:t>
          </a:r>
          <a:r>
            <a:rPr lang="en-US"/>
            <a:t>written by participating practitioners at any of our network Pharmacies</a:t>
          </a:r>
          <a:r>
            <a:rPr lang="en-US" b="0" i="0" baseline="0"/>
            <a:t>.</a:t>
          </a:r>
          <a:endParaRPr lang="en-US"/>
        </a:p>
      </dgm:t>
    </dgm:pt>
    <dgm:pt modelId="{9A0CB2B8-2435-41A8-A471-5771A804CDDF}" type="parTrans" cxnId="{947CB948-9142-4D77-8518-BB737268DE21}">
      <dgm:prSet/>
      <dgm:spPr/>
      <dgm:t>
        <a:bodyPr/>
        <a:lstStyle/>
        <a:p>
          <a:endParaRPr lang="en-US"/>
        </a:p>
      </dgm:t>
    </dgm:pt>
    <dgm:pt modelId="{D92D2DCF-1AEB-47E3-9528-401327B78042}" type="sibTrans" cxnId="{947CB948-9142-4D77-8518-BB737268DE21}">
      <dgm:prSet/>
      <dgm:spPr/>
      <dgm:t>
        <a:bodyPr/>
        <a:lstStyle/>
        <a:p>
          <a:endParaRPr lang="en-US"/>
        </a:p>
      </dgm:t>
    </dgm:pt>
    <dgm:pt modelId="{E7D0ABCD-5DCD-4474-9475-3B4CD5A3E9F6}">
      <dgm:prSet/>
      <dgm:spPr/>
      <dgm:t>
        <a:bodyPr/>
        <a:lstStyle/>
        <a:p>
          <a:r>
            <a:rPr lang="en-US" b="0" i="0" baseline="0"/>
            <a:t>Specific over-the-counter drugs are covered for Medicaid enrollees with a written prescription by participating practitioners </a:t>
          </a:r>
          <a:r>
            <a:rPr lang="en-US"/>
            <a:t>at any of our network Pharmacies</a:t>
          </a:r>
          <a:r>
            <a:rPr lang="en-US" b="0" i="0" baseline="0"/>
            <a:t>.</a:t>
          </a:r>
          <a:endParaRPr lang="en-US"/>
        </a:p>
      </dgm:t>
    </dgm:pt>
    <dgm:pt modelId="{725F69B4-86A5-4BF3-A658-F0694DE265C0}" type="parTrans" cxnId="{CAA4C9BB-57F9-4715-A767-2193947D8755}">
      <dgm:prSet/>
      <dgm:spPr/>
      <dgm:t>
        <a:bodyPr/>
        <a:lstStyle/>
        <a:p>
          <a:endParaRPr lang="en-US"/>
        </a:p>
      </dgm:t>
    </dgm:pt>
    <dgm:pt modelId="{B9A2896B-DA8A-45CD-8654-402D855F4524}" type="sibTrans" cxnId="{CAA4C9BB-57F9-4715-A767-2193947D8755}">
      <dgm:prSet/>
      <dgm:spPr/>
      <dgm:t>
        <a:bodyPr/>
        <a:lstStyle/>
        <a:p>
          <a:endParaRPr lang="en-US"/>
        </a:p>
      </dgm:t>
    </dgm:pt>
    <dgm:pt modelId="{735B8F11-A7A8-441D-88D6-CE3B3F7025A9}">
      <dgm:prSet/>
      <dgm:spPr/>
      <dgm:t>
        <a:bodyPr/>
        <a:lstStyle/>
        <a:p>
          <a:r>
            <a:rPr lang="en-US" b="0" i="0" baseline="0"/>
            <a:t>If your patient requires a medication not on the formulary, practitioners may request a medication exception located on the provider website. </a:t>
          </a:r>
          <a:endParaRPr lang="en-US"/>
        </a:p>
      </dgm:t>
    </dgm:pt>
    <dgm:pt modelId="{755B4707-BE04-468B-9BE3-A1D43D46F832}" type="parTrans" cxnId="{405FD1E3-08FF-42D8-A216-E5CB94181589}">
      <dgm:prSet/>
      <dgm:spPr/>
      <dgm:t>
        <a:bodyPr/>
        <a:lstStyle/>
        <a:p>
          <a:endParaRPr lang="en-US"/>
        </a:p>
      </dgm:t>
    </dgm:pt>
    <dgm:pt modelId="{816363AB-6169-471F-9BCD-6D346E4DC6D3}" type="sibTrans" cxnId="{405FD1E3-08FF-42D8-A216-E5CB94181589}">
      <dgm:prSet/>
      <dgm:spPr/>
      <dgm:t>
        <a:bodyPr/>
        <a:lstStyle/>
        <a:p>
          <a:endParaRPr lang="en-US"/>
        </a:p>
      </dgm:t>
    </dgm:pt>
    <dgm:pt modelId="{6AC423C6-7287-4E57-AB48-D0F6E43A2BAE}">
      <dgm:prSet/>
      <dgm:spPr/>
      <dgm:t>
        <a:bodyPr/>
        <a:lstStyle/>
        <a:p>
          <a:r>
            <a:rPr lang="en-US" b="0" i="0" baseline="0"/>
            <a:t>Completed form, </a:t>
          </a:r>
          <a:r>
            <a:rPr lang="en-US"/>
            <a:t>supporting clinical notes and laboratory reports </a:t>
          </a:r>
          <a:r>
            <a:rPr lang="en-US" b="0" i="0" baseline="0"/>
            <a:t> should be faxed to the Pharmacy Department at: 202-821-1098.</a:t>
          </a:r>
          <a:endParaRPr lang="en-US"/>
        </a:p>
      </dgm:t>
    </dgm:pt>
    <dgm:pt modelId="{635F02A1-8BC8-4E0C-AAE7-42A8E68C32A2}" type="parTrans" cxnId="{80209436-3B13-4E3D-9B61-988F0B37B4A7}">
      <dgm:prSet/>
      <dgm:spPr/>
      <dgm:t>
        <a:bodyPr/>
        <a:lstStyle/>
        <a:p>
          <a:endParaRPr lang="en-US"/>
        </a:p>
      </dgm:t>
    </dgm:pt>
    <dgm:pt modelId="{848D195C-AE02-416A-8CA6-12E3B18973AA}" type="sibTrans" cxnId="{80209436-3B13-4E3D-9B61-988F0B37B4A7}">
      <dgm:prSet/>
      <dgm:spPr/>
      <dgm:t>
        <a:bodyPr/>
        <a:lstStyle/>
        <a:p>
          <a:endParaRPr lang="en-US"/>
        </a:p>
      </dgm:t>
    </dgm:pt>
    <dgm:pt modelId="{F98FDC14-AFD9-4401-B1FE-3E9378374FA4}" type="pres">
      <dgm:prSet presAssocID="{1A33526D-5F0C-4AD5-8FF8-A83EEA7D9E80}" presName="Name0" presStyleCnt="0">
        <dgm:presLayoutVars>
          <dgm:dir/>
          <dgm:resizeHandles val="exact"/>
        </dgm:presLayoutVars>
      </dgm:prSet>
      <dgm:spPr/>
    </dgm:pt>
    <dgm:pt modelId="{772CC710-8D1E-46A3-91A1-834056920BD7}" type="pres">
      <dgm:prSet presAssocID="{2341DD1C-E0E4-4D22-BD1C-D7DCB42A4F0A}" presName="node" presStyleLbl="node1" presStyleIdx="0" presStyleCnt="4">
        <dgm:presLayoutVars>
          <dgm:bulletEnabled val="1"/>
        </dgm:presLayoutVars>
      </dgm:prSet>
      <dgm:spPr/>
    </dgm:pt>
    <dgm:pt modelId="{741E0762-EAA4-44D4-960E-ADF19D38F4E2}" type="pres">
      <dgm:prSet presAssocID="{D92D2DCF-1AEB-47E3-9528-401327B78042}" presName="sibTrans" presStyleLbl="sibTrans2D1" presStyleIdx="0" presStyleCnt="3"/>
      <dgm:spPr/>
    </dgm:pt>
    <dgm:pt modelId="{0CC56416-C7FA-4A93-810B-9EBC31CB61A3}" type="pres">
      <dgm:prSet presAssocID="{D92D2DCF-1AEB-47E3-9528-401327B78042}" presName="connectorText" presStyleLbl="sibTrans2D1" presStyleIdx="0" presStyleCnt="3"/>
      <dgm:spPr/>
    </dgm:pt>
    <dgm:pt modelId="{9C2583C8-4476-4CE6-9DFC-210F31DD40CB}" type="pres">
      <dgm:prSet presAssocID="{E7D0ABCD-5DCD-4474-9475-3B4CD5A3E9F6}" presName="node" presStyleLbl="node1" presStyleIdx="1" presStyleCnt="4">
        <dgm:presLayoutVars>
          <dgm:bulletEnabled val="1"/>
        </dgm:presLayoutVars>
      </dgm:prSet>
      <dgm:spPr/>
    </dgm:pt>
    <dgm:pt modelId="{A287955B-9724-412E-B8D8-65C2E35CD9AC}" type="pres">
      <dgm:prSet presAssocID="{B9A2896B-DA8A-45CD-8654-402D855F4524}" presName="sibTrans" presStyleLbl="sibTrans2D1" presStyleIdx="1" presStyleCnt="3"/>
      <dgm:spPr/>
    </dgm:pt>
    <dgm:pt modelId="{E8BB45A5-6F1E-4E01-931D-A6FCD04D05C2}" type="pres">
      <dgm:prSet presAssocID="{B9A2896B-DA8A-45CD-8654-402D855F4524}" presName="connectorText" presStyleLbl="sibTrans2D1" presStyleIdx="1" presStyleCnt="3"/>
      <dgm:spPr/>
    </dgm:pt>
    <dgm:pt modelId="{BF30E9EC-4B38-4E4E-B4F2-B1C1B4BEA284}" type="pres">
      <dgm:prSet presAssocID="{735B8F11-A7A8-441D-88D6-CE3B3F7025A9}" presName="node" presStyleLbl="node1" presStyleIdx="2" presStyleCnt="4">
        <dgm:presLayoutVars>
          <dgm:bulletEnabled val="1"/>
        </dgm:presLayoutVars>
      </dgm:prSet>
      <dgm:spPr/>
    </dgm:pt>
    <dgm:pt modelId="{DDB35DFD-71A9-4B61-9767-3E4DC359F9CB}" type="pres">
      <dgm:prSet presAssocID="{816363AB-6169-471F-9BCD-6D346E4DC6D3}" presName="sibTrans" presStyleLbl="sibTrans2D1" presStyleIdx="2" presStyleCnt="3"/>
      <dgm:spPr/>
    </dgm:pt>
    <dgm:pt modelId="{8EAD74C1-7164-406B-AFF4-E236E124AADE}" type="pres">
      <dgm:prSet presAssocID="{816363AB-6169-471F-9BCD-6D346E4DC6D3}" presName="connectorText" presStyleLbl="sibTrans2D1" presStyleIdx="2" presStyleCnt="3"/>
      <dgm:spPr/>
    </dgm:pt>
    <dgm:pt modelId="{AB8AD3B5-C35D-4D49-A0D2-59A6DAC126D6}" type="pres">
      <dgm:prSet presAssocID="{6AC423C6-7287-4E57-AB48-D0F6E43A2BAE}" presName="node" presStyleLbl="node1" presStyleIdx="3" presStyleCnt="4">
        <dgm:presLayoutVars>
          <dgm:bulletEnabled val="1"/>
        </dgm:presLayoutVars>
      </dgm:prSet>
      <dgm:spPr/>
    </dgm:pt>
  </dgm:ptLst>
  <dgm:cxnLst>
    <dgm:cxn modelId="{4E42CE04-90B6-42CB-9D4A-7260BB42CF8D}" type="presOf" srcId="{D92D2DCF-1AEB-47E3-9528-401327B78042}" destId="{741E0762-EAA4-44D4-960E-ADF19D38F4E2}" srcOrd="0" destOrd="0" presId="urn:microsoft.com/office/officeart/2005/8/layout/process1"/>
    <dgm:cxn modelId="{7CE8EA04-3586-4500-9193-9AC837E58AF5}" type="presOf" srcId="{816363AB-6169-471F-9BCD-6D346E4DC6D3}" destId="{DDB35DFD-71A9-4B61-9767-3E4DC359F9CB}" srcOrd="0" destOrd="0" presId="urn:microsoft.com/office/officeart/2005/8/layout/process1"/>
    <dgm:cxn modelId="{1A11250D-A61F-465F-A061-DA12DA98DDAD}" type="presOf" srcId="{2341DD1C-E0E4-4D22-BD1C-D7DCB42A4F0A}" destId="{772CC710-8D1E-46A3-91A1-834056920BD7}" srcOrd="0" destOrd="0" presId="urn:microsoft.com/office/officeart/2005/8/layout/process1"/>
    <dgm:cxn modelId="{5B78B227-64FE-4E33-BC44-26B5D0909105}" type="presOf" srcId="{6AC423C6-7287-4E57-AB48-D0F6E43A2BAE}" destId="{AB8AD3B5-C35D-4D49-A0D2-59A6DAC126D6}" srcOrd="0" destOrd="0" presId="urn:microsoft.com/office/officeart/2005/8/layout/process1"/>
    <dgm:cxn modelId="{80209436-3B13-4E3D-9B61-988F0B37B4A7}" srcId="{1A33526D-5F0C-4AD5-8FF8-A83EEA7D9E80}" destId="{6AC423C6-7287-4E57-AB48-D0F6E43A2BAE}" srcOrd="3" destOrd="0" parTransId="{635F02A1-8BC8-4E0C-AAE7-42A8E68C32A2}" sibTransId="{848D195C-AE02-416A-8CA6-12E3B18973AA}"/>
    <dgm:cxn modelId="{947CB948-9142-4D77-8518-BB737268DE21}" srcId="{1A33526D-5F0C-4AD5-8FF8-A83EEA7D9E80}" destId="{2341DD1C-E0E4-4D22-BD1C-D7DCB42A4F0A}" srcOrd="0" destOrd="0" parTransId="{9A0CB2B8-2435-41A8-A471-5771A804CDDF}" sibTransId="{D92D2DCF-1AEB-47E3-9528-401327B78042}"/>
    <dgm:cxn modelId="{23257572-7984-4F12-B526-CB33E51C43F3}" type="presOf" srcId="{B9A2896B-DA8A-45CD-8654-402D855F4524}" destId="{A287955B-9724-412E-B8D8-65C2E35CD9AC}" srcOrd="0" destOrd="0" presId="urn:microsoft.com/office/officeart/2005/8/layout/process1"/>
    <dgm:cxn modelId="{7E7D2976-85CB-4EE2-8D03-12DF745F77B6}" type="presOf" srcId="{816363AB-6169-471F-9BCD-6D346E4DC6D3}" destId="{8EAD74C1-7164-406B-AFF4-E236E124AADE}" srcOrd="1" destOrd="0" presId="urn:microsoft.com/office/officeart/2005/8/layout/process1"/>
    <dgm:cxn modelId="{4E03D08C-71E6-4C33-9108-22CDE0CF0080}" type="presOf" srcId="{D92D2DCF-1AEB-47E3-9528-401327B78042}" destId="{0CC56416-C7FA-4A93-810B-9EBC31CB61A3}" srcOrd="1" destOrd="0" presId="urn:microsoft.com/office/officeart/2005/8/layout/process1"/>
    <dgm:cxn modelId="{E225939E-D5DF-4408-849C-1D1259CD2220}" type="presOf" srcId="{B9A2896B-DA8A-45CD-8654-402D855F4524}" destId="{E8BB45A5-6F1E-4E01-931D-A6FCD04D05C2}" srcOrd="1" destOrd="0" presId="urn:microsoft.com/office/officeart/2005/8/layout/process1"/>
    <dgm:cxn modelId="{4C8311A3-B9FB-4B6D-BB60-D9668C9EA3BD}" type="presOf" srcId="{735B8F11-A7A8-441D-88D6-CE3B3F7025A9}" destId="{BF30E9EC-4B38-4E4E-B4F2-B1C1B4BEA284}" srcOrd="0" destOrd="0" presId="urn:microsoft.com/office/officeart/2005/8/layout/process1"/>
    <dgm:cxn modelId="{00D696A9-3725-4026-B413-0D1F19293196}" type="presOf" srcId="{1A33526D-5F0C-4AD5-8FF8-A83EEA7D9E80}" destId="{F98FDC14-AFD9-4401-B1FE-3E9378374FA4}" srcOrd="0" destOrd="0" presId="urn:microsoft.com/office/officeart/2005/8/layout/process1"/>
    <dgm:cxn modelId="{CAA4C9BB-57F9-4715-A767-2193947D8755}" srcId="{1A33526D-5F0C-4AD5-8FF8-A83EEA7D9E80}" destId="{E7D0ABCD-5DCD-4474-9475-3B4CD5A3E9F6}" srcOrd="1" destOrd="0" parTransId="{725F69B4-86A5-4BF3-A658-F0694DE265C0}" sibTransId="{B9A2896B-DA8A-45CD-8654-402D855F4524}"/>
    <dgm:cxn modelId="{405FD1E3-08FF-42D8-A216-E5CB94181589}" srcId="{1A33526D-5F0C-4AD5-8FF8-A83EEA7D9E80}" destId="{735B8F11-A7A8-441D-88D6-CE3B3F7025A9}" srcOrd="2" destOrd="0" parTransId="{755B4707-BE04-468B-9BE3-A1D43D46F832}" sibTransId="{816363AB-6169-471F-9BCD-6D346E4DC6D3}"/>
    <dgm:cxn modelId="{C35525E7-D6E4-4EC0-B256-E4C4AA8070EB}" type="presOf" srcId="{E7D0ABCD-5DCD-4474-9475-3B4CD5A3E9F6}" destId="{9C2583C8-4476-4CE6-9DFC-210F31DD40CB}" srcOrd="0" destOrd="0" presId="urn:microsoft.com/office/officeart/2005/8/layout/process1"/>
    <dgm:cxn modelId="{BEC83341-719C-4F3D-86A0-A0481044E5AA}" type="presParOf" srcId="{F98FDC14-AFD9-4401-B1FE-3E9378374FA4}" destId="{772CC710-8D1E-46A3-91A1-834056920BD7}" srcOrd="0" destOrd="0" presId="urn:microsoft.com/office/officeart/2005/8/layout/process1"/>
    <dgm:cxn modelId="{86C1748C-B3BB-406C-8579-6929C3397AEB}" type="presParOf" srcId="{F98FDC14-AFD9-4401-B1FE-3E9378374FA4}" destId="{741E0762-EAA4-44D4-960E-ADF19D38F4E2}" srcOrd="1" destOrd="0" presId="urn:microsoft.com/office/officeart/2005/8/layout/process1"/>
    <dgm:cxn modelId="{F47F64CD-7466-4532-A114-4A090803EBF5}" type="presParOf" srcId="{741E0762-EAA4-44D4-960E-ADF19D38F4E2}" destId="{0CC56416-C7FA-4A93-810B-9EBC31CB61A3}" srcOrd="0" destOrd="0" presId="urn:microsoft.com/office/officeart/2005/8/layout/process1"/>
    <dgm:cxn modelId="{3E0F289D-07BD-4FFB-8156-5364FAC9CFAA}" type="presParOf" srcId="{F98FDC14-AFD9-4401-B1FE-3E9378374FA4}" destId="{9C2583C8-4476-4CE6-9DFC-210F31DD40CB}" srcOrd="2" destOrd="0" presId="urn:microsoft.com/office/officeart/2005/8/layout/process1"/>
    <dgm:cxn modelId="{A13072A7-D4F9-44DA-948C-547D3DA735B1}" type="presParOf" srcId="{F98FDC14-AFD9-4401-B1FE-3E9378374FA4}" destId="{A287955B-9724-412E-B8D8-65C2E35CD9AC}" srcOrd="3" destOrd="0" presId="urn:microsoft.com/office/officeart/2005/8/layout/process1"/>
    <dgm:cxn modelId="{CB9B0076-215E-4851-A53F-7A2EC0139CFB}" type="presParOf" srcId="{A287955B-9724-412E-B8D8-65C2E35CD9AC}" destId="{E8BB45A5-6F1E-4E01-931D-A6FCD04D05C2}" srcOrd="0" destOrd="0" presId="urn:microsoft.com/office/officeart/2005/8/layout/process1"/>
    <dgm:cxn modelId="{CC622F3E-266F-4FCE-A392-384EE5EAE922}" type="presParOf" srcId="{F98FDC14-AFD9-4401-B1FE-3E9378374FA4}" destId="{BF30E9EC-4B38-4E4E-B4F2-B1C1B4BEA284}" srcOrd="4" destOrd="0" presId="urn:microsoft.com/office/officeart/2005/8/layout/process1"/>
    <dgm:cxn modelId="{941938E7-EED8-4CAA-8C31-387A8FD87605}" type="presParOf" srcId="{F98FDC14-AFD9-4401-B1FE-3E9378374FA4}" destId="{DDB35DFD-71A9-4B61-9767-3E4DC359F9CB}" srcOrd="5" destOrd="0" presId="urn:microsoft.com/office/officeart/2005/8/layout/process1"/>
    <dgm:cxn modelId="{22FDBC44-E3D3-4BF2-A55D-49604EE0A0ED}" type="presParOf" srcId="{DDB35DFD-71A9-4B61-9767-3E4DC359F9CB}" destId="{8EAD74C1-7164-406B-AFF4-E236E124AADE}" srcOrd="0" destOrd="0" presId="urn:microsoft.com/office/officeart/2005/8/layout/process1"/>
    <dgm:cxn modelId="{D1D43762-2110-4305-A59A-CBCD6DEA6CB0}" type="presParOf" srcId="{F98FDC14-AFD9-4401-B1FE-3E9378374FA4}" destId="{AB8AD3B5-C35D-4D49-A0D2-59A6DAC126D6}" srcOrd="6"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50594914-6FC8-46C1-934C-4AB6370091F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3A05E3D-5DB6-447A-9C0C-1CCA09087C33}">
      <dgm:prSet/>
      <dgm:spPr/>
      <dgm:t>
        <a:bodyPr/>
        <a:lstStyle/>
        <a:p>
          <a:r>
            <a:rPr lang="en-US" b="0" i="0" baseline="0"/>
            <a:t>Enrollee eligibility must be verified on date of service</a:t>
          </a:r>
          <a:endParaRPr lang="en-US"/>
        </a:p>
      </dgm:t>
    </dgm:pt>
    <dgm:pt modelId="{D7F6E113-E71E-4332-B411-CBA3480D8A1B}" type="parTrans" cxnId="{33B84DC9-2334-4D3A-A806-CA408EAE9709}">
      <dgm:prSet/>
      <dgm:spPr/>
      <dgm:t>
        <a:bodyPr/>
        <a:lstStyle/>
        <a:p>
          <a:endParaRPr lang="en-US"/>
        </a:p>
      </dgm:t>
    </dgm:pt>
    <dgm:pt modelId="{66A724CB-C77C-4349-B8CE-CFB6A4D422C9}" type="sibTrans" cxnId="{33B84DC9-2334-4D3A-A806-CA408EAE9709}">
      <dgm:prSet/>
      <dgm:spPr/>
      <dgm:t>
        <a:bodyPr/>
        <a:lstStyle/>
        <a:p>
          <a:endParaRPr lang="en-US"/>
        </a:p>
      </dgm:t>
    </dgm:pt>
    <dgm:pt modelId="{689C3128-1EAF-4CDC-85C8-F70CF7602D0D}">
      <dgm:prSet/>
      <dgm:spPr/>
      <dgm:t>
        <a:bodyPr/>
        <a:lstStyle/>
        <a:p>
          <a:r>
            <a:rPr lang="en-US" b="0" i="0" baseline="0"/>
            <a:t>All claims must be submitted within 365 days of dates of service</a:t>
          </a:r>
          <a:endParaRPr lang="en-US"/>
        </a:p>
      </dgm:t>
    </dgm:pt>
    <dgm:pt modelId="{1E12E6FE-CEF2-4663-A118-EFEC04C40617}" type="parTrans" cxnId="{09EC1E00-F5AD-45D4-8180-6684FEA6FBB9}">
      <dgm:prSet/>
      <dgm:spPr/>
      <dgm:t>
        <a:bodyPr/>
        <a:lstStyle/>
        <a:p>
          <a:endParaRPr lang="en-US"/>
        </a:p>
      </dgm:t>
    </dgm:pt>
    <dgm:pt modelId="{025AC9D5-BC43-4EE0-ACD3-158523CC2799}" type="sibTrans" cxnId="{09EC1E00-F5AD-45D4-8180-6684FEA6FBB9}">
      <dgm:prSet/>
      <dgm:spPr/>
      <dgm:t>
        <a:bodyPr/>
        <a:lstStyle/>
        <a:p>
          <a:endParaRPr lang="en-US"/>
        </a:p>
      </dgm:t>
    </dgm:pt>
    <dgm:pt modelId="{E7E79D74-B367-46CD-9DE9-8CD3C0092073}">
      <dgm:prSet/>
      <dgm:spPr/>
      <dgm:t>
        <a:bodyPr/>
        <a:lstStyle/>
        <a:p>
          <a:r>
            <a:rPr lang="en-US" b="0" i="0" baseline="0"/>
            <a:t>Enrollee Appeals must be submitted within 60 calendar days of denial (using CareFirst CHPDC appeal forms). </a:t>
          </a:r>
          <a:endParaRPr lang="en-US"/>
        </a:p>
      </dgm:t>
    </dgm:pt>
    <dgm:pt modelId="{2B27EAE9-1778-4A4D-B3F0-A50109BF5380}" type="parTrans" cxnId="{FE82CE85-ECA2-4C4A-918D-2F71E2BAA71E}">
      <dgm:prSet/>
      <dgm:spPr/>
      <dgm:t>
        <a:bodyPr/>
        <a:lstStyle/>
        <a:p>
          <a:endParaRPr lang="en-US"/>
        </a:p>
      </dgm:t>
    </dgm:pt>
    <dgm:pt modelId="{2198AAA1-BAFE-4924-944B-AF214054D6EC}" type="sibTrans" cxnId="{FE82CE85-ECA2-4C4A-918D-2F71E2BAA71E}">
      <dgm:prSet/>
      <dgm:spPr/>
      <dgm:t>
        <a:bodyPr/>
        <a:lstStyle/>
        <a:p>
          <a:endParaRPr lang="en-US"/>
        </a:p>
      </dgm:t>
    </dgm:pt>
    <dgm:pt modelId="{EEB120B7-BAB6-40DD-9E86-5EF79EF200CC}">
      <dgm:prSet/>
      <dgm:spPr/>
      <dgm:t>
        <a:bodyPr/>
        <a:lstStyle/>
        <a:p>
          <a:r>
            <a:rPr lang="en-US" b="0" i="0" baseline="0"/>
            <a:t>Provider Appeals must be submitted within 90 calendar days of denial (using CareFirst CHPDC appeal forms). </a:t>
          </a:r>
          <a:endParaRPr lang="en-US"/>
        </a:p>
      </dgm:t>
    </dgm:pt>
    <dgm:pt modelId="{7B80BECE-86DD-408E-8EF7-4EAD860152FF}" type="parTrans" cxnId="{6F730BC5-AA55-4815-8093-5717EF5A8A1A}">
      <dgm:prSet/>
      <dgm:spPr/>
      <dgm:t>
        <a:bodyPr/>
        <a:lstStyle/>
        <a:p>
          <a:endParaRPr lang="en-US"/>
        </a:p>
      </dgm:t>
    </dgm:pt>
    <dgm:pt modelId="{5FB156C1-FB3B-4F17-8A64-BA3336AECBC5}" type="sibTrans" cxnId="{6F730BC5-AA55-4815-8093-5717EF5A8A1A}">
      <dgm:prSet/>
      <dgm:spPr/>
      <dgm:t>
        <a:bodyPr/>
        <a:lstStyle/>
        <a:p>
          <a:endParaRPr lang="en-US"/>
        </a:p>
      </dgm:t>
    </dgm:pt>
    <dgm:pt modelId="{920DDD93-5AD3-4561-B99B-EE388984BA45}">
      <dgm:prSet/>
      <dgm:spPr/>
      <dgm:t>
        <a:bodyPr/>
        <a:lstStyle/>
        <a:p>
          <a:r>
            <a:rPr lang="en-US" b="0" i="0" baseline="0"/>
            <a:t>Provider Termination notification cannot be retrospective (unless unavoidable i.e. resignation abruptly, illness etc.)</a:t>
          </a:r>
          <a:endParaRPr lang="en-US"/>
        </a:p>
      </dgm:t>
    </dgm:pt>
    <dgm:pt modelId="{2149A46D-B19B-4E1D-95A0-23338FF78B2D}" type="parTrans" cxnId="{75914466-0DB4-4C52-B3D7-B6E8377A4325}">
      <dgm:prSet/>
      <dgm:spPr/>
      <dgm:t>
        <a:bodyPr/>
        <a:lstStyle/>
        <a:p>
          <a:endParaRPr lang="en-US"/>
        </a:p>
      </dgm:t>
    </dgm:pt>
    <dgm:pt modelId="{B3966147-01D8-405B-9D46-EFFB120712ED}" type="sibTrans" cxnId="{75914466-0DB4-4C52-B3D7-B6E8377A4325}">
      <dgm:prSet/>
      <dgm:spPr/>
      <dgm:t>
        <a:bodyPr/>
        <a:lstStyle/>
        <a:p>
          <a:endParaRPr lang="en-US"/>
        </a:p>
      </dgm:t>
    </dgm:pt>
    <dgm:pt modelId="{71C2C2BF-C33E-49F9-89A7-7C741567A318}" type="pres">
      <dgm:prSet presAssocID="{50594914-6FC8-46C1-934C-4AB6370091F3}" presName="linear" presStyleCnt="0">
        <dgm:presLayoutVars>
          <dgm:animLvl val="lvl"/>
          <dgm:resizeHandles val="exact"/>
        </dgm:presLayoutVars>
      </dgm:prSet>
      <dgm:spPr/>
    </dgm:pt>
    <dgm:pt modelId="{485FF52B-5004-4359-AC33-979EE52B73D0}" type="pres">
      <dgm:prSet presAssocID="{E3A05E3D-5DB6-447A-9C0C-1CCA09087C33}" presName="parentText" presStyleLbl="node1" presStyleIdx="0" presStyleCnt="5">
        <dgm:presLayoutVars>
          <dgm:chMax val="0"/>
          <dgm:bulletEnabled val="1"/>
        </dgm:presLayoutVars>
      </dgm:prSet>
      <dgm:spPr/>
    </dgm:pt>
    <dgm:pt modelId="{9491FF5F-768C-48D8-BDDE-52AB25F01372}" type="pres">
      <dgm:prSet presAssocID="{66A724CB-C77C-4349-B8CE-CFB6A4D422C9}" presName="spacer" presStyleCnt="0"/>
      <dgm:spPr/>
    </dgm:pt>
    <dgm:pt modelId="{1A231F16-7ABE-4F8E-92D7-BF4915C3C78A}" type="pres">
      <dgm:prSet presAssocID="{689C3128-1EAF-4CDC-85C8-F70CF7602D0D}" presName="parentText" presStyleLbl="node1" presStyleIdx="1" presStyleCnt="5">
        <dgm:presLayoutVars>
          <dgm:chMax val="0"/>
          <dgm:bulletEnabled val="1"/>
        </dgm:presLayoutVars>
      </dgm:prSet>
      <dgm:spPr/>
    </dgm:pt>
    <dgm:pt modelId="{ABDE4E5E-F344-4065-A936-745157B8D81D}" type="pres">
      <dgm:prSet presAssocID="{025AC9D5-BC43-4EE0-ACD3-158523CC2799}" presName="spacer" presStyleCnt="0"/>
      <dgm:spPr/>
    </dgm:pt>
    <dgm:pt modelId="{FC76400D-E003-4B8E-B53F-0CA61D11B5F3}" type="pres">
      <dgm:prSet presAssocID="{E7E79D74-B367-46CD-9DE9-8CD3C0092073}" presName="parentText" presStyleLbl="node1" presStyleIdx="2" presStyleCnt="5">
        <dgm:presLayoutVars>
          <dgm:chMax val="0"/>
          <dgm:bulletEnabled val="1"/>
        </dgm:presLayoutVars>
      </dgm:prSet>
      <dgm:spPr/>
    </dgm:pt>
    <dgm:pt modelId="{168580B2-9304-4FEA-9322-2F38590A0A0B}" type="pres">
      <dgm:prSet presAssocID="{2198AAA1-BAFE-4924-944B-AF214054D6EC}" presName="spacer" presStyleCnt="0"/>
      <dgm:spPr/>
    </dgm:pt>
    <dgm:pt modelId="{08217DBE-2163-47EB-979C-A66D3A6B4EA6}" type="pres">
      <dgm:prSet presAssocID="{EEB120B7-BAB6-40DD-9E86-5EF79EF200CC}" presName="parentText" presStyleLbl="node1" presStyleIdx="3" presStyleCnt="5">
        <dgm:presLayoutVars>
          <dgm:chMax val="0"/>
          <dgm:bulletEnabled val="1"/>
        </dgm:presLayoutVars>
      </dgm:prSet>
      <dgm:spPr/>
    </dgm:pt>
    <dgm:pt modelId="{E479C976-64DC-4521-A547-C9630D77F6B0}" type="pres">
      <dgm:prSet presAssocID="{5FB156C1-FB3B-4F17-8A64-BA3336AECBC5}" presName="spacer" presStyleCnt="0"/>
      <dgm:spPr/>
    </dgm:pt>
    <dgm:pt modelId="{3616279F-FF36-4939-8BF1-974AC3D48294}" type="pres">
      <dgm:prSet presAssocID="{920DDD93-5AD3-4561-B99B-EE388984BA45}" presName="parentText" presStyleLbl="node1" presStyleIdx="4" presStyleCnt="5">
        <dgm:presLayoutVars>
          <dgm:chMax val="0"/>
          <dgm:bulletEnabled val="1"/>
        </dgm:presLayoutVars>
      </dgm:prSet>
      <dgm:spPr/>
    </dgm:pt>
  </dgm:ptLst>
  <dgm:cxnLst>
    <dgm:cxn modelId="{09EC1E00-F5AD-45D4-8180-6684FEA6FBB9}" srcId="{50594914-6FC8-46C1-934C-4AB6370091F3}" destId="{689C3128-1EAF-4CDC-85C8-F70CF7602D0D}" srcOrd="1" destOrd="0" parTransId="{1E12E6FE-CEF2-4663-A118-EFEC04C40617}" sibTransId="{025AC9D5-BC43-4EE0-ACD3-158523CC2799}"/>
    <dgm:cxn modelId="{20BD4F5F-37EF-4E90-BAF9-04F54622155F}" type="presOf" srcId="{689C3128-1EAF-4CDC-85C8-F70CF7602D0D}" destId="{1A231F16-7ABE-4F8E-92D7-BF4915C3C78A}" srcOrd="0" destOrd="0" presId="urn:microsoft.com/office/officeart/2005/8/layout/vList2"/>
    <dgm:cxn modelId="{CD450444-3307-4F37-8B86-C4ACDAF1E409}" type="presOf" srcId="{E7E79D74-B367-46CD-9DE9-8CD3C0092073}" destId="{FC76400D-E003-4B8E-B53F-0CA61D11B5F3}" srcOrd="0" destOrd="0" presId="urn:microsoft.com/office/officeart/2005/8/layout/vList2"/>
    <dgm:cxn modelId="{75914466-0DB4-4C52-B3D7-B6E8377A4325}" srcId="{50594914-6FC8-46C1-934C-4AB6370091F3}" destId="{920DDD93-5AD3-4561-B99B-EE388984BA45}" srcOrd="4" destOrd="0" parTransId="{2149A46D-B19B-4E1D-95A0-23338FF78B2D}" sibTransId="{B3966147-01D8-405B-9D46-EFFB120712ED}"/>
    <dgm:cxn modelId="{3D2AB16F-9380-4E93-8A94-2C42B4C8F030}" type="presOf" srcId="{920DDD93-5AD3-4561-B99B-EE388984BA45}" destId="{3616279F-FF36-4939-8BF1-974AC3D48294}" srcOrd="0" destOrd="0" presId="urn:microsoft.com/office/officeart/2005/8/layout/vList2"/>
    <dgm:cxn modelId="{94BB5977-B94F-46FD-83DF-ED4E2B9E6265}" type="presOf" srcId="{EEB120B7-BAB6-40DD-9E86-5EF79EF200CC}" destId="{08217DBE-2163-47EB-979C-A66D3A6B4EA6}" srcOrd="0" destOrd="0" presId="urn:microsoft.com/office/officeart/2005/8/layout/vList2"/>
    <dgm:cxn modelId="{05447680-46DF-46F4-BE8E-6D8B58A6DA86}" type="presOf" srcId="{50594914-6FC8-46C1-934C-4AB6370091F3}" destId="{71C2C2BF-C33E-49F9-89A7-7C741567A318}" srcOrd="0" destOrd="0" presId="urn:microsoft.com/office/officeart/2005/8/layout/vList2"/>
    <dgm:cxn modelId="{FE82CE85-ECA2-4C4A-918D-2F71E2BAA71E}" srcId="{50594914-6FC8-46C1-934C-4AB6370091F3}" destId="{E7E79D74-B367-46CD-9DE9-8CD3C0092073}" srcOrd="2" destOrd="0" parTransId="{2B27EAE9-1778-4A4D-B3F0-A50109BF5380}" sibTransId="{2198AAA1-BAFE-4924-944B-AF214054D6EC}"/>
    <dgm:cxn modelId="{EDC19DC3-7CBD-4A5B-90C6-49C326D262B8}" type="presOf" srcId="{E3A05E3D-5DB6-447A-9C0C-1CCA09087C33}" destId="{485FF52B-5004-4359-AC33-979EE52B73D0}" srcOrd="0" destOrd="0" presId="urn:microsoft.com/office/officeart/2005/8/layout/vList2"/>
    <dgm:cxn modelId="{6F730BC5-AA55-4815-8093-5717EF5A8A1A}" srcId="{50594914-6FC8-46C1-934C-4AB6370091F3}" destId="{EEB120B7-BAB6-40DD-9E86-5EF79EF200CC}" srcOrd="3" destOrd="0" parTransId="{7B80BECE-86DD-408E-8EF7-4EAD860152FF}" sibTransId="{5FB156C1-FB3B-4F17-8A64-BA3336AECBC5}"/>
    <dgm:cxn modelId="{33B84DC9-2334-4D3A-A806-CA408EAE9709}" srcId="{50594914-6FC8-46C1-934C-4AB6370091F3}" destId="{E3A05E3D-5DB6-447A-9C0C-1CCA09087C33}" srcOrd="0" destOrd="0" parTransId="{D7F6E113-E71E-4332-B411-CBA3480D8A1B}" sibTransId="{66A724CB-C77C-4349-B8CE-CFB6A4D422C9}"/>
    <dgm:cxn modelId="{EFDF1F17-C043-463F-A8B2-79627AEC07BB}" type="presParOf" srcId="{71C2C2BF-C33E-49F9-89A7-7C741567A318}" destId="{485FF52B-5004-4359-AC33-979EE52B73D0}" srcOrd="0" destOrd="0" presId="urn:microsoft.com/office/officeart/2005/8/layout/vList2"/>
    <dgm:cxn modelId="{1B017F5C-1670-4367-A84B-7715A076CCD9}" type="presParOf" srcId="{71C2C2BF-C33E-49F9-89A7-7C741567A318}" destId="{9491FF5F-768C-48D8-BDDE-52AB25F01372}" srcOrd="1" destOrd="0" presId="urn:microsoft.com/office/officeart/2005/8/layout/vList2"/>
    <dgm:cxn modelId="{29667213-A879-45ED-8B03-E76A8B931246}" type="presParOf" srcId="{71C2C2BF-C33E-49F9-89A7-7C741567A318}" destId="{1A231F16-7ABE-4F8E-92D7-BF4915C3C78A}" srcOrd="2" destOrd="0" presId="urn:microsoft.com/office/officeart/2005/8/layout/vList2"/>
    <dgm:cxn modelId="{8176DE41-36E4-4512-AC4C-3F5F442746E7}" type="presParOf" srcId="{71C2C2BF-C33E-49F9-89A7-7C741567A318}" destId="{ABDE4E5E-F344-4065-A936-745157B8D81D}" srcOrd="3" destOrd="0" presId="urn:microsoft.com/office/officeart/2005/8/layout/vList2"/>
    <dgm:cxn modelId="{FEFE5274-458F-4BAD-A52C-98BD49F2C259}" type="presParOf" srcId="{71C2C2BF-C33E-49F9-89A7-7C741567A318}" destId="{FC76400D-E003-4B8E-B53F-0CA61D11B5F3}" srcOrd="4" destOrd="0" presId="urn:microsoft.com/office/officeart/2005/8/layout/vList2"/>
    <dgm:cxn modelId="{E24D92B9-E770-48E1-89FD-73099D099BF5}" type="presParOf" srcId="{71C2C2BF-C33E-49F9-89A7-7C741567A318}" destId="{168580B2-9304-4FEA-9322-2F38590A0A0B}" srcOrd="5" destOrd="0" presId="urn:microsoft.com/office/officeart/2005/8/layout/vList2"/>
    <dgm:cxn modelId="{E197749C-E21D-4A0E-B964-78E0A5C8D589}" type="presParOf" srcId="{71C2C2BF-C33E-49F9-89A7-7C741567A318}" destId="{08217DBE-2163-47EB-979C-A66D3A6B4EA6}" srcOrd="6" destOrd="0" presId="urn:microsoft.com/office/officeart/2005/8/layout/vList2"/>
    <dgm:cxn modelId="{4D5725D4-9CC4-4019-B3C7-2650EAA73BD2}" type="presParOf" srcId="{71C2C2BF-C33E-49F9-89A7-7C741567A318}" destId="{E479C976-64DC-4521-A547-C9630D77F6B0}" srcOrd="7" destOrd="0" presId="urn:microsoft.com/office/officeart/2005/8/layout/vList2"/>
    <dgm:cxn modelId="{89E0E033-7B40-419A-A1B9-5661898E7B17}" type="presParOf" srcId="{71C2C2BF-C33E-49F9-89A7-7C741567A318}" destId="{3616279F-FF36-4939-8BF1-974AC3D48294}"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FFB2223-A0FB-4CCC-800D-749B47CB137A}"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B65605AC-9F0E-4B62-A982-849C54395E3F}">
      <dgm:prSet/>
      <dgm:spPr/>
      <dgm:t>
        <a:bodyPr/>
        <a:lstStyle/>
        <a:p>
          <a:r>
            <a:rPr lang="en-US" b="0" i="0">
              <a:latin typeface="Open Sans" panose="020B0606030504020204" pitchFamily="34" charset="0"/>
              <a:ea typeface="Open Sans" panose="020B0606030504020204" pitchFamily="34" charset="0"/>
              <a:cs typeface="Open Sans" panose="020B0606030504020204" pitchFamily="34" charset="0"/>
            </a:rPr>
            <a:t>Welcome to CareFirst Community Health Plan District of Columbia (CareFirst CHPDC), formerly known as Trusted Health Plan, District of Columbia.</a:t>
          </a:r>
          <a:endParaRPr lang="en-US">
            <a:latin typeface="Open Sans" panose="020B0606030504020204" pitchFamily="34" charset="0"/>
            <a:ea typeface="Open Sans" panose="020B0606030504020204" pitchFamily="34" charset="0"/>
            <a:cs typeface="Open Sans" panose="020B0606030504020204" pitchFamily="34" charset="0"/>
          </a:endParaRPr>
        </a:p>
      </dgm:t>
    </dgm:pt>
    <dgm:pt modelId="{F321F2E8-B697-4827-93BA-27FBD11D1397}" type="parTrans" cxnId="{B5CEC008-3CD2-4226-8BB1-D63FAE40FF60}">
      <dgm:prSet/>
      <dgm:spPr/>
      <dgm:t>
        <a:bodyPr/>
        <a:lstStyle/>
        <a:p>
          <a:endParaRPr lang="en-US"/>
        </a:p>
      </dgm:t>
    </dgm:pt>
    <dgm:pt modelId="{BB6EA5D7-B622-4DC3-99E1-CA9693E9DA73}" type="sibTrans" cxnId="{B5CEC008-3CD2-4226-8BB1-D63FAE40FF60}">
      <dgm:prSet/>
      <dgm:spPr/>
      <dgm:t>
        <a:bodyPr/>
        <a:lstStyle/>
        <a:p>
          <a:endParaRPr lang="en-US"/>
        </a:p>
      </dgm:t>
    </dgm:pt>
    <dgm:pt modelId="{F2C451E6-BF5B-457E-B300-B93797927551}">
      <dgm:prSet/>
      <dgm:spPr/>
      <dgm:t>
        <a:bodyPr/>
        <a:lstStyle/>
        <a:p>
          <a:r>
            <a:rPr lang="en-US" b="0" i="0">
              <a:latin typeface="Open Sans" panose="020B0606030504020204" pitchFamily="34" charset="0"/>
              <a:ea typeface="Open Sans" panose="020B0606030504020204" pitchFamily="34" charset="0"/>
              <a:cs typeface="Open Sans" panose="020B0606030504020204" pitchFamily="34" charset="0"/>
            </a:rPr>
            <a:t>CareFirst CHPDC has been serving D.C. residents in the past as Trusted Health Plan, until our acquisition in 2020 by CareFirst Blue Cross Blue Shield, and we now serve our enrollees as CareFirst CHPDC.</a:t>
          </a:r>
          <a:endParaRPr lang="en-US">
            <a:latin typeface="Open Sans" panose="020B0606030504020204" pitchFamily="34" charset="0"/>
            <a:ea typeface="Open Sans" panose="020B0606030504020204" pitchFamily="34" charset="0"/>
            <a:cs typeface="Open Sans" panose="020B0606030504020204" pitchFamily="34" charset="0"/>
          </a:endParaRPr>
        </a:p>
      </dgm:t>
    </dgm:pt>
    <dgm:pt modelId="{B4693024-55DB-4A88-97F3-383B5D0C6E64}" type="parTrans" cxnId="{A936B0C3-A60A-4AF8-9F9E-86D80C63B88E}">
      <dgm:prSet/>
      <dgm:spPr/>
      <dgm:t>
        <a:bodyPr/>
        <a:lstStyle/>
        <a:p>
          <a:endParaRPr lang="en-US"/>
        </a:p>
      </dgm:t>
    </dgm:pt>
    <dgm:pt modelId="{E9713679-E0AC-4342-ADA2-4060486718B9}" type="sibTrans" cxnId="{A936B0C3-A60A-4AF8-9F9E-86D80C63B88E}">
      <dgm:prSet/>
      <dgm:spPr/>
      <dgm:t>
        <a:bodyPr/>
        <a:lstStyle/>
        <a:p>
          <a:endParaRPr lang="en-US"/>
        </a:p>
      </dgm:t>
    </dgm:pt>
    <dgm:pt modelId="{C9E96B66-42F9-4FF9-9C3E-314813B210BC}">
      <dgm:prSet/>
      <dgm:spPr/>
      <dgm:t>
        <a:bodyPr/>
        <a:lstStyle/>
        <a:p>
          <a:r>
            <a:rPr lang="en-US" b="0" i="0">
              <a:latin typeface="Open Sans" panose="020B0606030504020204" pitchFamily="34" charset="0"/>
              <a:ea typeface="Open Sans" panose="020B0606030504020204" pitchFamily="34" charset="0"/>
              <a:cs typeface="Open Sans" panose="020B0606030504020204" pitchFamily="34" charset="0"/>
            </a:rPr>
            <a:t>Our mission is to help our D.C. neighbors receive the care and services needed to lead a long and healthy life.</a:t>
          </a:r>
          <a:endParaRPr lang="en-US">
            <a:latin typeface="Open Sans" panose="020B0606030504020204" pitchFamily="34" charset="0"/>
            <a:ea typeface="Open Sans" panose="020B0606030504020204" pitchFamily="34" charset="0"/>
            <a:cs typeface="Open Sans" panose="020B0606030504020204" pitchFamily="34" charset="0"/>
          </a:endParaRPr>
        </a:p>
      </dgm:t>
    </dgm:pt>
    <dgm:pt modelId="{0EEFA5B5-A3E7-40B8-9040-4134F172E601}" type="parTrans" cxnId="{2B8D8660-5D23-4DA0-AB28-F28B656356EF}">
      <dgm:prSet/>
      <dgm:spPr/>
      <dgm:t>
        <a:bodyPr/>
        <a:lstStyle/>
        <a:p>
          <a:endParaRPr lang="en-US"/>
        </a:p>
      </dgm:t>
    </dgm:pt>
    <dgm:pt modelId="{24EDD292-7EE6-4BE4-B4E0-0CFF0FB30F58}" type="sibTrans" cxnId="{2B8D8660-5D23-4DA0-AB28-F28B656356EF}">
      <dgm:prSet/>
      <dgm:spPr/>
      <dgm:t>
        <a:bodyPr/>
        <a:lstStyle/>
        <a:p>
          <a:endParaRPr lang="en-US"/>
        </a:p>
      </dgm:t>
    </dgm:pt>
    <dgm:pt modelId="{7A5B90BB-067E-4FA8-972B-F84F410417C2}">
      <dgm:prSet/>
      <dgm:spPr/>
      <dgm:t>
        <a:bodyPr/>
        <a:lstStyle/>
        <a:p>
          <a:r>
            <a:rPr lang="en-US" b="0" i="0">
              <a:latin typeface="Open Sans" panose="020B0606030504020204" pitchFamily="34" charset="0"/>
              <a:ea typeface="Open Sans" panose="020B0606030504020204" pitchFamily="34" charset="0"/>
              <a:cs typeface="Open Sans" panose="020B0606030504020204" pitchFamily="34" charset="0"/>
            </a:rPr>
            <a:t>As a valued participating provider, you are one of the most essential elements of our fully integrated Medicaid Health Network. We are committed to ensuring that all our enrollees receive optimum quality health care. We value our partnership and the relationship you have with your patients and enrollees.</a:t>
          </a:r>
          <a:endParaRPr lang="en-US">
            <a:latin typeface="Open Sans" panose="020B0606030504020204" pitchFamily="34" charset="0"/>
            <a:ea typeface="Open Sans" panose="020B0606030504020204" pitchFamily="34" charset="0"/>
            <a:cs typeface="Open Sans" panose="020B0606030504020204" pitchFamily="34" charset="0"/>
          </a:endParaRPr>
        </a:p>
      </dgm:t>
    </dgm:pt>
    <dgm:pt modelId="{51ACAD9C-6697-4C94-A0A2-0C0D3A6EA33F}" type="parTrans" cxnId="{BA132DBD-A998-4134-9C06-677771011D77}">
      <dgm:prSet/>
      <dgm:spPr/>
      <dgm:t>
        <a:bodyPr/>
        <a:lstStyle/>
        <a:p>
          <a:endParaRPr lang="en-US"/>
        </a:p>
      </dgm:t>
    </dgm:pt>
    <dgm:pt modelId="{BC156D3E-6E4E-402C-BDBE-27E3F05DBD15}" type="sibTrans" cxnId="{BA132DBD-A998-4134-9C06-677771011D77}">
      <dgm:prSet/>
      <dgm:spPr/>
      <dgm:t>
        <a:bodyPr/>
        <a:lstStyle/>
        <a:p>
          <a:endParaRPr lang="en-US"/>
        </a:p>
      </dgm:t>
    </dgm:pt>
    <dgm:pt modelId="{60F1A59F-6A46-41F1-B93D-E4D00905D67E}" type="pres">
      <dgm:prSet presAssocID="{CFFB2223-A0FB-4CCC-800D-749B47CB137A}" presName="outerComposite" presStyleCnt="0">
        <dgm:presLayoutVars>
          <dgm:chMax val="5"/>
          <dgm:dir/>
          <dgm:resizeHandles val="exact"/>
        </dgm:presLayoutVars>
      </dgm:prSet>
      <dgm:spPr/>
    </dgm:pt>
    <dgm:pt modelId="{0A3A37D3-5936-48DE-A9CF-A797001CF78D}" type="pres">
      <dgm:prSet presAssocID="{CFFB2223-A0FB-4CCC-800D-749B47CB137A}" presName="dummyMaxCanvas" presStyleCnt="0">
        <dgm:presLayoutVars/>
      </dgm:prSet>
      <dgm:spPr/>
    </dgm:pt>
    <dgm:pt modelId="{2E647369-4517-442F-8ADB-BF6ECD71D90A}" type="pres">
      <dgm:prSet presAssocID="{CFFB2223-A0FB-4CCC-800D-749B47CB137A}" presName="FourNodes_1" presStyleLbl="node1" presStyleIdx="0" presStyleCnt="4">
        <dgm:presLayoutVars>
          <dgm:bulletEnabled val="1"/>
        </dgm:presLayoutVars>
      </dgm:prSet>
      <dgm:spPr/>
    </dgm:pt>
    <dgm:pt modelId="{4D0DDE99-FAAF-4102-B2FC-D52A48338E2B}" type="pres">
      <dgm:prSet presAssocID="{CFFB2223-A0FB-4CCC-800D-749B47CB137A}" presName="FourNodes_2" presStyleLbl="node1" presStyleIdx="1" presStyleCnt="4">
        <dgm:presLayoutVars>
          <dgm:bulletEnabled val="1"/>
        </dgm:presLayoutVars>
      </dgm:prSet>
      <dgm:spPr/>
    </dgm:pt>
    <dgm:pt modelId="{9016F5CF-8ACA-4B2F-AD09-89F820E7FAAC}" type="pres">
      <dgm:prSet presAssocID="{CFFB2223-A0FB-4CCC-800D-749B47CB137A}" presName="FourNodes_3" presStyleLbl="node1" presStyleIdx="2" presStyleCnt="4">
        <dgm:presLayoutVars>
          <dgm:bulletEnabled val="1"/>
        </dgm:presLayoutVars>
      </dgm:prSet>
      <dgm:spPr/>
    </dgm:pt>
    <dgm:pt modelId="{8D7742EE-28DB-4FD8-98BC-3A9A88963554}" type="pres">
      <dgm:prSet presAssocID="{CFFB2223-A0FB-4CCC-800D-749B47CB137A}" presName="FourNodes_4" presStyleLbl="node1" presStyleIdx="3" presStyleCnt="4">
        <dgm:presLayoutVars>
          <dgm:bulletEnabled val="1"/>
        </dgm:presLayoutVars>
      </dgm:prSet>
      <dgm:spPr/>
    </dgm:pt>
    <dgm:pt modelId="{33421BCE-68E9-4B62-A8BC-2D12101EB9DD}" type="pres">
      <dgm:prSet presAssocID="{CFFB2223-A0FB-4CCC-800D-749B47CB137A}" presName="FourConn_1-2" presStyleLbl="fgAccFollowNode1" presStyleIdx="0" presStyleCnt="3">
        <dgm:presLayoutVars>
          <dgm:bulletEnabled val="1"/>
        </dgm:presLayoutVars>
      </dgm:prSet>
      <dgm:spPr/>
    </dgm:pt>
    <dgm:pt modelId="{2F869028-EA5B-4666-AF59-08A920877A40}" type="pres">
      <dgm:prSet presAssocID="{CFFB2223-A0FB-4CCC-800D-749B47CB137A}" presName="FourConn_2-3" presStyleLbl="fgAccFollowNode1" presStyleIdx="1" presStyleCnt="3">
        <dgm:presLayoutVars>
          <dgm:bulletEnabled val="1"/>
        </dgm:presLayoutVars>
      </dgm:prSet>
      <dgm:spPr/>
    </dgm:pt>
    <dgm:pt modelId="{8277958B-A570-4053-A023-6640B6E7D1C3}" type="pres">
      <dgm:prSet presAssocID="{CFFB2223-A0FB-4CCC-800D-749B47CB137A}" presName="FourConn_3-4" presStyleLbl="fgAccFollowNode1" presStyleIdx="2" presStyleCnt="3">
        <dgm:presLayoutVars>
          <dgm:bulletEnabled val="1"/>
        </dgm:presLayoutVars>
      </dgm:prSet>
      <dgm:spPr/>
    </dgm:pt>
    <dgm:pt modelId="{61CB3081-F983-4C67-9D74-9EF36A3BE82D}" type="pres">
      <dgm:prSet presAssocID="{CFFB2223-A0FB-4CCC-800D-749B47CB137A}" presName="FourNodes_1_text" presStyleLbl="node1" presStyleIdx="3" presStyleCnt="4">
        <dgm:presLayoutVars>
          <dgm:bulletEnabled val="1"/>
        </dgm:presLayoutVars>
      </dgm:prSet>
      <dgm:spPr/>
    </dgm:pt>
    <dgm:pt modelId="{EFBEC320-4762-4300-86A1-33651EAC034E}" type="pres">
      <dgm:prSet presAssocID="{CFFB2223-A0FB-4CCC-800D-749B47CB137A}" presName="FourNodes_2_text" presStyleLbl="node1" presStyleIdx="3" presStyleCnt="4">
        <dgm:presLayoutVars>
          <dgm:bulletEnabled val="1"/>
        </dgm:presLayoutVars>
      </dgm:prSet>
      <dgm:spPr/>
    </dgm:pt>
    <dgm:pt modelId="{CEF9AD16-49EF-4452-A5DB-499D05A69A3C}" type="pres">
      <dgm:prSet presAssocID="{CFFB2223-A0FB-4CCC-800D-749B47CB137A}" presName="FourNodes_3_text" presStyleLbl="node1" presStyleIdx="3" presStyleCnt="4">
        <dgm:presLayoutVars>
          <dgm:bulletEnabled val="1"/>
        </dgm:presLayoutVars>
      </dgm:prSet>
      <dgm:spPr/>
    </dgm:pt>
    <dgm:pt modelId="{1E332DE0-D2BF-4423-B98C-8C6C5301D765}" type="pres">
      <dgm:prSet presAssocID="{CFFB2223-A0FB-4CCC-800D-749B47CB137A}" presName="FourNodes_4_text" presStyleLbl="node1" presStyleIdx="3" presStyleCnt="4">
        <dgm:presLayoutVars>
          <dgm:bulletEnabled val="1"/>
        </dgm:presLayoutVars>
      </dgm:prSet>
      <dgm:spPr/>
    </dgm:pt>
  </dgm:ptLst>
  <dgm:cxnLst>
    <dgm:cxn modelId="{B5CEC008-3CD2-4226-8BB1-D63FAE40FF60}" srcId="{CFFB2223-A0FB-4CCC-800D-749B47CB137A}" destId="{B65605AC-9F0E-4B62-A982-849C54395E3F}" srcOrd="0" destOrd="0" parTransId="{F321F2E8-B697-4827-93BA-27FBD11D1397}" sibTransId="{BB6EA5D7-B622-4DC3-99E1-CA9693E9DA73}"/>
    <dgm:cxn modelId="{73554932-C3D5-40CE-AAF2-C70714E290B0}" type="presOf" srcId="{B65605AC-9F0E-4B62-A982-849C54395E3F}" destId="{2E647369-4517-442F-8ADB-BF6ECD71D90A}" srcOrd="0" destOrd="0" presId="urn:microsoft.com/office/officeart/2005/8/layout/vProcess5"/>
    <dgm:cxn modelId="{2B8D8660-5D23-4DA0-AB28-F28B656356EF}" srcId="{CFFB2223-A0FB-4CCC-800D-749B47CB137A}" destId="{C9E96B66-42F9-4FF9-9C3E-314813B210BC}" srcOrd="2" destOrd="0" parTransId="{0EEFA5B5-A3E7-40B8-9040-4134F172E601}" sibTransId="{24EDD292-7EE6-4BE4-B4E0-0CFF0FB30F58}"/>
    <dgm:cxn modelId="{11BA0741-79AD-431F-BF78-E596806AAE68}" type="presOf" srcId="{B65605AC-9F0E-4B62-A982-849C54395E3F}" destId="{61CB3081-F983-4C67-9D74-9EF36A3BE82D}" srcOrd="1" destOrd="0" presId="urn:microsoft.com/office/officeart/2005/8/layout/vProcess5"/>
    <dgm:cxn modelId="{21606B43-B2EC-4C4E-A30A-65D1CD11CED7}" type="presOf" srcId="{7A5B90BB-067E-4FA8-972B-F84F410417C2}" destId="{8D7742EE-28DB-4FD8-98BC-3A9A88963554}" srcOrd="0" destOrd="0" presId="urn:microsoft.com/office/officeart/2005/8/layout/vProcess5"/>
    <dgm:cxn modelId="{602B1748-5B4A-48AA-90A7-0DAA4F618901}" type="presOf" srcId="{7A5B90BB-067E-4FA8-972B-F84F410417C2}" destId="{1E332DE0-D2BF-4423-B98C-8C6C5301D765}" srcOrd="1" destOrd="0" presId="urn:microsoft.com/office/officeart/2005/8/layout/vProcess5"/>
    <dgm:cxn modelId="{3594F54A-F6BF-4560-90C2-17CF6AC01496}" type="presOf" srcId="{F2C451E6-BF5B-457E-B300-B93797927551}" destId="{4D0DDE99-FAAF-4102-B2FC-D52A48338E2B}" srcOrd="0" destOrd="0" presId="urn:microsoft.com/office/officeart/2005/8/layout/vProcess5"/>
    <dgm:cxn modelId="{0750F253-A7A4-4277-ABF1-2B098C26EFEE}" type="presOf" srcId="{E9713679-E0AC-4342-ADA2-4060486718B9}" destId="{2F869028-EA5B-4666-AF59-08A920877A40}" srcOrd="0" destOrd="0" presId="urn:microsoft.com/office/officeart/2005/8/layout/vProcess5"/>
    <dgm:cxn modelId="{6F981F78-A02A-48CB-8DF4-D8A9A9F9403F}" type="presOf" srcId="{CFFB2223-A0FB-4CCC-800D-749B47CB137A}" destId="{60F1A59F-6A46-41F1-B93D-E4D00905D67E}" srcOrd="0" destOrd="0" presId="urn:microsoft.com/office/officeart/2005/8/layout/vProcess5"/>
    <dgm:cxn modelId="{F540B3B8-78C5-448F-8757-F73B78CFBCFB}" type="presOf" srcId="{C9E96B66-42F9-4FF9-9C3E-314813B210BC}" destId="{9016F5CF-8ACA-4B2F-AD09-89F820E7FAAC}" srcOrd="0" destOrd="0" presId="urn:microsoft.com/office/officeart/2005/8/layout/vProcess5"/>
    <dgm:cxn modelId="{45B767BA-F4AA-4FF2-9A09-263C165B5340}" type="presOf" srcId="{BB6EA5D7-B622-4DC3-99E1-CA9693E9DA73}" destId="{33421BCE-68E9-4B62-A8BC-2D12101EB9DD}" srcOrd="0" destOrd="0" presId="urn:microsoft.com/office/officeart/2005/8/layout/vProcess5"/>
    <dgm:cxn modelId="{BA132DBD-A998-4134-9C06-677771011D77}" srcId="{CFFB2223-A0FB-4CCC-800D-749B47CB137A}" destId="{7A5B90BB-067E-4FA8-972B-F84F410417C2}" srcOrd="3" destOrd="0" parTransId="{51ACAD9C-6697-4C94-A0A2-0C0D3A6EA33F}" sibTransId="{BC156D3E-6E4E-402C-BDBE-27E3F05DBD15}"/>
    <dgm:cxn modelId="{A936B0C3-A60A-4AF8-9F9E-86D80C63B88E}" srcId="{CFFB2223-A0FB-4CCC-800D-749B47CB137A}" destId="{F2C451E6-BF5B-457E-B300-B93797927551}" srcOrd="1" destOrd="0" parTransId="{B4693024-55DB-4A88-97F3-383B5D0C6E64}" sibTransId="{E9713679-E0AC-4342-ADA2-4060486718B9}"/>
    <dgm:cxn modelId="{0FC039D5-EFF4-4727-8EA0-4442C50B53EB}" type="presOf" srcId="{F2C451E6-BF5B-457E-B300-B93797927551}" destId="{EFBEC320-4762-4300-86A1-33651EAC034E}" srcOrd="1" destOrd="0" presId="urn:microsoft.com/office/officeart/2005/8/layout/vProcess5"/>
    <dgm:cxn modelId="{751ED4D9-E638-45BB-87BC-36275E209218}" type="presOf" srcId="{C9E96B66-42F9-4FF9-9C3E-314813B210BC}" destId="{CEF9AD16-49EF-4452-A5DB-499D05A69A3C}" srcOrd="1" destOrd="0" presId="urn:microsoft.com/office/officeart/2005/8/layout/vProcess5"/>
    <dgm:cxn modelId="{0A49F2FD-AB99-484C-A6D2-FB5591AC625E}" type="presOf" srcId="{24EDD292-7EE6-4BE4-B4E0-0CFF0FB30F58}" destId="{8277958B-A570-4053-A023-6640B6E7D1C3}" srcOrd="0" destOrd="0" presId="urn:microsoft.com/office/officeart/2005/8/layout/vProcess5"/>
    <dgm:cxn modelId="{EF0A612B-3FE9-4752-8CAC-40B6D80EFDC4}" type="presParOf" srcId="{60F1A59F-6A46-41F1-B93D-E4D00905D67E}" destId="{0A3A37D3-5936-48DE-A9CF-A797001CF78D}" srcOrd="0" destOrd="0" presId="urn:microsoft.com/office/officeart/2005/8/layout/vProcess5"/>
    <dgm:cxn modelId="{8F53CF42-95DC-4DB1-970D-5920CB117779}" type="presParOf" srcId="{60F1A59F-6A46-41F1-B93D-E4D00905D67E}" destId="{2E647369-4517-442F-8ADB-BF6ECD71D90A}" srcOrd="1" destOrd="0" presId="urn:microsoft.com/office/officeart/2005/8/layout/vProcess5"/>
    <dgm:cxn modelId="{03D2F8AB-EDB0-4DAD-B377-89398EDDB7F2}" type="presParOf" srcId="{60F1A59F-6A46-41F1-B93D-E4D00905D67E}" destId="{4D0DDE99-FAAF-4102-B2FC-D52A48338E2B}" srcOrd="2" destOrd="0" presId="urn:microsoft.com/office/officeart/2005/8/layout/vProcess5"/>
    <dgm:cxn modelId="{834073FC-4193-49A2-8706-B32FD374003D}" type="presParOf" srcId="{60F1A59F-6A46-41F1-B93D-E4D00905D67E}" destId="{9016F5CF-8ACA-4B2F-AD09-89F820E7FAAC}" srcOrd="3" destOrd="0" presId="urn:microsoft.com/office/officeart/2005/8/layout/vProcess5"/>
    <dgm:cxn modelId="{922E7EF0-A39D-4039-9326-53990CA6F384}" type="presParOf" srcId="{60F1A59F-6A46-41F1-B93D-E4D00905D67E}" destId="{8D7742EE-28DB-4FD8-98BC-3A9A88963554}" srcOrd="4" destOrd="0" presId="urn:microsoft.com/office/officeart/2005/8/layout/vProcess5"/>
    <dgm:cxn modelId="{33BA9796-5382-400F-A70C-CB35CAB5157E}" type="presParOf" srcId="{60F1A59F-6A46-41F1-B93D-E4D00905D67E}" destId="{33421BCE-68E9-4B62-A8BC-2D12101EB9DD}" srcOrd="5" destOrd="0" presId="urn:microsoft.com/office/officeart/2005/8/layout/vProcess5"/>
    <dgm:cxn modelId="{96ADF196-36AA-4494-9FB3-9310256FFDBC}" type="presParOf" srcId="{60F1A59F-6A46-41F1-B93D-E4D00905D67E}" destId="{2F869028-EA5B-4666-AF59-08A920877A40}" srcOrd="6" destOrd="0" presId="urn:microsoft.com/office/officeart/2005/8/layout/vProcess5"/>
    <dgm:cxn modelId="{20107DE9-14C4-4442-A641-AAF48A5632B8}" type="presParOf" srcId="{60F1A59F-6A46-41F1-B93D-E4D00905D67E}" destId="{8277958B-A570-4053-A023-6640B6E7D1C3}" srcOrd="7" destOrd="0" presId="urn:microsoft.com/office/officeart/2005/8/layout/vProcess5"/>
    <dgm:cxn modelId="{8803F3B0-AEFB-4BFD-A913-168FDB04D894}" type="presParOf" srcId="{60F1A59F-6A46-41F1-B93D-E4D00905D67E}" destId="{61CB3081-F983-4C67-9D74-9EF36A3BE82D}" srcOrd="8" destOrd="0" presId="urn:microsoft.com/office/officeart/2005/8/layout/vProcess5"/>
    <dgm:cxn modelId="{A9A1B40D-66BA-479A-B9F5-C625EC765E2B}" type="presParOf" srcId="{60F1A59F-6A46-41F1-B93D-E4D00905D67E}" destId="{EFBEC320-4762-4300-86A1-33651EAC034E}" srcOrd="9" destOrd="0" presId="urn:microsoft.com/office/officeart/2005/8/layout/vProcess5"/>
    <dgm:cxn modelId="{29D92CEE-09BF-44D8-82BE-E293CD4C58A0}" type="presParOf" srcId="{60F1A59F-6A46-41F1-B93D-E4D00905D67E}" destId="{CEF9AD16-49EF-4452-A5DB-499D05A69A3C}" srcOrd="10" destOrd="0" presId="urn:microsoft.com/office/officeart/2005/8/layout/vProcess5"/>
    <dgm:cxn modelId="{4CD8AC80-8497-4214-93D2-8E4E6D8C8DE4}" type="presParOf" srcId="{60F1A59F-6A46-41F1-B93D-E4D00905D67E}" destId="{1E332DE0-D2BF-4423-B98C-8C6C5301D765}" srcOrd="1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4514F0D-03D2-4061-A6B4-9BBE6F82729B}"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4E030797-64CC-47F5-833C-F1BC0E3126F7}">
      <dgm:prSet custT="1"/>
      <dgm:spPr/>
      <dgm:t>
        <a:bodyPr/>
        <a:lstStyle/>
        <a:p>
          <a:r>
            <a:rPr lang="en-US" sz="1800" b="0" i="0" baseline="0">
              <a:latin typeface="Open Sans" panose="020B0606030504020204" pitchFamily="34" charset="0"/>
              <a:ea typeface="Open Sans" panose="020B0606030504020204" pitchFamily="34" charset="0"/>
              <a:cs typeface="Open Sans" panose="020B0606030504020204" pitchFamily="34" charset="0"/>
            </a:rPr>
            <a:t>CareFirst Community Health Plan (CareFirst CHPDC) has a Provider Network including over 6,000 providers.</a:t>
          </a:r>
          <a:endParaRPr lang="en-US" sz="1800">
            <a:latin typeface="Open Sans" panose="020B0606030504020204" pitchFamily="34" charset="0"/>
            <a:ea typeface="Open Sans" panose="020B0606030504020204" pitchFamily="34" charset="0"/>
            <a:cs typeface="Open Sans" panose="020B0606030504020204" pitchFamily="34" charset="0"/>
          </a:endParaRPr>
        </a:p>
      </dgm:t>
    </dgm:pt>
    <dgm:pt modelId="{B12DDFB3-1D84-4482-A415-E874FC0E6808}" type="parTrans" cxnId="{A9CAEC7C-ECBA-45C0-8FEC-A1584C276FC6}">
      <dgm:prSet/>
      <dgm:spPr/>
      <dgm:t>
        <a:bodyPr/>
        <a:lstStyle/>
        <a:p>
          <a:endParaRPr lang="en-US"/>
        </a:p>
      </dgm:t>
    </dgm:pt>
    <dgm:pt modelId="{35117FAE-973C-46B6-A812-4414553343CE}" type="sibTrans" cxnId="{A9CAEC7C-ECBA-45C0-8FEC-A1584C276FC6}">
      <dgm:prSet/>
      <dgm:spPr/>
      <dgm:t>
        <a:bodyPr/>
        <a:lstStyle/>
        <a:p>
          <a:endParaRPr lang="en-US"/>
        </a:p>
      </dgm:t>
    </dgm:pt>
    <dgm:pt modelId="{E7A5641E-7EBB-4EBB-B069-DE9019214F3B}">
      <dgm:prSet custT="1"/>
      <dgm:spPr/>
      <dgm:t>
        <a:bodyPr/>
        <a:lstStyle/>
        <a:p>
          <a:r>
            <a:rPr lang="en-US" sz="1800" b="0" i="0" baseline="0">
              <a:latin typeface="Open Sans" panose="020B0606030504020204" pitchFamily="34" charset="0"/>
              <a:ea typeface="Open Sans" panose="020B0606030504020204" pitchFamily="34" charset="0"/>
              <a:cs typeface="Open Sans" panose="020B0606030504020204" pitchFamily="34" charset="0"/>
            </a:rPr>
            <a:t>CareFirst CHPDC has agreements with all District Hospitals and all the Federally Qualified Health Centers (FQHC) in the District, ensuring our enrollees have open access to care. </a:t>
          </a:r>
          <a:endParaRPr lang="en-US" sz="1800">
            <a:latin typeface="Open Sans" panose="020B0606030504020204" pitchFamily="34" charset="0"/>
            <a:ea typeface="Open Sans" panose="020B0606030504020204" pitchFamily="34" charset="0"/>
            <a:cs typeface="Open Sans" panose="020B0606030504020204" pitchFamily="34" charset="0"/>
          </a:endParaRPr>
        </a:p>
      </dgm:t>
    </dgm:pt>
    <dgm:pt modelId="{A89F239B-6F21-4C6A-B304-47B036BD3159}" type="parTrans" cxnId="{266CE0CF-A314-4E83-94D5-54CE9C04FCA7}">
      <dgm:prSet/>
      <dgm:spPr/>
      <dgm:t>
        <a:bodyPr/>
        <a:lstStyle/>
        <a:p>
          <a:endParaRPr lang="en-US"/>
        </a:p>
      </dgm:t>
    </dgm:pt>
    <dgm:pt modelId="{5FC5B122-DA05-4EA6-8990-AC7982A7D74B}" type="sibTrans" cxnId="{266CE0CF-A314-4E83-94D5-54CE9C04FCA7}">
      <dgm:prSet/>
      <dgm:spPr/>
      <dgm:t>
        <a:bodyPr/>
        <a:lstStyle/>
        <a:p>
          <a:endParaRPr lang="en-US"/>
        </a:p>
      </dgm:t>
    </dgm:pt>
    <dgm:pt modelId="{340ABA2C-DD48-4EDA-BC31-ACE2E7F4EFED}">
      <dgm:prSet custT="1"/>
      <dgm:spPr/>
      <dgm:t>
        <a:bodyPr/>
        <a:lstStyle/>
        <a:p>
          <a:r>
            <a:rPr lang="en-US" sz="1800" b="0" i="0" baseline="0">
              <a:latin typeface="Open Sans" panose="020B0606030504020204" pitchFamily="34" charset="0"/>
              <a:ea typeface="Open Sans" panose="020B0606030504020204" pitchFamily="34" charset="0"/>
              <a:cs typeface="Open Sans" panose="020B0606030504020204" pitchFamily="34" charset="0"/>
            </a:rPr>
            <a:t>CareFirst CHPDC also includes an extensive network of Dental, Routine Vision, Provider, and Pharmacy network with accessibility, comprised of large and small independent pharmacies throughout the District.</a:t>
          </a:r>
          <a:endParaRPr lang="en-US" sz="1800">
            <a:latin typeface="Open Sans" panose="020B0606030504020204" pitchFamily="34" charset="0"/>
            <a:ea typeface="Open Sans" panose="020B0606030504020204" pitchFamily="34" charset="0"/>
            <a:cs typeface="Open Sans" panose="020B0606030504020204" pitchFamily="34" charset="0"/>
          </a:endParaRPr>
        </a:p>
      </dgm:t>
    </dgm:pt>
    <dgm:pt modelId="{EC06FD88-43D9-4FE0-BA09-10D07D695C22}" type="parTrans" cxnId="{05709FBF-E33B-41DB-AE5B-F1F3584A9895}">
      <dgm:prSet/>
      <dgm:spPr/>
      <dgm:t>
        <a:bodyPr/>
        <a:lstStyle/>
        <a:p>
          <a:endParaRPr lang="en-US"/>
        </a:p>
      </dgm:t>
    </dgm:pt>
    <dgm:pt modelId="{FDFB42E3-2886-4BD9-B4B4-0A8C44339FDB}" type="sibTrans" cxnId="{05709FBF-E33B-41DB-AE5B-F1F3584A9895}">
      <dgm:prSet/>
      <dgm:spPr/>
      <dgm:t>
        <a:bodyPr/>
        <a:lstStyle/>
        <a:p>
          <a:endParaRPr lang="en-US"/>
        </a:p>
      </dgm:t>
    </dgm:pt>
    <dgm:pt modelId="{491C8A1C-2603-4325-9400-0917B3021A2E}">
      <dgm:prSet custT="1"/>
      <dgm:spPr/>
      <dgm:t>
        <a:bodyPr/>
        <a:lstStyle/>
        <a:p>
          <a:r>
            <a:rPr lang="en-US" sz="1800" b="0" i="0" baseline="0">
              <a:latin typeface="Open Sans" panose="020B0606030504020204" pitchFamily="34" charset="0"/>
              <a:ea typeface="Open Sans" panose="020B0606030504020204" pitchFamily="34" charset="0"/>
              <a:cs typeface="Open Sans" panose="020B0606030504020204" pitchFamily="34" charset="0"/>
            </a:rPr>
            <a:t>The network includes a wide range of OB-GYNs, Home Health Agencies, Nurses, Rehabilitation Providers Personal Care Aides, and an exclusive network of routine &amp; specialty Durable Medical Equipment (DME) providers.</a:t>
          </a:r>
          <a:endParaRPr lang="en-US" sz="1800">
            <a:latin typeface="Open Sans" panose="020B0606030504020204" pitchFamily="34" charset="0"/>
            <a:ea typeface="Open Sans" panose="020B0606030504020204" pitchFamily="34" charset="0"/>
            <a:cs typeface="Open Sans" panose="020B0606030504020204" pitchFamily="34" charset="0"/>
          </a:endParaRPr>
        </a:p>
      </dgm:t>
    </dgm:pt>
    <dgm:pt modelId="{610E6125-80BB-42F4-8D65-D52DA5B826FA}" type="parTrans" cxnId="{81F63428-EF4D-4AFF-BA83-902EF6B08405}">
      <dgm:prSet/>
      <dgm:spPr/>
      <dgm:t>
        <a:bodyPr/>
        <a:lstStyle/>
        <a:p>
          <a:endParaRPr lang="en-US"/>
        </a:p>
      </dgm:t>
    </dgm:pt>
    <dgm:pt modelId="{11868E9B-CCB8-41DA-AA4A-9F9B895449C6}" type="sibTrans" cxnId="{81F63428-EF4D-4AFF-BA83-902EF6B08405}">
      <dgm:prSet/>
      <dgm:spPr/>
      <dgm:t>
        <a:bodyPr/>
        <a:lstStyle/>
        <a:p>
          <a:endParaRPr lang="en-US"/>
        </a:p>
      </dgm:t>
    </dgm:pt>
    <dgm:pt modelId="{3E22C0BE-2503-437A-A56B-74AC55D70659}">
      <dgm:prSet custT="1"/>
      <dgm:spPr/>
      <dgm:t>
        <a:bodyPr/>
        <a:lstStyle/>
        <a:p>
          <a:r>
            <a:rPr lang="en-US" sz="1800" b="0" i="0" baseline="0">
              <a:latin typeface="Open Sans" panose="020B0606030504020204" pitchFamily="34" charset="0"/>
              <a:ea typeface="Open Sans" panose="020B0606030504020204" pitchFamily="34" charset="0"/>
              <a:cs typeface="Open Sans" panose="020B0606030504020204" pitchFamily="34" charset="0"/>
            </a:rPr>
            <a:t>Supporting our in-office services, CareFirst CHPDC offers virtual provider visits through telehealth partners.</a:t>
          </a:r>
          <a:endParaRPr lang="en-US" sz="1800">
            <a:latin typeface="Open Sans" panose="020B0606030504020204" pitchFamily="34" charset="0"/>
            <a:ea typeface="Open Sans" panose="020B0606030504020204" pitchFamily="34" charset="0"/>
            <a:cs typeface="Open Sans" panose="020B0606030504020204" pitchFamily="34" charset="0"/>
          </a:endParaRPr>
        </a:p>
      </dgm:t>
    </dgm:pt>
    <dgm:pt modelId="{EC98EF0C-7C38-40BB-A164-C6F6EF71DB87}" type="parTrans" cxnId="{CD3AE3E2-24BA-425C-A97D-281BE68D56ED}">
      <dgm:prSet/>
      <dgm:spPr/>
      <dgm:t>
        <a:bodyPr/>
        <a:lstStyle/>
        <a:p>
          <a:endParaRPr lang="en-US"/>
        </a:p>
      </dgm:t>
    </dgm:pt>
    <dgm:pt modelId="{2D5302BE-CC81-4FCD-BF27-20EFFED408A9}" type="sibTrans" cxnId="{CD3AE3E2-24BA-425C-A97D-281BE68D56ED}">
      <dgm:prSet/>
      <dgm:spPr/>
      <dgm:t>
        <a:bodyPr/>
        <a:lstStyle/>
        <a:p>
          <a:endParaRPr lang="en-US"/>
        </a:p>
      </dgm:t>
    </dgm:pt>
    <dgm:pt modelId="{9AEC1890-D555-4E9B-8766-6114813AAF9E}" type="pres">
      <dgm:prSet presAssocID="{14514F0D-03D2-4061-A6B4-9BBE6F82729B}" presName="vert0" presStyleCnt="0">
        <dgm:presLayoutVars>
          <dgm:dir/>
          <dgm:animOne val="branch"/>
          <dgm:animLvl val="lvl"/>
        </dgm:presLayoutVars>
      </dgm:prSet>
      <dgm:spPr/>
    </dgm:pt>
    <dgm:pt modelId="{D98D8779-70AE-4C5B-B9A2-C3D7F5872BA2}" type="pres">
      <dgm:prSet presAssocID="{4E030797-64CC-47F5-833C-F1BC0E3126F7}" presName="thickLine" presStyleLbl="alignNode1" presStyleIdx="0" presStyleCnt="5"/>
      <dgm:spPr/>
    </dgm:pt>
    <dgm:pt modelId="{415A4F76-DBD4-4B21-9426-A1567BE3FC6B}" type="pres">
      <dgm:prSet presAssocID="{4E030797-64CC-47F5-833C-F1BC0E3126F7}" presName="horz1" presStyleCnt="0"/>
      <dgm:spPr/>
    </dgm:pt>
    <dgm:pt modelId="{9B7B6788-E7D5-4602-A3B3-75A63BA96C30}" type="pres">
      <dgm:prSet presAssocID="{4E030797-64CC-47F5-833C-F1BC0E3126F7}" presName="tx1" presStyleLbl="revTx" presStyleIdx="0" presStyleCnt="5"/>
      <dgm:spPr/>
    </dgm:pt>
    <dgm:pt modelId="{17DD3819-97F5-48F4-8223-0134864027B8}" type="pres">
      <dgm:prSet presAssocID="{4E030797-64CC-47F5-833C-F1BC0E3126F7}" presName="vert1" presStyleCnt="0"/>
      <dgm:spPr/>
    </dgm:pt>
    <dgm:pt modelId="{27C01223-E31A-4299-B815-E2CD2B9146AE}" type="pres">
      <dgm:prSet presAssocID="{E7A5641E-7EBB-4EBB-B069-DE9019214F3B}" presName="thickLine" presStyleLbl="alignNode1" presStyleIdx="1" presStyleCnt="5"/>
      <dgm:spPr/>
    </dgm:pt>
    <dgm:pt modelId="{AC10F9C8-0942-40D3-BD01-DA60D585DD8A}" type="pres">
      <dgm:prSet presAssocID="{E7A5641E-7EBB-4EBB-B069-DE9019214F3B}" presName="horz1" presStyleCnt="0"/>
      <dgm:spPr/>
    </dgm:pt>
    <dgm:pt modelId="{86B729CB-974F-4464-850C-0F0691F8D692}" type="pres">
      <dgm:prSet presAssocID="{E7A5641E-7EBB-4EBB-B069-DE9019214F3B}" presName="tx1" presStyleLbl="revTx" presStyleIdx="1" presStyleCnt="5"/>
      <dgm:spPr/>
    </dgm:pt>
    <dgm:pt modelId="{5DA9E64A-963C-41BC-A6F6-514F3D1421FC}" type="pres">
      <dgm:prSet presAssocID="{E7A5641E-7EBB-4EBB-B069-DE9019214F3B}" presName="vert1" presStyleCnt="0"/>
      <dgm:spPr/>
    </dgm:pt>
    <dgm:pt modelId="{622995FF-8DB4-42FE-B018-4A7E868EB8D8}" type="pres">
      <dgm:prSet presAssocID="{340ABA2C-DD48-4EDA-BC31-ACE2E7F4EFED}" presName="thickLine" presStyleLbl="alignNode1" presStyleIdx="2" presStyleCnt="5"/>
      <dgm:spPr/>
    </dgm:pt>
    <dgm:pt modelId="{0BE1AEA2-62B1-42B4-9C3B-E0C0E42154A5}" type="pres">
      <dgm:prSet presAssocID="{340ABA2C-DD48-4EDA-BC31-ACE2E7F4EFED}" presName="horz1" presStyleCnt="0"/>
      <dgm:spPr/>
    </dgm:pt>
    <dgm:pt modelId="{0F3D2E1B-B2B1-4C86-9387-3800C1D4D99D}" type="pres">
      <dgm:prSet presAssocID="{340ABA2C-DD48-4EDA-BC31-ACE2E7F4EFED}" presName="tx1" presStyleLbl="revTx" presStyleIdx="2" presStyleCnt="5"/>
      <dgm:spPr/>
    </dgm:pt>
    <dgm:pt modelId="{AC6C61BA-ACEF-4858-8E45-4799B055E964}" type="pres">
      <dgm:prSet presAssocID="{340ABA2C-DD48-4EDA-BC31-ACE2E7F4EFED}" presName="vert1" presStyleCnt="0"/>
      <dgm:spPr/>
    </dgm:pt>
    <dgm:pt modelId="{123C2791-78A1-4F3F-84A9-6DCB1EBC4385}" type="pres">
      <dgm:prSet presAssocID="{491C8A1C-2603-4325-9400-0917B3021A2E}" presName="thickLine" presStyleLbl="alignNode1" presStyleIdx="3" presStyleCnt="5"/>
      <dgm:spPr/>
    </dgm:pt>
    <dgm:pt modelId="{529A9E3A-42C7-4EBD-B0DB-735DA0C5F313}" type="pres">
      <dgm:prSet presAssocID="{491C8A1C-2603-4325-9400-0917B3021A2E}" presName="horz1" presStyleCnt="0"/>
      <dgm:spPr/>
    </dgm:pt>
    <dgm:pt modelId="{28881D5E-3847-4AAC-BBB0-B44EB2E1E736}" type="pres">
      <dgm:prSet presAssocID="{491C8A1C-2603-4325-9400-0917B3021A2E}" presName="tx1" presStyleLbl="revTx" presStyleIdx="3" presStyleCnt="5"/>
      <dgm:spPr/>
    </dgm:pt>
    <dgm:pt modelId="{094DE416-C248-40BC-B8E6-1BE792F7BA46}" type="pres">
      <dgm:prSet presAssocID="{491C8A1C-2603-4325-9400-0917B3021A2E}" presName="vert1" presStyleCnt="0"/>
      <dgm:spPr/>
    </dgm:pt>
    <dgm:pt modelId="{F3AC4BCA-D82A-4A91-B889-6C80BE58DCDD}" type="pres">
      <dgm:prSet presAssocID="{3E22C0BE-2503-437A-A56B-74AC55D70659}" presName="thickLine" presStyleLbl="alignNode1" presStyleIdx="4" presStyleCnt="5"/>
      <dgm:spPr/>
    </dgm:pt>
    <dgm:pt modelId="{15A8FC1F-7640-4692-A069-B9778DA8D8D4}" type="pres">
      <dgm:prSet presAssocID="{3E22C0BE-2503-437A-A56B-74AC55D70659}" presName="horz1" presStyleCnt="0"/>
      <dgm:spPr/>
    </dgm:pt>
    <dgm:pt modelId="{D2CC6E71-C50F-428F-A6D4-14765E4D9DFC}" type="pres">
      <dgm:prSet presAssocID="{3E22C0BE-2503-437A-A56B-74AC55D70659}" presName="tx1" presStyleLbl="revTx" presStyleIdx="4" presStyleCnt="5"/>
      <dgm:spPr/>
    </dgm:pt>
    <dgm:pt modelId="{50032AC5-DF46-45EB-A00A-E0FF951CD999}" type="pres">
      <dgm:prSet presAssocID="{3E22C0BE-2503-437A-A56B-74AC55D70659}" presName="vert1" presStyleCnt="0"/>
      <dgm:spPr/>
    </dgm:pt>
  </dgm:ptLst>
  <dgm:cxnLst>
    <dgm:cxn modelId="{81F63428-EF4D-4AFF-BA83-902EF6B08405}" srcId="{14514F0D-03D2-4061-A6B4-9BBE6F82729B}" destId="{491C8A1C-2603-4325-9400-0917B3021A2E}" srcOrd="3" destOrd="0" parTransId="{610E6125-80BB-42F4-8D65-D52DA5B826FA}" sibTransId="{11868E9B-CCB8-41DA-AA4A-9F9B895449C6}"/>
    <dgm:cxn modelId="{34EF9D2D-BABC-4AAF-8ECA-1CBCB1D313C0}" type="presOf" srcId="{340ABA2C-DD48-4EDA-BC31-ACE2E7F4EFED}" destId="{0F3D2E1B-B2B1-4C86-9387-3800C1D4D99D}" srcOrd="0" destOrd="0" presId="urn:microsoft.com/office/officeart/2008/layout/LinedList"/>
    <dgm:cxn modelId="{99880735-5B87-4B80-885D-D465E14268F0}" type="presOf" srcId="{14514F0D-03D2-4061-A6B4-9BBE6F82729B}" destId="{9AEC1890-D555-4E9B-8766-6114813AAF9E}" srcOrd="0" destOrd="0" presId="urn:microsoft.com/office/officeart/2008/layout/LinedList"/>
    <dgm:cxn modelId="{9809105D-3868-4AD3-A86D-084BCF6EC7AC}" type="presOf" srcId="{491C8A1C-2603-4325-9400-0917B3021A2E}" destId="{28881D5E-3847-4AAC-BBB0-B44EB2E1E736}" srcOrd="0" destOrd="0" presId="urn:microsoft.com/office/officeart/2008/layout/LinedList"/>
    <dgm:cxn modelId="{C91B8058-D1ED-4178-929C-2109E6D0CEC3}" type="presOf" srcId="{E7A5641E-7EBB-4EBB-B069-DE9019214F3B}" destId="{86B729CB-974F-4464-850C-0F0691F8D692}" srcOrd="0" destOrd="0" presId="urn:microsoft.com/office/officeart/2008/layout/LinedList"/>
    <dgm:cxn modelId="{A9CAEC7C-ECBA-45C0-8FEC-A1584C276FC6}" srcId="{14514F0D-03D2-4061-A6B4-9BBE6F82729B}" destId="{4E030797-64CC-47F5-833C-F1BC0E3126F7}" srcOrd="0" destOrd="0" parTransId="{B12DDFB3-1D84-4482-A415-E874FC0E6808}" sibTransId="{35117FAE-973C-46B6-A812-4414553343CE}"/>
    <dgm:cxn modelId="{50028DAE-AD1A-43BA-95B1-411D1654339E}" type="presOf" srcId="{4E030797-64CC-47F5-833C-F1BC0E3126F7}" destId="{9B7B6788-E7D5-4602-A3B3-75A63BA96C30}" srcOrd="0" destOrd="0" presId="urn:microsoft.com/office/officeart/2008/layout/LinedList"/>
    <dgm:cxn modelId="{8A9E0ABC-3140-4317-BFF9-6555E1513AE2}" type="presOf" srcId="{3E22C0BE-2503-437A-A56B-74AC55D70659}" destId="{D2CC6E71-C50F-428F-A6D4-14765E4D9DFC}" srcOrd="0" destOrd="0" presId="urn:microsoft.com/office/officeart/2008/layout/LinedList"/>
    <dgm:cxn modelId="{05709FBF-E33B-41DB-AE5B-F1F3584A9895}" srcId="{14514F0D-03D2-4061-A6B4-9BBE6F82729B}" destId="{340ABA2C-DD48-4EDA-BC31-ACE2E7F4EFED}" srcOrd="2" destOrd="0" parTransId="{EC06FD88-43D9-4FE0-BA09-10D07D695C22}" sibTransId="{FDFB42E3-2886-4BD9-B4B4-0A8C44339FDB}"/>
    <dgm:cxn modelId="{266CE0CF-A314-4E83-94D5-54CE9C04FCA7}" srcId="{14514F0D-03D2-4061-A6B4-9BBE6F82729B}" destId="{E7A5641E-7EBB-4EBB-B069-DE9019214F3B}" srcOrd="1" destOrd="0" parTransId="{A89F239B-6F21-4C6A-B304-47B036BD3159}" sibTransId="{5FC5B122-DA05-4EA6-8990-AC7982A7D74B}"/>
    <dgm:cxn modelId="{CD3AE3E2-24BA-425C-A97D-281BE68D56ED}" srcId="{14514F0D-03D2-4061-A6B4-9BBE6F82729B}" destId="{3E22C0BE-2503-437A-A56B-74AC55D70659}" srcOrd="4" destOrd="0" parTransId="{EC98EF0C-7C38-40BB-A164-C6F6EF71DB87}" sibTransId="{2D5302BE-CC81-4FCD-BF27-20EFFED408A9}"/>
    <dgm:cxn modelId="{7DC5CE15-0B69-4F39-8B31-6FCBE047C0AD}" type="presParOf" srcId="{9AEC1890-D555-4E9B-8766-6114813AAF9E}" destId="{D98D8779-70AE-4C5B-B9A2-C3D7F5872BA2}" srcOrd="0" destOrd="0" presId="urn:microsoft.com/office/officeart/2008/layout/LinedList"/>
    <dgm:cxn modelId="{6154748E-FC4E-4861-AFB7-7D52637B4708}" type="presParOf" srcId="{9AEC1890-D555-4E9B-8766-6114813AAF9E}" destId="{415A4F76-DBD4-4B21-9426-A1567BE3FC6B}" srcOrd="1" destOrd="0" presId="urn:microsoft.com/office/officeart/2008/layout/LinedList"/>
    <dgm:cxn modelId="{3C2FECEB-0159-496F-82B3-BACDA153EB31}" type="presParOf" srcId="{415A4F76-DBD4-4B21-9426-A1567BE3FC6B}" destId="{9B7B6788-E7D5-4602-A3B3-75A63BA96C30}" srcOrd="0" destOrd="0" presId="urn:microsoft.com/office/officeart/2008/layout/LinedList"/>
    <dgm:cxn modelId="{49C3AF08-D672-4F9B-86D5-EA41A6B8CAE2}" type="presParOf" srcId="{415A4F76-DBD4-4B21-9426-A1567BE3FC6B}" destId="{17DD3819-97F5-48F4-8223-0134864027B8}" srcOrd="1" destOrd="0" presId="urn:microsoft.com/office/officeart/2008/layout/LinedList"/>
    <dgm:cxn modelId="{81671E46-EDEA-4B1D-BE28-3278C6DD2123}" type="presParOf" srcId="{9AEC1890-D555-4E9B-8766-6114813AAF9E}" destId="{27C01223-E31A-4299-B815-E2CD2B9146AE}" srcOrd="2" destOrd="0" presId="urn:microsoft.com/office/officeart/2008/layout/LinedList"/>
    <dgm:cxn modelId="{A655BEA5-D626-4ED2-A437-ED3F76901C27}" type="presParOf" srcId="{9AEC1890-D555-4E9B-8766-6114813AAF9E}" destId="{AC10F9C8-0942-40D3-BD01-DA60D585DD8A}" srcOrd="3" destOrd="0" presId="urn:microsoft.com/office/officeart/2008/layout/LinedList"/>
    <dgm:cxn modelId="{CAFF6DB9-E256-471E-9785-539EB26DA13F}" type="presParOf" srcId="{AC10F9C8-0942-40D3-BD01-DA60D585DD8A}" destId="{86B729CB-974F-4464-850C-0F0691F8D692}" srcOrd="0" destOrd="0" presId="urn:microsoft.com/office/officeart/2008/layout/LinedList"/>
    <dgm:cxn modelId="{B96E5E3E-FD69-48DD-84BC-A5126D83EA6A}" type="presParOf" srcId="{AC10F9C8-0942-40D3-BD01-DA60D585DD8A}" destId="{5DA9E64A-963C-41BC-A6F6-514F3D1421FC}" srcOrd="1" destOrd="0" presId="urn:microsoft.com/office/officeart/2008/layout/LinedList"/>
    <dgm:cxn modelId="{2D237B4B-A557-47AF-9367-558FA9DA4B83}" type="presParOf" srcId="{9AEC1890-D555-4E9B-8766-6114813AAF9E}" destId="{622995FF-8DB4-42FE-B018-4A7E868EB8D8}" srcOrd="4" destOrd="0" presId="urn:microsoft.com/office/officeart/2008/layout/LinedList"/>
    <dgm:cxn modelId="{4BAFB348-D06A-4EB0-B4A3-A101447C3279}" type="presParOf" srcId="{9AEC1890-D555-4E9B-8766-6114813AAF9E}" destId="{0BE1AEA2-62B1-42B4-9C3B-E0C0E42154A5}" srcOrd="5" destOrd="0" presId="urn:microsoft.com/office/officeart/2008/layout/LinedList"/>
    <dgm:cxn modelId="{49ACB01B-5656-4E7F-B2D5-D2C1477055C4}" type="presParOf" srcId="{0BE1AEA2-62B1-42B4-9C3B-E0C0E42154A5}" destId="{0F3D2E1B-B2B1-4C86-9387-3800C1D4D99D}" srcOrd="0" destOrd="0" presId="urn:microsoft.com/office/officeart/2008/layout/LinedList"/>
    <dgm:cxn modelId="{A5D9B12E-0AA7-4D79-AF9B-10FD92C53A9B}" type="presParOf" srcId="{0BE1AEA2-62B1-42B4-9C3B-E0C0E42154A5}" destId="{AC6C61BA-ACEF-4858-8E45-4799B055E964}" srcOrd="1" destOrd="0" presId="urn:microsoft.com/office/officeart/2008/layout/LinedList"/>
    <dgm:cxn modelId="{240269E5-0FC9-4D4F-AEFE-B93FDCEFDEF1}" type="presParOf" srcId="{9AEC1890-D555-4E9B-8766-6114813AAF9E}" destId="{123C2791-78A1-4F3F-84A9-6DCB1EBC4385}" srcOrd="6" destOrd="0" presId="urn:microsoft.com/office/officeart/2008/layout/LinedList"/>
    <dgm:cxn modelId="{69E20C7E-F775-4C26-B196-02AE2E508C34}" type="presParOf" srcId="{9AEC1890-D555-4E9B-8766-6114813AAF9E}" destId="{529A9E3A-42C7-4EBD-B0DB-735DA0C5F313}" srcOrd="7" destOrd="0" presId="urn:microsoft.com/office/officeart/2008/layout/LinedList"/>
    <dgm:cxn modelId="{88A1D671-E625-4CD9-ADEA-4224210CC368}" type="presParOf" srcId="{529A9E3A-42C7-4EBD-B0DB-735DA0C5F313}" destId="{28881D5E-3847-4AAC-BBB0-B44EB2E1E736}" srcOrd="0" destOrd="0" presId="urn:microsoft.com/office/officeart/2008/layout/LinedList"/>
    <dgm:cxn modelId="{226FB722-4123-49DB-B64A-F63E6DBC01BF}" type="presParOf" srcId="{529A9E3A-42C7-4EBD-B0DB-735DA0C5F313}" destId="{094DE416-C248-40BC-B8E6-1BE792F7BA46}" srcOrd="1" destOrd="0" presId="urn:microsoft.com/office/officeart/2008/layout/LinedList"/>
    <dgm:cxn modelId="{C3C4D060-B8F0-4B1E-8B9F-5DB907545DA7}" type="presParOf" srcId="{9AEC1890-D555-4E9B-8766-6114813AAF9E}" destId="{F3AC4BCA-D82A-4A91-B889-6C80BE58DCDD}" srcOrd="8" destOrd="0" presId="urn:microsoft.com/office/officeart/2008/layout/LinedList"/>
    <dgm:cxn modelId="{F0F0F84D-6779-4F02-B92C-F26840E2EC93}" type="presParOf" srcId="{9AEC1890-D555-4E9B-8766-6114813AAF9E}" destId="{15A8FC1F-7640-4692-A069-B9778DA8D8D4}" srcOrd="9" destOrd="0" presId="urn:microsoft.com/office/officeart/2008/layout/LinedList"/>
    <dgm:cxn modelId="{E60AE6D2-2A3F-41F8-89FE-A939FFC94578}" type="presParOf" srcId="{15A8FC1F-7640-4692-A069-B9778DA8D8D4}" destId="{D2CC6E71-C50F-428F-A6D4-14765E4D9DFC}" srcOrd="0" destOrd="0" presId="urn:microsoft.com/office/officeart/2008/layout/LinedList"/>
    <dgm:cxn modelId="{0D846CD9-8BA3-4794-A96C-83FD5823E05E}" type="presParOf" srcId="{15A8FC1F-7640-4692-A069-B9778DA8D8D4}" destId="{50032AC5-DF46-45EB-A00A-E0FF951CD999}"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686F6DA-4BA7-4E6D-B874-F0D01C434AAB}" type="doc">
      <dgm:prSet loTypeId="urn:microsoft.com/office/officeart/2008/layout/LinedList" loCatId="hierarchy" qsTypeId="urn:microsoft.com/office/officeart/2005/8/quickstyle/simple1" qsCatId="simple" csTypeId="urn:microsoft.com/office/officeart/2005/8/colors/accent1_2" csCatId="accent1" phldr="1"/>
      <dgm:spPr/>
      <dgm:t>
        <a:bodyPr/>
        <a:lstStyle/>
        <a:p>
          <a:endParaRPr lang="en-US"/>
        </a:p>
      </dgm:t>
    </dgm:pt>
    <dgm:pt modelId="{708356C8-D766-4EBB-B2B0-CAB0A29954DA}" type="pres">
      <dgm:prSet presAssocID="{7686F6DA-4BA7-4E6D-B874-F0D01C434AAB}" presName="vert0" presStyleCnt="0">
        <dgm:presLayoutVars>
          <dgm:dir/>
          <dgm:animOne val="branch"/>
          <dgm:animLvl val="lvl"/>
        </dgm:presLayoutVars>
      </dgm:prSet>
      <dgm:spPr/>
    </dgm:pt>
  </dgm:ptLst>
  <dgm:cxnLst>
    <dgm:cxn modelId="{B1612D58-AD68-4B98-BCFD-5F5A4BDBFC0A}" type="presOf" srcId="{7686F6DA-4BA7-4E6D-B874-F0D01C434AAB}" destId="{708356C8-D766-4EBB-B2B0-CAB0A29954DA}" srcOrd="0"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FBDCDE2-5571-4F32-9EC9-A458B3EE1E85}" type="doc">
      <dgm:prSet loTypeId="urn:microsoft.com/office/officeart/2009/3/layout/HorizontalOrganizationChart" loCatId="hierarchy" qsTypeId="urn:microsoft.com/office/officeart/2005/8/quickstyle/simple1" qsCatId="simple" csTypeId="urn:microsoft.com/office/officeart/2005/8/colors/accent1_2" csCatId="accent1" phldr="1"/>
      <dgm:spPr/>
      <dgm:t>
        <a:bodyPr/>
        <a:lstStyle/>
        <a:p>
          <a:endParaRPr lang="en-US"/>
        </a:p>
      </dgm:t>
    </dgm:pt>
    <dgm:pt modelId="{097C276C-1EC7-45BA-B393-E70AD4ACE7F1}">
      <dgm:prSet/>
      <dgm:spPr/>
      <dgm:t>
        <a:bodyPr/>
        <a:lstStyle/>
        <a:p>
          <a:r>
            <a:rPr lang="en-US" b="0" i="0" baseline="0" dirty="0"/>
            <a:t>Kenny Greene, Vice President of External Operations/Provider Relations, </a:t>
          </a:r>
          <a:r>
            <a:rPr lang="en-US" b="0" i="0" baseline="0" dirty="0">
              <a:hlinkClick xmlns:r="http://schemas.openxmlformats.org/officeDocument/2006/relationships" r:id="rId1"/>
            </a:rPr>
            <a:t>Kenny.Greene@carefirstchpdc.com</a:t>
          </a:r>
          <a:endParaRPr lang="en-US" dirty="0"/>
        </a:p>
      </dgm:t>
    </dgm:pt>
    <dgm:pt modelId="{4C3B8B35-7405-4631-8862-5BF55270231E}" type="parTrans" cxnId="{223F1315-99F3-4C20-B918-7252B909108F}">
      <dgm:prSet/>
      <dgm:spPr/>
      <dgm:t>
        <a:bodyPr/>
        <a:lstStyle/>
        <a:p>
          <a:endParaRPr lang="en-US"/>
        </a:p>
      </dgm:t>
    </dgm:pt>
    <dgm:pt modelId="{B47EFC4D-5D33-411E-A30B-CB5C2DF5E927}" type="sibTrans" cxnId="{223F1315-99F3-4C20-B918-7252B909108F}">
      <dgm:prSet/>
      <dgm:spPr/>
      <dgm:t>
        <a:bodyPr/>
        <a:lstStyle/>
        <a:p>
          <a:endParaRPr lang="en-US"/>
        </a:p>
      </dgm:t>
    </dgm:pt>
    <dgm:pt modelId="{21D76859-FAC0-4EAD-ADCE-47E220ED5298}">
      <dgm:prSet/>
      <dgm:spPr/>
      <dgm:t>
        <a:bodyPr/>
        <a:lstStyle/>
        <a:p>
          <a:r>
            <a:rPr lang="en-US" b="0" i="0" baseline="0"/>
            <a:t>Victor Prince, Director of Provider Services, </a:t>
          </a:r>
          <a:r>
            <a:rPr lang="en-US" b="0" i="0" baseline="0">
              <a:hlinkClick xmlns:r="http://schemas.openxmlformats.org/officeDocument/2006/relationships" r:id="rId2"/>
            </a:rPr>
            <a:t>Victor.Prince@carefirstchpdc.com</a:t>
          </a:r>
          <a:endParaRPr lang="en-US"/>
        </a:p>
      </dgm:t>
    </dgm:pt>
    <dgm:pt modelId="{A84AE9DB-1379-4303-B7A6-EE81619256EB}" type="parTrans" cxnId="{922C9439-696C-42AA-9F08-F609FCA2D50C}">
      <dgm:prSet/>
      <dgm:spPr/>
      <dgm:t>
        <a:bodyPr/>
        <a:lstStyle/>
        <a:p>
          <a:endParaRPr lang="en-US"/>
        </a:p>
      </dgm:t>
    </dgm:pt>
    <dgm:pt modelId="{BC1FFAA5-6AC2-4225-ABAC-1DB14E60A582}" type="sibTrans" cxnId="{922C9439-696C-42AA-9F08-F609FCA2D50C}">
      <dgm:prSet/>
      <dgm:spPr/>
      <dgm:t>
        <a:bodyPr/>
        <a:lstStyle/>
        <a:p>
          <a:endParaRPr lang="en-US"/>
        </a:p>
      </dgm:t>
    </dgm:pt>
    <dgm:pt modelId="{868EEAB8-4320-4171-ACDE-0AFACB7A2433}">
      <dgm:prSet/>
      <dgm:spPr/>
      <dgm:t>
        <a:bodyPr/>
        <a:lstStyle/>
        <a:p>
          <a:r>
            <a:rPr lang="en-US" b="0" i="0" baseline="0"/>
            <a:t>Rebecca Gant, Senior Provider Relations Representative, </a:t>
          </a:r>
          <a:r>
            <a:rPr lang="en-US" b="0" i="0" baseline="0">
              <a:hlinkClick xmlns:r="http://schemas.openxmlformats.org/officeDocument/2006/relationships" r:id="rId3"/>
            </a:rPr>
            <a:t>Rebecca.Gant@carefirstchpdc.com</a:t>
          </a:r>
          <a:endParaRPr lang="en-US"/>
        </a:p>
      </dgm:t>
    </dgm:pt>
    <dgm:pt modelId="{5FEF9BD5-9321-4758-9CED-B30CD845A982}" type="parTrans" cxnId="{CF9499F5-673C-4DD5-9095-428F4F0287C1}">
      <dgm:prSet/>
      <dgm:spPr/>
      <dgm:t>
        <a:bodyPr/>
        <a:lstStyle/>
        <a:p>
          <a:endParaRPr lang="en-US"/>
        </a:p>
      </dgm:t>
    </dgm:pt>
    <dgm:pt modelId="{FC10D85E-D914-4082-B334-A2879C89334D}" type="sibTrans" cxnId="{CF9499F5-673C-4DD5-9095-428F4F0287C1}">
      <dgm:prSet/>
      <dgm:spPr/>
      <dgm:t>
        <a:bodyPr/>
        <a:lstStyle/>
        <a:p>
          <a:endParaRPr lang="en-US"/>
        </a:p>
      </dgm:t>
    </dgm:pt>
    <dgm:pt modelId="{3E5BD41D-13F6-42EB-A56C-E17BB578778E}">
      <dgm:prSet/>
      <dgm:spPr/>
      <dgm:t>
        <a:bodyPr/>
        <a:lstStyle/>
        <a:p>
          <a:r>
            <a:rPr lang="en-US" b="0" i="0" baseline="0"/>
            <a:t>Kevin Armstrong, Senior Provider Relations Representative, </a:t>
          </a:r>
          <a:r>
            <a:rPr lang="en-US" b="0" i="0" baseline="0">
              <a:hlinkClick xmlns:r="http://schemas.openxmlformats.org/officeDocument/2006/relationships" r:id="rId4"/>
            </a:rPr>
            <a:t>Kevin.Armstrong@carefirstchpdc.com</a:t>
          </a:r>
          <a:endParaRPr lang="en-US"/>
        </a:p>
      </dgm:t>
    </dgm:pt>
    <dgm:pt modelId="{0CCE3E44-AA9F-46A6-A9A5-B5AFAE2915D5}" type="parTrans" cxnId="{CB7EF6F3-03A1-465A-94B1-99DFFEAD94AD}">
      <dgm:prSet/>
      <dgm:spPr/>
      <dgm:t>
        <a:bodyPr/>
        <a:lstStyle/>
        <a:p>
          <a:endParaRPr lang="en-US"/>
        </a:p>
      </dgm:t>
    </dgm:pt>
    <dgm:pt modelId="{D088D2ED-84D4-4C8B-9C58-35EB3DD8AC37}" type="sibTrans" cxnId="{CB7EF6F3-03A1-465A-94B1-99DFFEAD94AD}">
      <dgm:prSet/>
      <dgm:spPr/>
      <dgm:t>
        <a:bodyPr/>
        <a:lstStyle/>
        <a:p>
          <a:endParaRPr lang="en-US"/>
        </a:p>
      </dgm:t>
    </dgm:pt>
    <dgm:pt modelId="{D47386AD-1242-4E83-A24C-0BCAC957B996}">
      <dgm:prSet/>
      <dgm:spPr/>
      <dgm:t>
        <a:bodyPr/>
        <a:lstStyle/>
        <a:p>
          <a:r>
            <a:rPr lang="en-US" b="0" i="0" baseline="0"/>
            <a:t>Russell Mills, Provider Relations Representative, </a:t>
          </a:r>
          <a:r>
            <a:rPr lang="en-US" b="0" i="0" baseline="0">
              <a:hlinkClick xmlns:r="http://schemas.openxmlformats.org/officeDocument/2006/relationships" r:id="rId5"/>
            </a:rPr>
            <a:t>Russell.Mills@carefirstchpdc.com</a:t>
          </a:r>
          <a:endParaRPr lang="en-US"/>
        </a:p>
      </dgm:t>
    </dgm:pt>
    <dgm:pt modelId="{421DD107-7A23-4348-96FA-0926AAD7DED1}" type="parTrans" cxnId="{CB674523-0D58-4787-B3AC-13BA6088DCBF}">
      <dgm:prSet/>
      <dgm:spPr/>
      <dgm:t>
        <a:bodyPr/>
        <a:lstStyle/>
        <a:p>
          <a:endParaRPr lang="en-US"/>
        </a:p>
      </dgm:t>
    </dgm:pt>
    <dgm:pt modelId="{2F2C52F7-0890-48CE-8D7E-A85305C55F97}" type="sibTrans" cxnId="{CB674523-0D58-4787-B3AC-13BA6088DCBF}">
      <dgm:prSet/>
      <dgm:spPr/>
      <dgm:t>
        <a:bodyPr/>
        <a:lstStyle/>
        <a:p>
          <a:endParaRPr lang="en-US"/>
        </a:p>
      </dgm:t>
    </dgm:pt>
    <dgm:pt modelId="{16A89704-AB66-4901-A851-5F12BAD151B5}">
      <dgm:prSet/>
      <dgm:spPr/>
      <dgm:t>
        <a:bodyPr/>
        <a:lstStyle/>
        <a:p>
          <a:r>
            <a:rPr lang="en-US" b="0" i="0" baseline="0"/>
            <a:t>Rachel Deke, Provider Relations Representative, </a:t>
          </a:r>
          <a:r>
            <a:rPr lang="en-US" b="0" i="0" baseline="0">
              <a:hlinkClick xmlns:r="http://schemas.openxmlformats.org/officeDocument/2006/relationships" r:id="rId6"/>
            </a:rPr>
            <a:t>Rachel.Deke@carefirstchpdc.com</a:t>
          </a:r>
          <a:endParaRPr lang="en-US"/>
        </a:p>
      </dgm:t>
    </dgm:pt>
    <dgm:pt modelId="{6737B435-863C-4F53-9661-919BB1D5968E}" type="parTrans" cxnId="{8DA50B98-76A3-45B0-8A89-D05D503CF9D9}">
      <dgm:prSet/>
      <dgm:spPr/>
      <dgm:t>
        <a:bodyPr/>
        <a:lstStyle/>
        <a:p>
          <a:endParaRPr lang="en-US"/>
        </a:p>
      </dgm:t>
    </dgm:pt>
    <dgm:pt modelId="{791312CE-38B2-4188-A5BC-4C5287B89D1D}" type="sibTrans" cxnId="{8DA50B98-76A3-45B0-8A89-D05D503CF9D9}">
      <dgm:prSet/>
      <dgm:spPr/>
      <dgm:t>
        <a:bodyPr/>
        <a:lstStyle/>
        <a:p>
          <a:endParaRPr lang="en-US"/>
        </a:p>
      </dgm:t>
    </dgm:pt>
    <dgm:pt modelId="{8013AEC7-9B44-4CD2-A94A-CE18ADE6A497}">
      <dgm:prSet/>
      <dgm:spPr/>
      <dgm:t>
        <a:bodyPr/>
        <a:lstStyle/>
        <a:p>
          <a:r>
            <a:rPr lang="en-US" b="0" i="0"/>
            <a:t>Sunasia Bledsoe, Provider Relations Representative, </a:t>
          </a:r>
          <a:r>
            <a:rPr lang="en-US" b="0" i="0">
              <a:hlinkClick xmlns:r="http://schemas.openxmlformats.org/officeDocument/2006/relationships" r:id="rId7"/>
            </a:rPr>
            <a:t>Sunasia.Bledsoe@carefirstchpdc.com</a:t>
          </a:r>
          <a:endParaRPr lang="en-US"/>
        </a:p>
      </dgm:t>
    </dgm:pt>
    <dgm:pt modelId="{0455CD3E-0A58-489B-8669-060B582406A3}" type="parTrans" cxnId="{1FA76C04-74D4-48A2-BC6D-E003F66787CE}">
      <dgm:prSet/>
      <dgm:spPr/>
      <dgm:t>
        <a:bodyPr/>
        <a:lstStyle/>
        <a:p>
          <a:endParaRPr lang="en-US"/>
        </a:p>
      </dgm:t>
    </dgm:pt>
    <dgm:pt modelId="{CA69A310-789E-44B5-9E47-9ECA15747959}" type="sibTrans" cxnId="{1FA76C04-74D4-48A2-BC6D-E003F66787CE}">
      <dgm:prSet/>
      <dgm:spPr/>
      <dgm:t>
        <a:bodyPr/>
        <a:lstStyle/>
        <a:p>
          <a:endParaRPr lang="en-US"/>
        </a:p>
      </dgm:t>
    </dgm:pt>
    <dgm:pt modelId="{05F7F8A5-152A-4364-A7D4-E0440C62A413}">
      <dgm:prSet/>
      <dgm:spPr/>
      <dgm:t>
        <a:bodyPr/>
        <a:lstStyle/>
        <a:p>
          <a:r>
            <a:rPr lang="en-US" b="0" i="0" baseline="0"/>
            <a:t>Cassandra Felts, Director of Credentialing, </a:t>
          </a:r>
          <a:r>
            <a:rPr lang="en-US" b="0" i="0" baseline="0">
              <a:hlinkClick xmlns:r="http://schemas.openxmlformats.org/officeDocument/2006/relationships" r:id="rId8"/>
            </a:rPr>
            <a:t>Cassandra.felts@carefirstchpdc.com</a:t>
          </a:r>
          <a:endParaRPr lang="en-US"/>
        </a:p>
      </dgm:t>
    </dgm:pt>
    <dgm:pt modelId="{3E920EBB-09FF-448D-8083-A77B1D44D528}" type="parTrans" cxnId="{9BD2D6C5-C4BD-4AFD-A9B5-4ED43A73ED53}">
      <dgm:prSet/>
      <dgm:spPr/>
      <dgm:t>
        <a:bodyPr/>
        <a:lstStyle/>
        <a:p>
          <a:endParaRPr lang="en-US"/>
        </a:p>
      </dgm:t>
    </dgm:pt>
    <dgm:pt modelId="{DD87D256-12B7-4DA8-BA07-5A582E022BF9}" type="sibTrans" cxnId="{9BD2D6C5-C4BD-4AFD-A9B5-4ED43A73ED53}">
      <dgm:prSet/>
      <dgm:spPr/>
      <dgm:t>
        <a:bodyPr/>
        <a:lstStyle/>
        <a:p>
          <a:endParaRPr lang="en-US"/>
        </a:p>
      </dgm:t>
    </dgm:pt>
    <dgm:pt modelId="{BC60CB81-5328-4287-94F7-994DF738BD90}">
      <dgm:prSet/>
      <dgm:spPr/>
      <dgm:t>
        <a:bodyPr/>
        <a:lstStyle/>
        <a:p>
          <a:r>
            <a:rPr lang="en-US" b="0" i="0"/>
            <a:t>Sierra Jackson, Credentialing Specialist  / Provider Relation Support, </a:t>
          </a:r>
          <a:r>
            <a:rPr lang="en-US" b="0" i="0">
              <a:hlinkClick xmlns:r="http://schemas.openxmlformats.org/officeDocument/2006/relationships" r:id="rId9"/>
            </a:rPr>
            <a:t>Sierra.Jackson@carefirstchpdc.com</a:t>
          </a:r>
          <a:r>
            <a:rPr lang="en-US" b="0" i="0"/>
            <a:t> </a:t>
          </a:r>
          <a:endParaRPr lang="en-US"/>
        </a:p>
      </dgm:t>
    </dgm:pt>
    <dgm:pt modelId="{5005C7A0-DF2A-412B-A58D-368A6FED8B8B}" type="parTrans" cxnId="{32C7151B-D3D3-4BFF-8946-EE6A75A7CE36}">
      <dgm:prSet/>
      <dgm:spPr/>
      <dgm:t>
        <a:bodyPr/>
        <a:lstStyle/>
        <a:p>
          <a:endParaRPr lang="en-US"/>
        </a:p>
      </dgm:t>
    </dgm:pt>
    <dgm:pt modelId="{606F37E2-194B-4657-A22E-F62EFA3231EF}" type="sibTrans" cxnId="{32C7151B-D3D3-4BFF-8946-EE6A75A7CE36}">
      <dgm:prSet/>
      <dgm:spPr/>
      <dgm:t>
        <a:bodyPr/>
        <a:lstStyle/>
        <a:p>
          <a:endParaRPr lang="en-US"/>
        </a:p>
      </dgm:t>
    </dgm:pt>
    <dgm:pt modelId="{4106305B-9F1B-46EA-87B1-316D0236D6B3}">
      <dgm:prSet/>
      <dgm:spPr/>
      <dgm:t>
        <a:bodyPr/>
        <a:lstStyle/>
        <a:p>
          <a:r>
            <a:rPr lang="en-US" b="0" i="0"/>
            <a:t>Madeline Diaz, Credentialing Coordinator, </a:t>
          </a:r>
          <a:r>
            <a:rPr lang="en-US" b="0" i="0">
              <a:hlinkClick xmlns:r="http://schemas.openxmlformats.org/officeDocument/2006/relationships" r:id="rId10"/>
            </a:rPr>
            <a:t>Madeline.Diaz@carefirstchpdc.com</a:t>
          </a:r>
          <a:endParaRPr lang="en-US"/>
        </a:p>
      </dgm:t>
    </dgm:pt>
    <dgm:pt modelId="{B838FF84-66D5-4F79-8A3B-6521AA770FF8}" type="parTrans" cxnId="{87F1F72E-2999-4DFF-A210-7148B364E76F}">
      <dgm:prSet/>
      <dgm:spPr/>
      <dgm:t>
        <a:bodyPr/>
        <a:lstStyle/>
        <a:p>
          <a:endParaRPr lang="en-US"/>
        </a:p>
      </dgm:t>
    </dgm:pt>
    <dgm:pt modelId="{A2AE6D04-B71B-494C-A12A-38550BCA2550}" type="sibTrans" cxnId="{87F1F72E-2999-4DFF-A210-7148B364E76F}">
      <dgm:prSet/>
      <dgm:spPr/>
      <dgm:t>
        <a:bodyPr/>
        <a:lstStyle/>
        <a:p>
          <a:endParaRPr lang="en-US"/>
        </a:p>
      </dgm:t>
    </dgm:pt>
    <dgm:pt modelId="{A644FE08-7088-4D8D-93D0-93A6393E0281}">
      <dgm:prSet/>
      <dgm:spPr/>
      <dgm:t>
        <a:bodyPr/>
        <a:lstStyle/>
        <a:p>
          <a:r>
            <a:rPr lang="en-US" b="0" i="0"/>
            <a:t>Barbara Graham-Hood, Credentialing Temp, </a:t>
          </a:r>
          <a:r>
            <a:rPr lang="en-US" b="0" i="0">
              <a:hlinkClick xmlns:r="http://schemas.openxmlformats.org/officeDocument/2006/relationships" r:id="rId11"/>
            </a:rPr>
            <a:t>Barbara.Hood@carefirstchpdc.com</a:t>
          </a:r>
          <a:r>
            <a:rPr lang="en-US" b="0" i="0"/>
            <a:t> </a:t>
          </a:r>
          <a:endParaRPr lang="en-US"/>
        </a:p>
      </dgm:t>
    </dgm:pt>
    <dgm:pt modelId="{54C5650D-BBDB-4DAE-94E6-D6A489A38DE6}" type="parTrans" cxnId="{13A2F285-4A88-4F2B-81CD-24A4CB9735BA}">
      <dgm:prSet/>
      <dgm:spPr/>
      <dgm:t>
        <a:bodyPr/>
        <a:lstStyle/>
        <a:p>
          <a:endParaRPr lang="en-US"/>
        </a:p>
      </dgm:t>
    </dgm:pt>
    <dgm:pt modelId="{B9F7F28D-1BF9-404F-8A99-F05955DD76FD}" type="sibTrans" cxnId="{13A2F285-4A88-4F2B-81CD-24A4CB9735BA}">
      <dgm:prSet/>
      <dgm:spPr/>
      <dgm:t>
        <a:bodyPr/>
        <a:lstStyle/>
        <a:p>
          <a:endParaRPr lang="en-US"/>
        </a:p>
      </dgm:t>
    </dgm:pt>
    <dgm:pt modelId="{F3676A88-03C6-4186-A1F9-7C8B5758A262}" type="pres">
      <dgm:prSet presAssocID="{4FBDCDE2-5571-4F32-9EC9-A458B3EE1E85}" presName="hierChild1" presStyleCnt="0">
        <dgm:presLayoutVars>
          <dgm:orgChart val="1"/>
          <dgm:chPref val="1"/>
          <dgm:dir/>
          <dgm:animOne val="branch"/>
          <dgm:animLvl val="lvl"/>
          <dgm:resizeHandles/>
        </dgm:presLayoutVars>
      </dgm:prSet>
      <dgm:spPr/>
    </dgm:pt>
    <dgm:pt modelId="{92B8AEBE-2A92-47B4-9194-499A6A387A56}" type="pres">
      <dgm:prSet presAssocID="{097C276C-1EC7-45BA-B393-E70AD4ACE7F1}" presName="hierRoot1" presStyleCnt="0">
        <dgm:presLayoutVars>
          <dgm:hierBranch val="init"/>
        </dgm:presLayoutVars>
      </dgm:prSet>
      <dgm:spPr/>
    </dgm:pt>
    <dgm:pt modelId="{B3E40D10-3A05-427D-9275-E96281FF2BA8}" type="pres">
      <dgm:prSet presAssocID="{097C276C-1EC7-45BA-B393-E70AD4ACE7F1}" presName="rootComposite1" presStyleCnt="0"/>
      <dgm:spPr/>
    </dgm:pt>
    <dgm:pt modelId="{D34CC3BC-EEEB-416A-BA4E-5FCEF9E595D1}" type="pres">
      <dgm:prSet presAssocID="{097C276C-1EC7-45BA-B393-E70AD4ACE7F1}" presName="rootText1" presStyleLbl="node0" presStyleIdx="0" presStyleCnt="1" custScaleX="187928">
        <dgm:presLayoutVars>
          <dgm:chPref val="3"/>
        </dgm:presLayoutVars>
      </dgm:prSet>
      <dgm:spPr/>
    </dgm:pt>
    <dgm:pt modelId="{F92B11B9-3B11-4C2D-86A7-2C78D870C4E8}" type="pres">
      <dgm:prSet presAssocID="{097C276C-1EC7-45BA-B393-E70AD4ACE7F1}" presName="rootConnector1" presStyleLbl="node1" presStyleIdx="0" presStyleCnt="0"/>
      <dgm:spPr/>
    </dgm:pt>
    <dgm:pt modelId="{D88D2D05-05D0-4810-A140-1B1EB001141C}" type="pres">
      <dgm:prSet presAssocID="{097C276C-1EC7-45BA-B393-E70AD4ACE7F1}" presName="hierChild2" presStyleCnt="0"/>
      <dgm:spPr/>
    </dgm:pt>
    <dgm:pt modelId="{BE8B1B2D-93B2-4FBA-B823-BECF0D878F3C}" type="pres">
      <dgm:prSet presAssocID="{A84AE9DB-1379-4303-B7A6-EE81619256EB}" presName="Name64" presStyleLbl="parChTrans1D2" presStyleIdx="0" presStyleCnt="2"/>
      <dgm:spPr/>
    </dgm:pt>
    <dgm:pt modelId="{90485D78-A2E1-4368-8E9C-B939F0790BD1}" type="pres">
      <dgm:prSet presAssocID="{21D76859-FAC0-4EAD-ADCE-47E220ED5298}" presName="hierRoot2" presStyleCnt="0">
        <dgm:presLayoutVars>
          <dgm:hierBranch val="init"/>
        </dgm:presLayoutVars>
      </dgm:prSet>
      <dgm:spPr/>
    </dgm:pt>
    <dgm:pt modelId="{85F8026C-92A2-4E8A-8097-5C03D24A87E6}" type="pres">
      <dgm:prSet presAssocID="{21D76859-FAC0-4EAD-ADCE-47E220ED5298}" presName="rootComposite" presStyleCnt="0"/>
      <dgm:spPr/>
    </dgm:pt>
    <dgm:pt modelId="{108A1BF1-75B6-4DDD-BB24-7479E758A828}" type="pres">
      <dgm:prSet presAssocID="{21D76859-FAC0-4EAD-ADCE-47E220ED5298}" presName="rootText" presStyleLbl="node2" presStyleIdx="0" presStyleCnt="2" custScaleX="225249">
        <dgm:presLayoutVars>
          <dgm:chPref val="3"/>
        </dgm:presLayoutVars>
      </dgm:prSet>
      <dgm:spPr/>
    </dgm:pt>
    <dgm:pt modelId="{FFB67870-C4EE-4EBC-BF4F-E6C06D4A1BD9}" type="pres">
      <dgm:prSet presAssocID="{21D76859-FAC0-4EAD-ADCE-47E220ED5298}" presName="rootConnector" presStyleLbl="node2" presStyleIdx="0" presStyleCnt="2"/>
      <dgm:spPr/>
    </dgm:pt>
    <dgm:pt modelId="{A89AC217-9BAD-458D-BD3F-6C31874D574D}" type="pres">
      <dgm:prSet presAssocID="{21D76859-FAC0-4EAD-ADCE-47E220ED5298}" presName="hierChild4" presStyleCnt="0"/>
      <dgm:spPr/>
    </dgm:pt>
    <dgm:pt modelId="{F0493ED2-1EE3-4761-A3C8-4E61461C789A}" type="pres">
      <dgm:prSet presAssocID="{5FEF9BD5-9321-4758-9CED-B30CD845A982}" presName="Name64" presStyleLbl="parChTrans1D3" presStyleIdx="0" presStyleCnt="8"/>
      <dgm:spPr/>
    </dgm:pt>
    <dgm:pt modelId="{84DD96B6-8F49-4F41-999C-1F137CB2A8D3}" type="pres">
      <dgm:prSet presAssocID="{868EEAB8-4320-4171-ACDE-0AFACB7A2433}" presName="hierRoot2" presStyleCnt="0">
        <dgm:presLayoutVars>
          <dgm:hierBranch val="init"/>
        </dgm:presLayoutVars>
      </dgm:prSet>
      <dgm:spPr/>
    </dgm:pt>
    <dgm:pt modelId="{D7D316D2-B953-4281-AE81-19D273D4CC28}" type="pres">
      <dgm:prSet presAssocID="{868EEAB8-4320-4171-ACDE-0AFACB7A2433}" presName="rootComposite" presStyleCnt="0"/>
      <dgm:spPr/>
    </dgm:pt>
    <dgm:pt modelId="{E01CCF57-6928-4514-B47F-B0295327C664}" type="pres">
      <dgm:prSet presAssocID="{868EEAB8-4320-4171-ACDE-0AFACB7A2433}" presName="rootText" presStyleLbl="node3" presStyleIdx="0" presStyleCnt="8" custScaleX="225249">
        <dgm:presLayoutVars>
          <dgm:chPref val="3"/>
        </dgm:presLayoutVars>
      </dgm:prSet>
      <dgm:spPr/>
    </dgm:pt>
    <dgm:pt modelId="{F67EC742-5D05-4FC3-A984-78A1637E022E}" type="pres">
      <dgm:prSet presAssocID="{868EEAB8-4320-4171-ACDE-0AFACB7A2433}" presName="rootConnector" presStyleLbl="node3" presStyleIdx="0" presStyleCnt="8"/>
      <dgm:spPr/>
    </dgm:pt>
    <dgm:pt modelId="{25E5AD73-61D3-449E-B1DF-23BDD118EA20}" type="pres">
      <dgm:prSet presAssocID="{868EEAB8-4320-4171-ACDE-0AFACB7A2433}" presName="hierChild4" presStyleCnt="0"/>
      <dgm:spPr/>
    </dgm:pt>
    <dgm:pt modelId="{85DFAD03-5BD1-4385-9A0A-6227DC151A8F}" type="pres">
      <dgm:prSet presAssocID="{868EEAB8-4320-4171-ACDE-0AFACB7A2433}" presName="hierChild5" presStyleCnt="0"/>
      <dgm:spPr/>
    </dgm:pt>
    <dgm:pt modelId="{60055B0A-71BE-43A3-A891-A12849D7F930}" type="pres">
      <dgm:prSet presAssocID="{0CCE3E44-AA9F-46A6-A9A5-B5AFAE2915D5}" presName="Name64" presStyleLbl="parChTrans1D3" presStyleIdx="1" presStyleCnt="8"/>
      <dgm:spPr/>
    </dgm:pt>
    <dgm:pt modelId="{2C2272D3-2544-497A-957D-3946708166A7}" type="pres">
      <dgm:prSet presAssocID="{3E5BD41D-13F6-42EB-A56C-E17BB578778E}" presName="hierRoot2" presStyleCnt="0">
        <dgm:presLayoutVars>
          <dgm:hierBranch val="init"/>
        </dgm:presLayoutVars>
      </dgm:prSet>
      <dgm:spPr/>
    </dgm:pt>
    <dgm:pt modelId="{FE8D8363-69BA-49D7-853D-DDECA4AA164F}" type="pres">
      <dgm:prSet presAssocID="{3E5BD41D-13F6-42EB-A56C-E17BB578778E}" presName="rootComposite" presStyleCnt="0"/>
      <dgm:spPr/>
    </dgm:pt>
    <dgm:pt modelId="{D623796B-6313-4153-BF45-1DF9443A36A8}" type="pres">
      <dgm:prSet presAssocID="{3E5BD41D-13F6-42EB-A56C-E17BB578778E}" presName="rootText" presStyleLbl="node3" presStyleIdx="1" presStyleCnt="8" custScaleX="225249">
        <dgm:presLayoutVars>
          <dgm:chPref val="3"/>
        </dgm:presLayoutVars>
      </dgm:prSet>
      <dgm:spPr/>
    </dgm:pt>
    <dgm:pt modelId="{395561C6-66C3-47FF-B235-D47D82832025}" type="pres">
      <dgm:prSet presAssocID="{3E5BD41D-13F6-42EB-A56C-E17BB578778E}" presName="rootConnector" presStyleLbl="node3" presStyleIdx="1" presStyleCnt="8"/>
      <dgm:spPr/>
    </dgm:pt>
    <dgm:pt modelId="{40EFCEAE-C2C1-4E10-8BFD-E3AB8E2D4C01}" type="pres">
      <dgm:prSet presAssocID="{3E5BD41D-13F6-42EB-A56C-E17BB578778E}" presName="hierChild4" presStyleCnt="0"/>
      <dgm:spPr/>
    </dgm:pt>
    <dgm:pt modelId="{C196C3FC-6114-4BD1-BAEC-EEAA231B2FA4}" type="pres">
      <dgm:prSet presAssocID="{3E5BD41D-13F6-42EB-A56C-E17BB578778E}" presName="hierChild5" presStyleCnt="0"/>
      <dgm:spPr/>
    </dgm:pt>
    <dgm:pt modelId="{F94114E9-54FE-4164-8088-973C19C37AB3}" type="pres">
      <dgm:prSet presAssocID="{421DD107-7A23-4348-96FA-0926AAD7DED1}" presName="Name64" presStyleLbl="parChTrans1D3" presStyleIdx="2" presStyleCnt="8"/>
      <dgm:spPr/>
    </dgm:pt>
    <dgm:pt modelId="{65338C64-2D89-4BA7-8C75-D6FE9592D924}" type="pres">
      <dgm:prSet presAssocID="{D47386AD-1242-4E83-A24C-0BCAC957B996}" presName="hierRoot2" presStyleCnt="0">
        <dgm:presLayoutVars>
          <dgm:hierBranch val="init"/>
        </dgm:presLayoutVars>
      </dgm:prSet>
      <dgm:spPr/>
    </dgm:pt>
    <dgm:pt modelId="{AE5DEB57-AF6F-4F59-AC26-1993B1618EEC}" type="pres">
      <dgm:prSet presAssocID="{D47386AD-1242-4E83-A24C-0BCAC957B996}" presName="rootComposite" presStyleCnt="0"/>
      <dgm:spPr/>
    </dgm:pt>
    <dgm:pt modelId="{8885821E-F47A-40B0-A749-35315EC209AF}" type="pres">
      <dgm:prSet presAssocID="{D47386AD-1242-4E83-A24C-0BCAC957B996}" presName="rootText" presStyleLbl="node3" presStyleIdx="2" presStyleCnt="8" custScaleX="225249">
        <dgm:presLayoutVars>
          <dgm:chPref val="3"/>
        </dgm:presLayoutVars>
      </dgm:prSet>
      <dgm:spPr/>
    </dgm:pt>
    <dgm:pt modelId="{E2AF1403-B5B5-4BA2-8574-DF618297E3D2}" type="pres">
      <dgm:prSet presAssocID="{D47386AD-1242-4E83-A24C-0BCAC957B996}" presName="rootConnector" presStyleLbl="node3" presStyleIdx="2" presStyleCnt="8"/>
      <dgm:spPr/>
    </dgm:pt>
    <dgm:pt modelId="{A906479F-A6B8-4211-8CAB-94D0FF04CA66}" type="pres">
      <dgm:prSet presAssocID="{D47386AD-1242-4E83-A24C-0BCAC957B996}" presName="hierChild4" presStyleCnt="0"/>
      <dgm:spPr/>
    </dgm:pt>
    <dgm:pt modelId="{75E7F582-628B-4E74-984C-FD8E01A945D9}" type="pres">
      <dgm:prSet presAssocID="{D47386AD-1242-4E83-A24C-0BCAC957B996}" presName="hierChild5" presStyleCnt="0"/>
      <dgm:spPr/>
    </dgm:pt>
    <dgm:pt modelId="{3DC64F2C-54A2-431B-A259-E827B809C89A}" type="pres">
      <dgm:prSet presAssocID="{6737B435-863C-4F53-9661-919BB1D5968E}" presName="Name64" presStyleLbl="parChTrans1D3" presStyleIdx="3" presStyleCnt="8"/>
      <dgm:spPr/>
    </dgm:pt>
    <dgm:pt modelId="{B3C73881-F97F-47B9-AB52-F403D69ADD8E}" type="pres">
      <dgm:prSet presAssocID="{16A89704-AB66-4901-A851-5F12BAD151B5}" presName="hierRoot2" presStyleCnt="0">
        <dgm:presLayoutVars>
          <dgm:hierBranch val="init"/>
        </dgm:presLayoutVars>
      </dgm:prSet>
      <dgm:spPr/>
    </dgm:pt>
    <dgm:pt modelId="{05620F15-FC74-44B0-82D4-6581A60B25E2}" type="pres">
      <dgm:prSet presAssocID="{16A89704-AB66-4901-A851-5F12BAD151B5}" presName="rootComposite" presStyleCnt="0"/>
      <dgm:spPr/>
    </dgm:pt>
    <dgm:pt modelId="{A44D01A0-80FC-4F71-A366-15A5D64F866B}" type="pres">
      <dgm:prSet presAssocID="{16A89704-AB66-4901-A851-5F12BAD151B5}" presName="rootText" presStyleLbl="node3" presStyleIdx="3" presStyleCnt="8" custScaleX="225249">
        <dgm:presLayoutVars>
          <dgm:chPref val="3"/>
        </dgm:presLayoutVars>
      </dgm:prSet>
      <dgm:spPr/>
    </dgm:pt>
    <dgm:pt modelId="{0DC209C5-4BC9-4EB8-AD0B-1C4FF4498B33}" type="pres">
      <dgm:prSet presAssocID="{16A89704-AB66-4901-A851-5F12BAD151B5}" presName="rootConnector" presStyleLbl="node3" presStyleIdx="3" presStyleCnt="8"/>
      <dgm:spPr/>
    </dgm:pt>
    <dgm:pt modelId="{43C9EF40-B3C2-4659-85BD-183B7154C2B4}" type="pres">
      <dgm:prSet presAssocID="{16A89704-AB66-4901-A851-5F12BAD151B5}" presName="hierChild4" presStyleCnt="0"/>
      <dgm:spPr/>
    </dgm:pt>
    <dgm:pt modelId="{665099BC-6738-4DCF-A452-24793B06D39A}" type="pres">
      <dgm:prSet presAssocID="{16A89704-AB66-4901-A851-5F12BAD151B5}" presName="hierChild5" presStyleCnt="0"/>
      <dgm:spPr/>
    </dgm:pt>
    <dgm:pt modelId="{0D868A4E-E549-4FFC-B465-9013E12F9B12}" type="pres">
      <dgm:prSet presAssocID="{0455CD3E-0A58-489B-8669-060B582406A3}" presName="Name64" presStyleLbl="parChTrans1D3" presStyleIdx="4" presStyleCnt="8"/>
      <dgm:spPr/>
    </dgm:pt>
    <dgm:pt modelId="{A9299D9D-08C7-4FC5-807C-8E91BDC7B839}" type="pres">
      <dgm:prSet presAssocID="{8013AEC7-9B44-4CD2-A94A-CE18ADE6A497}" presName="hierRoot2" presStyleCnt="0">
        <dgm:presLayoutVars>
          <dgm:hierBranch val="init"/>
        </dgm:presLayoutVars>
      </dgm:prSet>
      <dgm:spPr/>
    </dgm:pt>
    <dgm:pt modelId="{6237B10A-3982-4691-96DB-240679A2CB8B}" type="pres">
      <dgm:prSet presAssocID="{8013AEC7-9B44-4CD2-A94A-CE18ADE6A497}" presName="rootComposite" presStyleCnt="0"/>
      <dgm:spPr/>
    </dgm:pt>
    <dgm:pt modelId="{E8D29825-7318-4354-BD9C-670876E111CB}" type="pres">
      <dgm:prSet presAssocID="{8013AEC7-9B44-4CD2-A94A-CE18ADE6A497}" presName="rootText" presStyleLbl="node3" presStyleIdx="4" presStyleCnt="8" custScaleX="225249">
        <dgm:presLayoutVars>
          <dgm:chPref val="3"/>
        </dgm:presLayoutVars>
      </dgm:prSet>
      <dgm:spPr/>
    </dgm:pt>
    <dgm:pt modelId="{0878F936-DF0C-46D4-BB63-7AB1921D60B2}" type="pres">
      <dgm:prSet presAssocID="{8013AEC7-9B44-4CD2-A94A-CE18ADE6A497}" presName="rootConnector" presStyleLbl="node3" presStyleIdx="4" presStyleCnt="8"/>
      <dgm:spPr/>
    </dgm:pt>
    <dgm:pt modelId="{95E5FD51-84A1-4310-B30E-51AA60C7F8C8}" type="pres">
      <dgm:prSet presAssocID="{8013AEC7-9B44-4CD2-A94A-CE18ADE6A497}" presName="hierChild4" presStyleCnt="0"/>
      <dgm:spPr/>
    </dgm:pt>
    <dgm:pt modelId="{E8471874-45B3-4875-B95D-1ACE8B146B5A}" type="pres">
      <dgm:prSet presAssocID="{8013AEC7-9B44-4CD2-A94A-CE18ADE6A497}" presName="hierChild5" presStyleCnt="0"/>
      <dgm:spPr/>
    </dgm:pt>
    <dgm:pt modelId="{BBF33CBD-CD78-4258-9D4F-2C91D6E9FACA}" type="pres">
      <dgm:prSet presAssocID="{21D76859-FAC0-4EAD-ADCE-47E220ED5298}" presName="hierChild5" presStyleCnt="0"/>
      <dgm:spPr/>
    </dgm:pt>
    <dgm:pt modelId="{F20D9121-EE89-404B-BA20-C92D5FA16EE6}" type="pres">
      <dgm:prSet presAssocID="{3E920EBB-09FF-448D-8083-A77B1D44D528}" presName="Name64" presStyleLbl="parChTrans1D2" presStyleIdx="1" presStyleCnt="2"/>
      <dgm:spPr/>
    </dgm:pt>
    <dgm:pt modelId="{DE0A9D16-E701-468A-942B-90CF9A7E8593}" type="pres">
      <dgm:prSet presAssocID="{05F7F8A5-152A-4364-A7D4-E0440C62A413}" presName="hierRoot2" presStyleCnt="0">
        <dgm:presLayoutVars>
          <dgm:hierBranch val="init"/>
        </dgm:presLayoutVars>
      </dgm:prSet>
      <dgm:spPr/>
    </dgm:pt>
    <dgm:pt modelId="{F026007D-D4E3-4065-A87F-E512355371F1}" type="pres">
      <dgm:prSet presAssocID="{05F7F8A5-152A-4364-A7D4-E0440C62A413}" presName="rootComposite" presStyleCnt="0"/>
      <dgm:spPr/>
    </dgm:pt>
    <dgm:pt modelId="{4AC89191-1108-499C-A3DD-FB4B6E8F0B54}" type="pres">
      <dgm:prSet presAssocID="{05F7F8A5-152A-4364-A7D4-E0440C62A413}" presName="rootText" presStyleLbl="node2" presStyleIdx="1" presStyleCnt="2" custScaleX="225249">
        <dgm:presLayoutVars>
          <dgm:chPref val="3"/>
        </dgm:presLayoutVars>
      </dgm:prSet>
      <dgm:spPr/>
    </dgm:pt>
    <dgm:pt modelId="{BB4428E7-1C76-4025-98CA-5A069D400601}" type="pres">
      <dgm:prSet presAssocID="{05F7F8A5-152A-4364-A7D4-E0440C62A413}" presName="rootConnector" presStyleLbl="node2" presStyleIdx="1" presStyleCnt="2"/>
      <dgm:spPr/>
    </dgm:pt>
    <dgm:pt modelId="{694E5749-5D0E-468D-9510-00BE61C9C116}" type="pres">
      <dgm:prSet presAssocID="{05F7F8A5-152A-4364-A7D4-E0440C62A413}" presName="hierChild4" presStyleCnt="0"/>
      <dgm:spPr/>
    </dgm:pt>
    <dgm:pt modelId="{7E4E2CDA-D52F-405A-B906-83874F8B0656}" type="pres">
      <dgm:prSet presAssocID="{5005C7A0-DF2A-412B-A58D-368A6FED8B8B}" presName="Name64" presStyleLbl="parChTrans1D3" presStyleIdx="5" presStyleCnt="8"/>
      <dgm:spPr/>
    </dgm:pt>
    <dgm:pt modelId="{3EA53F2A-1752-4C65-A364-DE286B7B0616}" type="pres">
      <dgm:prSet presAssocID="{BC60CB81-5328-4287-94F7-994DF738BD90}" presName="hierRoot2" presStyleCnt="0">
        <dgm:presLayoutVars>
          <dgm:hierBranch val="init"/>
        </dgm:presLayoutVars>
      </dgm:prSet>
      <dgm:spPr/>
    </dgm:pt>
    <dgm:pt modelId="{7A07BFD3-AFBF-4C88-9470-DE8F710E0E69}" type="pres">
      <dgm:prSet presAssocID="{BC60CB81-5328-4287-94F7-994DF738BD90}" presName="rootComposite" presStyleCnt="0"/>
      <dgm:spPr/>
    </dgm:pt>
    <dgm:pt modelId="{8AF5C53E-CEC6-4390-A917-710C7C548853}" type="pres">
      <dgm:prSet presAssocID="{BC60CB81-5328-4287-94F7-994DF738BD90}" presName="rootText" presStyleLbl="node3" presStyleIdx="5" presStyleCnt="8" custScaleX="225249">
        <dgm:presLayoutVars>
          <dgm:chPref val="3"/>
        </dgm:presLayoutVars>
      </dgm:prSet>
      <dgm:spPr/>
    </dgm:pt>
    <dgm:pt modelId="{464C2F10-AE56-4C76-876E-9464C92D935D}" type="pres">
      <dgm:prSet presAssocID="{BC60CB81-5328-4287-94F7-994DF738BD90}" presName="rootConnector" presStyleLbl="node3" presStyleIdx="5" presStyleCnt="8"/>
      <dgm:spPr/>
    </dgm:pt>
    <dgm:pt modelId="{C9BA01FB-9F41-49A7-8133-BB972A9C5F5C}" type="pres">
      <dgm:prSet presAssocID="{BC60CB81-5328-4287-94F7-994DF738BD90}" presName="hierChild4" presStyleCnt="0"/>
      <dgm:spPr/>
    </dgm:pt>
    <dgm:pt modelId="{75DA39C4-0EC0-49ED-8C82-5DF5CF93FFE9}" type="pres">
      <dgm:prSet presAssocID="{BC60CB81-5328-4287-94F7-994DF738BD90}" presName="hierChild5" presStyleCnt="0"/>
      <dgm:spPr/>
    </dgm:pt>
    <dgm:pt modelId="{38808063-8BA8-4358-9DA5-898B580200F7}" type="pres">
      <dgm:prSet presAssocID="{B838FF84-66D5-4F79-8A3B-6521AA770FF8}" presName="Name64" presStyleLbl="parChTrans1D3" presStyleIdx="6" presStyleCnt="8"/>
      <dgm:spPr/>
    </dgm:pt>
    <dgm:pt modelId="{3D55B8D0-382C-4DF8-B233-6CAD9A1B7080}" type="pres">
      <dgm:prSet presAssocID="{4106305B-9F1B-46EA-87B1-316D0236D6B3}" presName="hierRoot2" presStyleCnt="0">
        <dgm:presLayoutVars>
          <dgm:hierBranch val="init"/>
        </dgm:presLayoutVars>
      </dgm:prSet>
      <dgm:spPr/>
    </dgm:pt>
    <dgm:pt modelId="{1727C778-E169-40BB-B3F0-9340B7212383}" type="pres">
      <dgm:prSet presAssocID="{4106305B-9F1B-46EA-87B1-316D0236D6B3}" presName="rootComposite" presStyleCnt="0"/>
      <dgm:spPr/>
    </dgm:pt>
    <dgm:pt modelId="{0D13F4C2-9C48-4D65-A14C-926D428CBD4C}" type="pres">
      <dgm:prSet presAssocID="{4106305B-9F1B-46EA-87B1-316D0236D6B3}" presName="rootText" presStyleLbl="node3" presStyleIdx="6" presStyleCnt="8" custScaleX="225249">
        <dgm:presLayoutVars>
          <dgm:chPref val="3"/>
        </dgm:presLayoutVars>
      </dgm:prSet>
      <dgm:spPr/>
    </dgm:pt>
    <dgm:pt modelId="{0BFA45FE-46E5-4181-9172-96402C9A9E6B}" type="pres">
      <dgm:prSet presAssocID="{4106305B-9F1B-46EA-87B1-316D0236D6B3}" presName="rootConnector" presStyleLbl="node3" presStyleIdx="6" presStyleCnt="8"/>
      <dgm:spPr/>
    </dgm:pt>
    <dgm:pt modelId="{F70CA8BB-D2A9-42DD-9F4B-AF1885AB66BE}" type="pres">
      <dgm:prSet presAssocID="{4106305B-9F1B-46EA-87B1-316D0236D6B3}" presName="hierChild4" presStyleCnt="0"/>
      <dgm:spPr/>
    </dgm:pt>
    <dgm:pt modelId="{5657D8E3-9131-4A23-9F43-684B37D1662F}" type="pres">
      <dgm:prSet presAssocID="{4106305B-9F1B-46EA-87B1-316D0236D6B3}" presName="hierChild5" presStyleCnt="0"/>
      <dgm:spPr/>
    </dgm:pt>
    <dgm:pt modelId="{F57FC0EA-AE61-4BD1-A3D6-4CD39B2A1A69}" type="pres">
      <dgm:prSet presAssocID="{54C5650D-BBDB-4DAE-94E6-D6A489A38DE6}" presName="Name64" presStyleLbl="parChTrans1D3" presStyleIdx="7" presStyleCnt="8"/>
      <dgm:spPr/>
    </dgm:pt>
    <dgm:pt modelId="{80AC4BC8-1A63-48B5-A4B8-6D816D373D9B}" type="pres">
      <dgm:prSet presAssocID="{A644FE08-7088-4D8D-93D0-93A6393E0281}" presName="hierRoot2" presStyleCnt="0">
        <dgm:presLayoutVars>
          <dgm:hierBranch val="init"/>
        </dgm:presLayoutVars>
      </dgm:prSet>
      <dgm:spPr/>
    </dgm:pt>
    <dgm:pt modelId="{AA646C1E-7691-4B9E-AA0D-20B038E72C29}" type="pres">
      <dgm:prSet presAssocID="{A644FE08-7088-4D8D-93D0-93A6393E0281}" presName="rootComposite" presStyleCnt="0"/>
      <dgm:spPr/>
    </dgm:pt>
    <dgm:pt modelId="{A5CF3248-81A4-4034-B5CA-B6A2A15DCE0D}" type="pres">
      <dgm:prSet presAssocID="{A644FE08-7088-4D8D-93D0-93A6393E0281}" presName="rootText" presStyleLbl="node3" presStyleIdx="7" presStyleCnt="8" custScaleX="225249">
        <dgm:presLayoutVars>
          <dgm:chPref val="3"/>
        </dgm:presLayoutVars>
      </dgm:prSet>
      <dgm:spPr/>
    </dgm:pt>
    <dgm:pt modelId="{1117BCB9-0294-4A71-9AF5-48A6EAF5F61C}" type="pres">
      <dgm:prSet presAssocID="{A644FE08-7088-4D8D-93D0-93A6393E0281}" presName="rootConnector" presStyleLbl="node3" presStyleIdx="7" presStyleCnt="8"/>
      <dgm:spPr/>
    </dgm:pt>
    <dgm:pt modelId="{F4C78526-76EE-4169-9DF1-0B053E1F51FE}" type="pres">
      <dgm:prSet presAssocID="{A644FE08-7088-4D8D-93D0-93A6393E0281}" presName="hierChild4" presStyleCnt="0"/>
      <dgm:spPr/>
    </dgm:pt>
    <dgm:pt modelId="{3FB037D7-A2E2-4E79-ADC1-DEC9B6406B3D}" type="pres">
      <dgm:prSet presAssocID="{A644FE08-7088-4D8D-93D0-93A6393E0281}" presName="hierChild5" presStyleCnt="0"/>
      <dgm:spPr/>
    </dgm:pt>
    <dgm:pt modelId="{889F461F-F516-48A5-83C1-F9B2D38A8D28}" type="pres">
      <dgm:prSet presAssocID="{05F7F8A5-152A-4364-A7D4-E0440C62A413}" presName="hierChild5" presStyleCnt="0"/>
      <dgm:spPr/>
    </dgm:pt>
    <dgm:pt modelId="{540C9EB5-639A-44AA-8E66-9F4949D97B3D}" type="pres">
      <dgm:prSet presAssocID="{097C276C-1EC7-45BA-B393-E70AD4ACE7F1}" presName="hierChild3" presStyleCnt="0"/>
      <dgm:spPr/>
    </dgm:pt>
  </dgm:ptLst>
  <dgm:cxnLst>
    <dgm:cxn modelId="{18745801-253B-424A-AB8C-BDA130122B7C}" type="presOf" srcId="{868EEAB8-4320-4171-ACDE-0AFACB7A2433}" destId="{E01CCF57-6928-4514-B47F-B0295327C664}" srcOrd="0" destOrd="0" presId="urn:microsoft.com/office/officeart/2009/3/layout/HorizontalOrganizationChart"/>
    <dgm:cxn modelId="{1FA76C04-74D4-48A2-BC6D-E003F66787CE}" srcId="{21D76859-FAC0-4EAD-ADCE-47E220ED5298}" destId="{8013AEC7-9B44-4CD2-A94A-CE18ADE6A497}" srcOrd="4" destOrd="0" parTransId="{0455CD3E-0A58-489B-8669-060B582406A3}" sibTransId="{CA69A310-789E-44B5-9E47-9ECA15747959}"/>
    <dgm:cxn modelId="{FFB50A0F-7711-4FAF-B6FA-BA98515CDC26}" type="presOf" srcId="{05F7F8A5-152A-4364-A7D4-E0440C62A413}" destId="{4AC89191-1108-499C-A3DD-FB4B6E8F0B54}" srcOrd="0" destOrd="0" presId="urn:microsoft.com/office/officeart/2009/3/layout/HorizontalOrganizationChart"/>
    <dgm:cxn modelId="{223F1315-99F3-4C20-B918-7252B909108F}" srcId="{4FBDCDE2-5571-4F32-9EC9-A458B3EE1E85}" destId="{097C276C-1EC7-45BA-B393-E70AD4ACE7F1}" srcOrd="0" destOrd="0" parTransId="{4C3B8B35-7405-4631-8862-5BF55270231E}" sibTransId="{B47EFC4D-5D33-411E-A30B-CB5C2DF5E927}"/>
    <dgm:cxn modelId="{32C7151B-D3D3-4BFF-8946-EE6A75A7CE36}" srcId="{05F7F8A5-152A-4364-A7D4-E0440C62A413}" destId="{BC60CB81-5328-4287-94F7-994DF738BD90}" srcOrd="0" destOrd="0" parTransId="{5005C7A0-DF2A-412B-A58D-368A6FED8B8B}" sibTransId="{606F37E2-194B-4657-A22E-F62EFA3231EF}"/>
    <dgm:cxn modelId="{CB674523-0D58-4787-B3AC-13BA6088DCBF}" srcId="{21D76859-FAC0-4EAD-ADCE-47E220ED5298}" destId="{D47386AD-1242-4E83-A24C-0BCAC957B996}" srcOrd="2" destOrd="0" parTransId="{421DD107-7A23-4348-96FA-0926AAD7DED1}" sibTransId="{2F2C52F7-0890-48CE-8D7E-A85305C55F97}"/>
    <dgm:cxn modelId="{87F1F72E-2999-4DFF-A210-7148B364E76F}" srcId="{05F7F8A5-152A-4364-A7D4-E0440C62A413}" destId="{4106305B-9F1B-46EA-87B1-316D0236D6B3}" srcOrd="1" destOrd="0" parTransId="{B838FF84-66D5-4F79-8A3B-6521AA770FF8}" sibTransId="{A2AE6D04-B71B-494C-A12A-38550BCA2550}"/>
    <dgm:cxn modelId="{922C9439-696C-42AA-9F08-F609FCA2D50C}" srcId="{097C276C-1EC7-45BA-B393-E70AD4ACE7F1}" destId="{21D76859-FAC0-4EAD-ADCE-47E220ED5298}" srcOrd="0" destOrd="0" parTransId="{A84AE9DB-1379-4303-B7A6-EE81619256EB}" sibTransId="{BC1FFAA5-6AC2-4225-ABAC-1DB14E60A582}"/>
    <dgm:cxn modelId="{299B2E5B-6ACE-4A4E-A0FE-DC1A86D9171E}" type="presOf" srcId="{421DD107-7A23-4348-96FA-0926AAD7DED1}" destId="{F94114E9-54FE-4164-8088-973C19C37AB3}" srcOrd="0" destOrd="0" presId="urn:microsoft.com/office/officeart/2009/3/layout/HorizontalOrganizationChart"/>
    <dgm:cxn modelId="{EDFED25C-66CE-449D-9B2B-4701906E880B}" type="presOf" srcId="{097C276C-1EC7-45BA-B393-E70AD4ACE7F1}" destId="{F92B11B9-3B11-4C2D-86A7-2C78D870C4E8}" srcOrd="1" destOrd="0" presId="urn:microsoft.com/office/officeart/2009/3/layout/HorizontalOrganizationChart"/>
    <dgm:cxn modelId="{5D25AB43-2E83-49F9-8401-1D8D5A9C85E7}" type="presOf" srcId="{3E5BD41D-13F6-42EB-A56C-E17BB578778E}" destId="{D623796B-6313-4153-BF45-1DF9443A36A8}" srcOrd="0" destOrd="0" presId="urn:microsoft.com/office/officeart/2009/3/layout/HorizontalOrganizationChart"/>
    <dgm:cxn modelId="{A4E79844-3C6E-434E-9C00-35FED6607FC7}" type="presOf" srcId="{BC60CB81-5328-4287-94F7-994DF738BD90}" destId="{8AF5C53E-CEC6-4390-A917-710C7C548853}" srcOrd="0" destOrd="0" presId="urn:microsoft.com/office/officeart/2009/3/layout/HorizontalOrganizationChart"/>
    <dgm:cxn modelId="{99D90945-5686-4758-8425-A3AD2AF050FF}" type="presOf" srcId="{A644FE08-7088-4D8D-93D0-93A6393E0281}" destId="{A5CF3248-81A4-4034-B5CA-B6A2A15DCE0D}" srcOrd="0" destOrd="0" presId="urn:microsoft.com/office/officeart/2009/3/layout/HorizontalOrganizationChart"/>
    <dgm:cxn modelId="{9644E569-8862-45D0-9F95-C226BB08785F}" type="presOf" srcId="{097C276C-1EC7-45BA-B393-E70AD4ACE7F1}" destId="{D34CC3BC-EEEB-416A-BA4E-5FCEF9E595D1}" srcOrd="0" destOrd="0" presId="urn:microsoft.com/office/officeart/2009/3/layout/HorizontalOrganizationChart"/>
    <dgm:cxn modelId="{808B4A6B-2F6C-40BA-B71E-E4D97FF795BA}" type="presOf" srcId="{16A89704-AB66-4901-A851-5F12BAD151B5}" destId="{A44D01A0-80FC-4F71-A366-15A5D64F866B}" srcOrd="0" destOrd="0" presId="urn:microsoft.com/office/officeart/2009/3/layout/HorizontalOrganizationChart"/>
    <dgm:cxn modelId="{3FD53471-D43A-4863-8FD4-C776AF37835A}" type="presOf" srcId="{BC60CB81-5328-4287-94F7-994DF738BD90}" destId="{464C2F10-AE56-4C76-876E-9464C92D935D}" srcOrd="1" destOrd="0" presId="urn:microsoft.com/office/officeart/2009/3/layout/HorizontalOrganizationChart"/>
    <dgm:cxn modelId="{E484BC74-FF8F-4D11-8B82-7D7D45FE0EFF}" type="presOf" srcId="{8013AEC7-9B44-4CD2-A94A-CE18ADE6A497}" destId="{0878F936-DF0C-46D4-BB63-7AB1921D60B2}" srcOrd="1" destOrd="0" presId="urn:microsoft.com/office/officeart/2009/3/layout/HorizontalOrganizationChart"/>
    <dgm:cxn modelId="{5B5E6975-BF09-403F-B19C-86C09D05237E}" type="presOf" srcId="{A644FE08-7088-4D8D-93D0-93A6393E0281}" destId="{1117BCB9-0294-4A71-9AF5-48A6EAF5F61C}" srcOrd="1" destOrd="0" presId="urn:microsoft.com/office/officeart/2009/3/layout/HorizontalOrganizationChart"/>
    <dgm:cxn modelId="{E6018655-E15D-4EEC-8FD1-F9BFD1A6648E}" type="presOf" srcId="{4106305B-9F1B-46EA-87B1-316D0236D6B3}" destId="{0D13F4C2-9C48-4D65-A14C-926D428CBD4C}" srcOrd="0" destOrd="0" presId="urn:microsoft.com/office/officeart/2009/3/layout/HorizontalOrganizationChart"/>
    <dgm:cxn modelId="{817EB37F-D11F-4135-883C-85C5219CBD49}" type="presOf" srcId="{868EEAB8-4320-4171-ACDE-0AFACB7A2433}" destId="{F67EC742-5D05-4FC3-A984-78A1637E022E}" srcOrd="1" destOrd="0" presId="urn:microsoft.com/office/officeart/2009/3/layout/HorizontalOrganizationChart"/>
    <dgm:cxn modelId="{3E3E5082-CE0D-4FDF-9E25-1C16197D28BD}" type="presOf" srcId="{D47386AD-1242-4E83-A24C-0BCAC957B996}" destId="{8885821E-F47A-40B0-A749-35315EC209AF}" srcOrd="0" destOrd="0" presId="urn:microsoft.com/office/officeart/2009/3/layout/HorizontalOrganizationChart"/>
    <dgm:cxn modelId="{13A2F285-4A88-4F2B-81CD-24A4CB9735BA}" srcId="{05F7F8A5-152A-4364-A7D4-E0440C62A413}" destId="{A644FE08-7088-4D8D-93D0-93A6393E0281}" srcOrd="2" destOrd="0" parTransId="{54C5650D-BBDB-4DAE-94E6-D6A489A38DE6}" sibTransId="{B9F7F28D-1BF9-404F-8A99-F05955DD76FD}"/>
    <dgm:cxn modelId="{8DA50B98-76A3-45B0-8A89-D05D503CF9D9}" srcId="{21D76859-FAC0-4EAD-ADCE-47E220ED5298}" destId="{16A89704-AB66-4901-A851-5F12BAD151B5}" srcOrd="3" destOrd="0" parTransId="{6737B435-863C-4F53-9661-919BB1D5968E}" sibTransId="{791312CE-38B2-4188-A5BC-4C5287B89D1D}"/>
    <dgm:cxn modelId="{59E3D49D-0B6B-4330-8575-77CDC7F30E8E}" type="presOf" srcId="{5005C7A0-DF2A-412B-A58D-368A6FED8B8B}" destId="{7E4E2CDA-D52F-405A-B906-83874F8B0656}" srcOrd="0" destOrd="0" presId="urn:microsoft.com/office/officeart/2009/3/layout/HorizontalOrganizationChart"/>
    <dgm:cxn modelId="{BC61EBA1-3685-4C78-BF4A-8DF00ABBD9B0}" type="presOf" srcId="{0455CD3E-0A58-489B-8669-060B582406A3}" destId="{0D868A4E-E549-4FFC-B465-9013E12F9B12}" srcOrd="0" destOrd="0" presId="urn:microsoft.com/office/officeart/2009/3/layout/HorizontalOrganizationChart"/>
    <dgm:cxn modelId="{942AEAA4-BC24-4FDD-97D3-B6BE2072A1DA}" type="presOf" srcId="{4106305B-9F1B-46EA-87B1-316D0236D6B3}" destId="{0BFA45FE-46E5-4181-9172-96402C9A9E6B}" srcOrd="1" destOrd="0" presId="urn:microsoft.com/office/officeart/2009/3/layout/HorizontalOrganizationChart"/>
    <dgm:cxn modelId="{8A9499AC-ECDB-4B64-9E79-0236671EBABF}" type="presOf" srcId="{3E5BD41D-13F6-42EB-A56C-E17BB578778E}" destId="{395561C6-66C3-47FF-B235-D47D82832025}" srcOrd="1" destOrd="0" presId="urn:microsoft.com/office/officeart/2009/3/layout/HorizontalOrganizationChart"/>
    <dgm:cxn modelId="{2D600DAF-579C-439B-A8C1-4BFFD96F9098}" type="presOf" srcId="{05F7F8A5-152A-4364-A7D4-E0440C62A413}" destId="{BB4428E7-1C76-4025-98CA-5A069D400601}" srcOrd="1" destOrd="0" presId="urn:microsoft.com/office/officeart/2009/3/layout/HorizontalOrganizationChart"/>
    <dgm:cxn modelId="{1A8DDBB3-DDB6-435F-8FF3-44A789BA6324}" type="presOf" srcId="{54C5650D-BBDB-4DAE-94E6-D6A489A38DE6}" destId="{F57FC0EA-AE61-4BD1-A3D6-4CD39B2A1A69}" srcOrd="0" destOrd="0" presId="urn:microsoft.com/office/officeart/2009/3/layout/HorizontalOrganizationChart"/>
    <dgm:cxn modelId="{27DBFBB7-FD5E-40E1-A9CF-B963763F02E8}" type="presOf" srcId="{16A89704-AB66-4901-A851-5F12BAD151B5}" destId="{0DC209C5-4BC9-4EB8-AD0B-1C4FF4498B33}" srcOrd="1" destOrd="0" presId="urn:microsoft.com/office/officeart/2009/3/layout/HorizontalOrganizationChart"/>
    <dgm:cxn modelId="{347114BA-B05A-4686-B9EE-5698CC6DFA0C}" type="presOf" srcId="{21D76859-FAC0-4EAD-ADCE-47E220ED5298}" destId="{108A1BF1-75B6-4DDD-BB24-7479E758A828}" srcOrd="0" destOrd="0" presId="urn:microsoft.com/office/officeart/2009/3/layout/HorizontalOrganizationChart"/>
    <dgm:cxn modelId="{7006CBBA-0ACD-4B1F-8E74-FDC21F25C439}" type="presOf" srcId="{3E920EBB-09FF-448D-8083-A77B1D44D528}" destId="{F20D9121-EE89-404B-BA20-C92D5FA16EE6}" srcOrd="0" destOrd="0" presId="urn:microsoft.com/office/officeart/2009/3/layout/HorizontalOrganizationChart"/>
    <dgm:cxn modelId="{AB2330BC-BC72-4403-9D64-310CFEA22106}" type="presOf" srcId="{A84AE9DB-1379-4303-B7A6-EE81619256EB}" destId="{BE8B1B2D-93B2-4FBA-B823-BECF0D878F3C}" srcOrd="0" destOrd="0" presId="urn:microsoft.com/office/officeart/2009/3/layout/HorizontalOrganizationChart"/>
    <dgm:cxn modelId="{39E7F6C0-2D6B-4F4F-A983-63F9DFAAF182}" type="presOf" srcId="{6737B435-863C-4F53-9661-919BB1D5968E}" destId="{3DC64F2C-54A2-431B-A259-E827B809C89A}" srcOrd="0" destOrd="0" presId="urn:microsoft.com/office/officeart/2009/3/layout/HorizontalOrganizationChart"/>
    <dgm:cxn modelId="{9BD2D6C5-C4BD-4AFD-A9B5-4ED43A73ED53}" srcId="{097C276C-1EC7-45BA-B393-E70AD4ACE7F1}" destId="{05F7F8A5-152A-4364-A7D4-E0440C62A413}" srcOrd="1" destOrd="0" parTransId="{3E920EBB-09FF-448D-8083-A77B1D44D528}" sibTransId="{DD87D256-12B7-4DA8-BA07-5A582E022BF9}"/>
    <dgm:cxn modelId="{22C5AEC8-7ADF-45F8-AAD7-4953566FC0A2}" type="presOf" srcId="{8013AEC7-9B44-4CD2-A94A-CE18ADE6A497}" destId="{E8D29825-7318-4354-BD9C-670876E111CB}" srcOrd="0" destOrd="0" presId="urn:microsoft.com/office/officeart/2009/3/layout/HorizontalOrganizationChart"/>
    <dgm:cxn modelId="{7B453BCC-EA6B-4591-89D1-CE939A46F738}" type="presOf" srcId="{0CCE3E44-AA9F-46A6-A9A5-B5AFAE2915D5}" destId="{60055B0A-71BE-43A3-A891-A12849D7F930}" srcOrd="0" destOrd="0" presId="urn:microsoft.com/office/officeart/2009/3/layout/HorizontalOrganizationChart"/>
    <dgm:cxn modelId="{0045C5D7-B189-41F5-9FD2-D324AA5A8947}" type="presOf" srcId="{B838FF84-66D5-4F79-8A3B-6521AA770FF8}" destId="{38808063-8BA8-4358-9DA5-898B580200F7}" srcOrd="0" destOrd="0" presId="urn:microsoft.com/office/officeart/2009/3/layout/HorizontalOrganizationChart"/>
    <dgm:cxn modelId="{5E39C6D7-0E5B-4CB8-8782-1968500F3807}" type="presOf" srcId="{D47386AD-1242-4E83-A24C-0BCAC957B996}" destId="{E2AF1403-B5B5-4BA2-8574-DF618297E3D2}" srcOrd="1" destOrd="0" presId="urn:microsoft.com/office/officeart/2009/3/layout/HorizontalOrganizationChart"/>
    <dgm:cxn modelId="{2ABC75E2-AC93-4125-AEB5-C677CA375FAC}" type="presOf" srcId="{4FBDCDE2-5571-4F32-9EC9-A458B3EE1E85}" destId="{F3676A88-03C6-4186-A1F9-7C8B5758A262}" srcOrd="0" destOrd="0" presId="urn:microsoft.com/office/officeart/2009/3/layout/HorizontalOrganizationChart"/>
    <dgm:cxn modelId="{13938DE2-9F83-4DD2-9343-6D8DC8596BB6}" type="presOf" srcId="{5FEF9BD5-9321-4758-9CED-B30CD845A982}" destId="{F0493ED2-1EE3-4761-A3C8-4E61461C789A}" srcOrd="0" destOrd="0" presId="urn:microsoft.com/office/officeart/2009/3/layout/HorizontalOrganizationChart"/>
    <dgm:cxn modelId="{95E5E7E2-3567-4DCC-9BA6-B401DE933FD1}" type="presOf" srcId="{21D76859-FAC0-4EAD-ADCE-47E220ED5298}" destId="{FFB67870-C4EE-4EBC-BF4F-E6C06D4A1BD9}" srcOrd="1" destOrd="0" presId="urn:microsoft.com/office/officeart/2009/3/layout/HorizontalOrganizationChart"/>
    <dgm:cxn modelId="{CB7EF6F3-03A1-465A-94B1-99DFFEAD94AD}" srcId="{21D76859-FAC0-4EAD-ADCE-47E220ED5298}" destId="{3E5BD41D-13F6-42EB-A56C-E17BB578778E}" srcOrd="1" destOrd="0" parTransId="{0CCE3E44-AA9F-46A6-A9A5-B5AFAE2915D5}" sibTransId="{D088D2ED-84D4-4C8B-9C58-35EB3DD8AC37}"/>
    <dgm:cxn modelId="{CF9499F5-673C-4DD5-9095-428F4F0287C1}" srcId="{21D76859-FAC0-4EAD-ADCE-47E220ED5298}" destId="{868EEAB8-4320-4171-ACDE-0AFACB7A2433}" srcOrd="0" destOrd="0" parTransId="{5FEF9BD5-9321-4758-9CED-B30CD845A982}" sibTransId="{FC10D85E-D914-4082-B334-A2879C89334D}"/>
    <dgm:cxn modelId="{AF3A2482-32A7-4514-8014-2CA0AD3B981D}" type="presParOf" srcId="{F3676A88-03C6-4186-A1F9-7C8B5758A262}" destId="{92B8AEBE-2A92-47B4-9194-499A6A387A56}" srcOrd="0" destOrd="0" presId="urn:microsoft.com/office/officeart/2009/3/layout/HorizontalOrganizationChart"/>
    <dgm:cxn modelId="{F58F0D83-9739-4904-BA61-5D1ECE8F403F}" type="presParOf" srcId="{92B8AEBE-2A92-47B4-9194-499A6A387A56}" destId="{B3E40D10-3A05-427D-9275-E96281FF2BA8}" srcOrd="0" destOrd="0" presId="urn:microsoft.com/office/officeart/2009/3/layout/HorizontalOrganizationChart"/>
    <dgm:cxn modelId="{42829390-AC49-4C6A-8E38-72116F8FAF19}" type="presParOf" srcId="{B3E40D10-3A05-427D-9275-E96281FF2BA8}" destId="{D34CC3BC-EEEB-416A-BA4E-5FCEF9E595D1}" srcOrd="0" destOrd="0" presId="urn:microsoft.com/office/officeart/2009/3/layout/HorizontalOrganizationChart"/>
    <dgm:cxn modelId="{47CD806C-7FE6-4947-B616-01C75B8FDD39}" type="presParOf" srcId="{B3E40D10-3A05-427D-9275-E96281FF2BA8}" destId="{F92B11B9-3B11-4C2D-86A7-2C78D870C4E8}" srcOrd="1" destOrd="0" presId="urn:microsoft.com/office/officeart/2009/3/layout/HorizontalOrganizationChart"/>
    <dgm:cxn modelId="{AF264711-B6AB-49E3-8A32-092B0897502C}" type="presParOf" srcId="{92B8AEBE-2A92-47B4-9194-499A6A387A56}" destId="{D88D2D05-05D0-4810-A140-1B1EB001141C}" srcOrd="1" destOrd="0" presId="urn:microsoft.com/office/officeart/2009/3/layout/HorizontalOrganizationChart"/>
    <dgm:cxn modelId="{BBA07288-93B0-49FD-8E40-2D84A6FA776A}" type="presParOf" srcId="{D88D2D05-05D0-4810-A140-1B1EB001141C}" destId="{BE8B1B2D-93B2-4FBA-B823-BECF0D878F3C}" srcOrd="0" destOrd="0" presId="urn:microsoft.com/office/officeart/2009/3/layout/HorizontalOrganizationChart"/>
    <dgm:cxn modelId="{6791A0F2-9963-47D0-BF21-4FACF727EF00}" type="presParOf" srcId="{D88D2D05-05D0-4810-A140-1B1EB001141C}" destId="{90485D78-A2E1-4368-8E9C-B939F0790BD1}" srcOrd="1" destOrd="0" presId="urn:microsoft.com/office/officeart/2009/3/layout/HorizontalOrganizationChart"/>
    <dgm:cxn modelId="{647B1496-E166-4214-AF39-6F28ADB6D4A9}" type="presParOf" srcId="{90485D78-A2E1-4368-8E9C-B939F0790BD1}" destId="{85F8026C-92A2-4E8A-8097-5C03D24A87E6}" srcOrd="0" destOrd="0" presId="urn:microsoft.com/office/officeart/2009/3/layout/HorizontalOrganizationChart"/>
    <dgm:cxn modelId="{292F2625-7371-4493-84C4-66051A1AD96A}" type="presParOf" srcId="{85F8026C-92A2-4E8A-8097-5C03D24A87E6}" destId="{108A1BF1-75B6-4DDD-BB24-7479E758A828}" srcOrd="0" destOrd="0" presId="urn:microsoft.com/office/officeart/2009/3/layout/HorizontalOrganizationChart"/>
    <dgm:cxn modelId="{B58E8582-0EE5-46DE-98DA-65699F3987E3}" type="presParOf" srcId="{85F8026C-92A2-4E8A-8097-5C03D24A87E6}" destId="{FFB67870-C4EE-4EBC-BF4F-E6C06D4A1BD9}" srcOrd="1" destOrd="0" presId="urn:microsoft.com/office/officeart/2009/3/layout/HorizontalOrganizationChart"/>
    <dgm:cxn modelId="{9C1D9F84-7124-4FB0-BAB7-8D96A6CABBF7}" type="presParOf" srcId="{90485D78-A2E1-4368-8E9C-B939F0790BD1}" destId="{A89AC217-9BAD-458D-BD3F-6C31874D574D}" srcOrd="1" destOrd="0" presId="urn:microsoft.com/office/officeart/2009/3/layout/HorizontalOrganizationChart"/>
    <dgm:cxn modelId="{630955D0-AE41-409E-BFE7-4BDD995949E7}" type="presParOf" srcId="{A89AC217-9BAD-458D-BD3F-6C31874D574D}" destId="{F0493ED2-1EE3-4761-A3C8-4E61461C789A}" srcOrd="0" destOrd="0" presId="urn:microsoft.com/office/officeart/2009/3/layout/HorizontalOrganizationChart"/>
    <dgm:cxn modelId="{105BBD8C-A1A1-47ED-B229-0670DC9E9341}" type="presParOf" srcId="{A89AC217-9BAD-458D-BD3F-6C31874D574D}" destId="{84DD96B6-8F49-4F41-999C-1F137CB2A8D3}" srcOrd="1" destOrd="0" presId="urn:microsoft.com/office/officeart/2009/3/layout/HorizontalOrganizationChart"/>
    <dgm:cxn modelId="{3782BCAD-62E8-42F0-8BC8-7B90F184135E}" type="presParOf" srcId="{84DD96B6-8F49-4F41-999C-1F137CB2A8D3}" destId="{D7D316D2-B953-4281-AE81-19D273D4CC28}" srcOrd="0" destOrd="0" presId="urn:microsoft.com/office/officeart/2009/3/layout/HorizontalOrganizationChart"/>
    <dgm:cxn modelId="{C3672A98-78F7-4232-8481-2689AFCC3982}" type="presParOf" srcId="{D7D316D2-B953-4281-AE81-19D273D4CC28}" destId="{E01CCF57-6928-4514-B47F-B0295327C664}" srcOrd="0" destOrd="0" presId="urn:microsoft.com/office/officeart/2009/3/layout/HorizontalOrganizationChart"/>
    <dgm:cxn modelId="{5340E968-B780-4D1F-BF02-97FA544CE413}" type="presParOf" srcId="{D7D316D2-B953-4281-AE81-19D273D4CC28}" destId="{F67EC742-5D05-4FC3-A984-78A1637E022E}" srcOrd="1" destOrd="0" presId="urn:microsoft.com/office/officeart/2009/3/layout/HorizontalOrganizationChart"/>
    <dgm:cxn modelId="{8C14386C-9F2D-4538-A671-B939FAF7635B}" type="presParOf" srcId="{84DD96B6-8F49-4F41-999C-1F137CB2A8D3}" destId="{25E5AD73-61D3-449E-B1DF-23BDD118EA20}" srcOrd="1" destOrd="0" presId="urn:microsoft.com/office/officeart/2009/3/layout/HorizontalOrganizationChart"/>
    <dgm:cxn modelId="{CFD19017-7C5E-4AC5-8659-12AEEAA34425}" type="presParOf" srcId="{84DD96B6-8F49-4F41-999C-1F137CB2A8D3}" destId="{85DFAD03-5BD1-4385-9A0A-6227DC151A8F}" srcOrd="2" destOrd="0" presId="urn:microsoft.com/office/officeart/2009/3/layout/HorizontalOrganizationChart"/>
    <dgm:cxn modelId="{9AF0117F-2790-451D-B1F9-D3E7F957F404}" type="presParOf" srcId="{A89AC217-9BAD-458D-BD3F-6C31874D574D}" destId="{60055B0A-71BE-43A3-A891-A12849D7F930}" srcOrd="2" destOrd="0" presId="urn:microsoft.com/office/officeart/2009/3/layout/HorizontalOrganizationChart"/>
    <dgm:cxn modelId="{11B4B9D5-743B-494A-9BF7-4D18A21B08FC}" type="presParOf" srcId="{A89AC217-9BAD-458D-BD3F-6C31874D574D}" destId="{2C2272D3-2544-497A-957D-3946708166A7}" srcOrd="3" destOrd="0" presId="urn:microsoft.com/office/officeart/2009/3/layout/HorizontalOrganizationChart"/>
    <dgm:cxn modelId="{DB073390-E6F9-4E39-A83B-FC2A3B6B5C48}" type="presParOf" srcId="{2C2272D3-2544-497A-957D-3946708166A7}" destId="{FE8D8363-69BA-49D7-853D-DDECA4AA164F}" srcOrd="0" destOrd="0" presId="urn:microsoft.com/office/officeart/2009/3/layout/HorizontalOrganizationChart"/>
    <dgm:cxn modelId="{035B9E17-FA95-4E51-A472-C83C1693796E}" type="presParOf" srcId="{FE8D8363-69BA-49D7-853D-DDECA4AA164F}" destId="{D623796B-6313-4153-BF45-1DF9443A36A8}" srcOrd="0" destOrd="0" presId="urn:microsoft.com/office/officeart/2009/3/layout/HorizontalOrganizationChart"/>
    <dgm:cxn modelId="{44DD3F0D-5CF1-48E4-A4D5-E94C24E0A252}" type="presParOf" srcId="{FE8D8363-69BA-49D7-853D-DDECA4AA164F}" destId="{395561C6-66C3-47FF-B235-D47D82832025}" srcOrd="1" destOrd="0" presId="urn:microsoft.com/office/officeart/2009/3/layout/HorizontalOrganizationChart"/>
    <dgm:cxn modelId="{14325648-00F8-4029-BEE1-E4936981E2D6}" type="presParOf" srcId="{2C2272D3-2544-497A-957D-3946708166A7}" destId="{40EFCEAE-C2C1-4E10-8BFD-E3AB8E2D4C01}" srcOrd="1" destOrd="0" presId="urn:microsoft.com/office/officeart/2009/3/layout/HorizontalOrganizationChart"/>
    <dgm:cxn modelId="{6A6A93AE-74B9-4D90-8A4C-38AD79408F07}" type="presParOf" srcId="{2C2272D3-2544-497A-957D-3946708166A7}" destId="{C196C3FC-6114-4BD1-BAEC-EEAA231B2FA4}" srcOrd="2" destOrd="0" presId="urn:microsoft.com/office/officeart/2009/3/layout/HorizontalOrganizationChart"/>
    <dgm:cxn modelId="{5057899D-C048-4BB4-A7D9-65E5C5D04F74}" type="presParOf" srcId="{A89AC217-9BAD-458D-BD3F-6C31874D574D}" destId="{F94114E9-54FE-4164-8088-973C19C37AB3}" srcOrd="4" destOrd="0" presId="urn:microsoft.com/office/officeart/2009/3/layout/HorizontalOrganizationChart"/>
    <dgm:cxn modelId="{2CB29C9C-8C6D-4C1B-BB2F-443101FDD64F}" type="presParOf" srcId="{A89AC217-9BAD-458D-BD3F-6C31874D574D}" destId="{65338C64-2D89-4BA7-8C75-D6FE9592D924}" srcOrd="5" destOrd="0" presId="urn:microsoft.com/office/officeart/2009/3/layout/HorizontalOrganizationChart"/>
    <dgm:cxn modelId="{241BEC95-BD24-4E84-868D-BD6F490D19F1}" type="presParOf" srcId="{65338C64-2D89-4BA7-8C75-D6FE9592D924}" destId="{AE5DEB57-AF6F-4F59-AC26-1993B1618EEC}" srcOrd="0" destOrd="0" presId="urn:microsoft.com/office/officeart/2009/3/layout/HorizontalOrganizationChart"/>
    <dgm:cxn modelId="{B7FC1CA4-955B-4CAA-BAEF-029E63C89F2E}" type="presParOf" srcId="{AE5DEB57-AF6F-4F59-AC26-1993B1618EEC}" destId="{8885821E-F47A-40B0-A749-35315EC209AF}" srcOrd="0" destOrd="0" presId="urn:microsoft.com/office/officeart/2009/3/layout/HorizontalOrganizationChart"/>
    <dgm:cxn modelId="{66469201-6466-49EC-A716-89C7FDC9F481}" type="presParOf" srcId="{AE5DEB57-AF6F-4F59-AC26-1993B1618EEC}" destId="{E2AF1403-B5B5-4BA2-8574-DF618297E3D2}" srcOrd="1" destOrd="0" presId="urn:microsoft.com/office/officeart/2009/3/layout/HorizontalOrganizationChart"/>
    <dgm:cxn modelId="{77604B68-6185-40CD-BFF5-5E0CA5B9E917}" type="presParOf" srcId="{65338C64-2D89-4BA7-8C75-D6FE9592D924}" destId="{A906479F-A6B8-4211-8CAB-94D0FF04CA66}" srcOrd="1" destOrd="0" presId="urn:microsoft.com/office/officeart/2009/3/layout/HorizontalOrganizationChart"/>
    <dgm:cxn modelId="{39EED796-C5E9-47A5-83A3-630B71A40183}" type="presParOf" srcId="{65338C64-2D89-4BA7-8C75-D6FE9592D924}" destId="{75E7F582-628B-4E74-984C-FD8E01A945D9}" srcOrd="2" destOrd="0" presId="urn:microsoft.com/office/officeart/2009/3/layout/HorizontalOrganizationChart"/>
    <dgm:cxn modelId="{65E797E5-CED9-4EA4-BE89-F54853DC70D6}" type="presParOf" srcId="{A89AC217-9BAD-458D-BD3F-6C31874D574D}" destId="{3DC64F2C-54A2-431B-A259-E827B809C89A}" srcOrd="6" destOrd="0" presId="urn:microsoft.com/office/officeart/2009/3/layout/HorizontalOrganizationChart"/>
    <dgm:cxn modelId="{7A7C30EB-F9DB-4032-B04F-D26AD76EA92F}" type="presParOf" srcId="{A89AC217-9BAD-458D-BD3F-6C31874D574D}" destId="{B3C73881-F97F-47B9-AB52-F403D69ADD8E}" srcOrd="7" destOrd="0" presId="urn:microsoft.com/office/officeart/2009/3/layout/HorizontalOrganizationChart"/>
    <dgm:cxn modelId="{FBD78A02-A1C9-46B3-B0F2-75D09D78DF50}" type="presParOf" srcId="{B3C73881-F97F-47B9-AB52-F403D69ADD8E}" destId="{05620F15-FC74-44B0-82D4-6581A60B25E2}" srcOrd="0" destOrd="0" presId="urn:microsoft.com/office/officeart/2009/3/layout/HorizontalOrganizationChart"/>
    <dgm:cxn modelId="{797F53F0-0E97-4654-A6E2-0C92B3EBF733}" type="presParOf" srcId="{05620F15-FC74-44B0-82D4-6581A60B25E2}" destId="{A44D01A0-80FC-4F71-A366-15A5D64F866B}" srcOrd="0" destOrd="0" presId="urn:microsoft.com/office/officeart/2009/3/layout/HorizontalOrganizationChart"/>
    <dgm:cxn modelId="{D2672259-7965-469F-9D80-EBB88F6162A5}" type="presParOf" srcId="{05620F15-FC74-44B0-82D4-6581A60B25E2}" destId="{0DC209C5-4BC9-4EB8-AD0B-1C4FF4498B33}" srcOrd="1" destOrd="0" presId="urn:microsoft.com/office/officeart/2009/3/layout/HorizontalOrganizationChart"/>
    <dgm:cxn modelId="{DF419CC0-07EB-496E-84ED-0935C708B69C}" type="presParOf" srcId="{B3C73881-F97F-47B9-AB52-F403D69ADD8E}" destId="{43C9EF40-B3C2-4659-85BD-183B7154C2B4}" srcOrd="1" destOrd="0" presId="urn:microsoft.com/office/officeart/2009/3/layout/HorizontalOrganizationChart"/>
    <dgm:cxn modelId="{9A79D4C9-866D-44B7-A178-C9582174D5F4}" type="presParOf" srcId="{B3C73881-F97F-47B9-AB52-F403D69ADD8E}" destId="{665099BC-6738-4DCF-A452-24793B06D39A}" srcOrd="2" destOrd="0" presId="urn:microsoft.com/office/officeart/2009/3/layout/HorizontalOrganizationChart"/>
    <dgm:cxn modelId="{30F289A3-36E3-4417-8EE2-CD742002A47E}" type="presParOf" srcId="{A89AC217-9BAD-458D-BD3F-6C31874D574D}" destId="{0D868A4E-E549-4FFC-B465-9013E12F9B12}" srcOrd="8" destOrd="0" presId="urn:microsoft.com/office/officeart/2009/3/layout/HorizontalOrganizationChart"/>
    <dgm:cxn modelId="{7B81F8BC-BE60-44A5-BF6D-5E8E903D5EF4}" type="presParOf" srcId="{A89AC217-9BAD-458D-BD3F-6C31874D574D}" destId="{A9299D9D-08C7-4FC5-807C-8E91BDC7B839}" srcOrd="9" destOrd="0" presId="urn:microsoft.com/office/officeart/2009/3/layout/HorizontalOrganizationChart"/>
    <dgm:cxn modelId="{45E14EEA-1F93-4831-94DF-9E7696145A5D}" type="presParOf" srcId="{A9299D9D-08C7-4FC5-807C-8E91BDC7B839}" destId="{6237B10A-3982-4691-96DB-240679A2CB8B}" srcOrd="0" destOrd="0" presId="urn:microsoft.com/office/officeart/2009/3/layout/HorizontalOrganizationChart"/>
    <dgm:cxn modelId="{2C1F0FA3-1E81-4600-84AD-C63CB74CB9E2}" type="presParOf" srcId="{6237B10A-3982-4691-96DB-240679A2CB8B}" destId="{E8D29825-7318-4354-BD9C-670876E111CB}" srcOrd="0" destOrd="0" presId="urn:microsoft.com/office/officeart/2009/3/layout/HorizontalOrganizationChart"/>
    <dgm:cxn modelId="{4712BB43-1ABD-48E9-A3D9-027392513834}" type="presParOf" srcId="{6237B10A-3982-4691-96DB-240679A2CB8B}" destId="{0878F936-DF0C-46D4-BB63-7AB1921D60B2}" srcOrd="1" destOrd="0" presId="urn:microsoft.com/office/officeart/2009/3/layout/HorizontalOrganizationChart"/>
    <dgm:cxn modelId="{72AF42BF-6BDF-4903-9F50-D23D827CE68B}" type="presParOf" srcId="{A9299D9D-08C7-4FC5-807C-8E91BDC7B839}" destId="{95E5FD51-84A1-4310-B30E-51AA60C7F8C8}" srcOrd="1" destOrd="0" presId="urn:microsoft.com/office/officeart/2009/3/layout/HorizontalOrganizationChart"/>
    <dgm:cxn modelId="{78615ACB-58A6-4034-8F6A-2692009FF556}" type="presParOf" srcId="{A9299D9D-08C7-4FC5-807C-8E91BDC7B839}" destId="{E8471874-45B3-4875-B95D-1ACE8B146B5A}" srcOrd="2" destOrd="0" presId="urn:microsoft.com/office/officeart/2009/3/layout/HorizontalOrganizationChart"/>
    <dgm:cxn modelId="{95879E5B-B56A-4D7F-82C9-9321774096DA}" type="presParOf" srcId="{90485D78-A2E1-4368-8E9C-B939F0790BD1}" destId="{BBF33CBD-CD78-4258-9D4F-2C91D6E9FACA}" srcOrd="2" destOrd="0" presId="urn:microsoft.com/office/officeart/2009/3/layout/HorizontalOrganizationChart"/>
    <dgm:cxn modelId="{CFCD939B-2000-40C9-BB92-F2FB0DF27694}" type="presParOf" srcId="{D88D2D05-05D0-4810-A140-1B1EB001141C}" destId="{F20D9121-EE89-404B-BA20-C92D5FA16EE6}" srcOrd="2" destOrd="0" presId="urn:microsoft.com/office/officeart/2009/3/layout/HorizontalOrganizationChart"/>
    <dgm:cxn modelId="{8CA52784-EA25-4B0C-8F4E-B6EFC29D7B74}" type="presParOf" srcId="{D88D2D05-05D0-4810-A140-1B1EB001141C}" destId="{DE0A9D16-E701-468A-942B-90CF9A7E8593}" srcOrd="3" destOrd="0" presId="urn:microsoft.com/office/officeart/2009/3/layout/HorizontalOrganizationChart"/>
    <dgm:cxn modelId="{560AFB65-3567-4A1C-A26E-A129C828F026}" type="presParOf" srcId="{DE0A9D16-E701-468A-942B-90CF9A7E8593}" destId="{F026007D-D4E3-4065-A87F-E512355371F1}" srcOrd="0" destOrd="0" presId="urn:microsoft.com/office/officeart/2009/3/layout/HorizontalOrganizationChart"/>
    <dgm:cxn modelId="{A9199AA6-1F32-40A7-9351-B2A5C98CAFD7}" type="presParOf" srcId="{F026007D-D4E3-4065-A87F-E512355371F1}" destId="{4AC89191-1108-499C-A3DD-FB4B6E8F0B54}" srcOrd="0" destOrd="0" presId="urn:microsoft.com/office/officeart/2009/3/layout/HorizontalOrganizationChart"/>
    <dgm:cxn modelId="{CE1445D8-F490-4B87-AF18-DF6D65DEB98D}" type="presParOf" srcId="{F026007D-D4E3-4065-A87F-E512355371F1}" destId="{BB4428E7-1C76-4025-98CA-5A069D400601}" srcOrd="1" destOrd="0" presId="urn:microsoft.com/office/officeart/2009/3/layout/HorizontalOrganizationChart"/>
    <dgm:cxn modelId="{F22CDFBE-B686-404A-8BD3-CBA5E01539CF}" type="presParOf" srcId="{DE0A9D16-E701-468A-942B-90CF9A7E8593}" destId="{694E5749-5D0E-468D-9510-00BE61C9C116}" srcOrd="1" destOrd="0" presId="urn:microsoft.com/office/officeart/2009/3/layout/HorizontalOrganizationChart"/>
    <dgm:cxn modelId="{89C96996-83A8-4F16-9C95-C4CE4484F9F3}" type="presParOf" srcId="{694E5749-5D0E-468D-9510-00BE61C9C116}" destId="{7E4E2CDA-D52F-405A-B906-83874F8B0656}" srcOrd="0" destOrd="0" presId="urn:microsoft.com/office/officeart/2009/3/layout/HorizontalOrganizationChart"/>
    <dgm:cxn modelId="{A303EFE5-8F11-4693-8DB3-D2181C735711}" type="presParOf" srcId="{694E5749-5D0E-468D-9510-00BE61C9C116}" destId="{3EA53F2A-1752-4C65-A364-DE286B7B0616}" srcOrd="1" destOrd="0" presId="urn:microsoft.com/office/officeart/2009/3/layout/HorizontalOrganizationChart"/>
    <dgm:cxn modelId="{3362A96E-A35B-4A93-A607-92267335E809}" type="presParOf" srcId="{3EA53F2A-1752-4C65-A364-DE286B7B0616}" destId="{7A07BFD3-AFBF-4C88-9470-DE8F710E0E69}" srcOrd="0" destOrd="0" presId="urn:microsoft.com/office/officeart/2009/3/layout/HorizontalOrganizationChart"/>
    <dgm:cxn modelId="{329E1FE6-0F98-413B-B40F-72564DFFB566}" type="presParOf" srcId="{7A07BFD3-AFBF-4C88-9470-DE8F710E0E69}" destId="{8AF5C53E-CEC6-4390-A917-710C7C548853}" srcOrd="0" destOrd="0" presId="urn:microsoft.com/office/officeart/2009/3/layout/HorizontalOrganizationChart"/>
    <dgm:cxn modelId="{FED20EFD-F41E-46A7-803B-48F2DCB7D766}" type="presParOf" srcId="{7A07BFD3-AFBF-4C88-9470-DE8F710E0E69}" destId="{464C2F10-AE56-4C76-876E-9464C92D935D}" srcOrd="1" destOrd="0" presId="urn:microsoft.com/office/officeart/2009/3/layout/HorizontalOrganizationChart"/>
    <dgm:cxn modelId="{18697844-8719-459A-A653-B14A1D4174C6}" type="presParOf" srcId="{3EA53F2A-1752-4C65-A364-DE286B7B0616}" destId="{C9BA01FB-9F41-49A7-8133-BB972A9C5F5C}" srcOrd="1" destOrd="0" presId="urn:microsoft.com/office/officeart/2009/3/layout/HorizontalOrganizationChart"/>
    <dgm:cxn modelId="{B80F822C-39D7-471A-BA57-20F5DD725295}" type="presParOf" srcId="{3EA53F2A-1752-4C65-A364-DE286B7B0616}" destId="{75DA39C4-0EC0-49ED-8C82-5DF5CF93FFE9}" srcOrd="2" destOrd="0" presId="urn:microsoft.com/office/officeart/2009/3/layout/HorizontalOrganizationChart"/>
    <dgm:cxn modelId="{0CCA89BF-96E1-4892-BF87-96A44BBBA8DB}" type="presParOf" srcId="{694E5749-5D0E-468D-9510-00BE61C9C116}" destId="{38808063-8BA8-4358-9DA5-898B580200F7}" srcOrd="2" destOrd="0" presId="urn:microsoft.com/office/officeart/2009/3/layout/HorizontalOrganizationChart"/>
    <dgm:cxn modelId="{C7CBA30E-71A0-4DDE-89A0-4CB419CAD955}" type="presParOf" srcId="{694E5749-5D0E-468D-9510-00BE61C9C116}" destId="{3D55B8D0-382C-4DF8-B233-6CAD9A1B7080}" srcOrd="3" destOrd="0" presId="urn:microsoft.com/office/officeart/2009/3/layout/HorizontalOrganizationChart"/>
    <dgm:cxn modelId="{83A8BE82-591C-4CB0-858B-BB4B00944353}" type="presParOf" srcId="{3D55B8D0-382C-4DF8-B233-6CAD9A1B7080}" destId="{1727C778-E169-40BB-B3F0-9340B7212383}" srcOrd="0" destOrd="0" presId="urn:microsoft.com/office/officeart/2009/3/layout/HorizontalOrganizationChart"/>
    <dgm:cxn modelId="{05C96526-8347-4D12-90EB-2D812536EEB9}" type="presParOf" srcId="{1727C778-E169-40BB-B3F0-9340B7212383}" destId="{0D13F4C2-9C48-4D65-A14C-926D428CBD4C}" srcOrd="0" destOrd="0" presId="urn:microsoft.com/office/officeart/2009/3/layout/HorizontalOrganizationChart"/>
    <dgm:cxn modelId="{758FC0A1-6B84-4E1E-A9DC-7E6C72C5BC3E}" type="presParOf" srcId="{1727C778-E169-40BB-B3F0-9340B7212383}" destId="{0BFA45FE-46E5-4181-9172-96402C9A9E6B}" srcOrd="1" destOrd="0" presId="urn:microsoft.com/office/officeart/2009/3/layout/HorizontalOrganizationChart"/>
    <dgm:cxn modelId="{D31F8287-BB1B-4342-9BAD-431B04C082E7}" type="presParOf" srcId="{3D55B8D0-382C-4DF8-B233-6CAD9A1B7080}" destId="{F70CA8BB-D2A9-42DD-9F4B-AF1885AB66BE}" srcOrd="1" destOrd="0" presId="urn:microsoft.com/office/officeart/2009/3/layout/HorizontalOrganizationChart"/>
    <dgm:cxn modelId="{D735776B-DE8A-4F00-A061-C3FB1F648063}" type="presParOf" srcId="{3D55B8D0-382C-4DF8-B233-6CAD9A1B7080}" destId="{5657D8E3-9131-4A23-9F43-684B37D1662F}" srcOrd="2" destOrd="0" presId="urn:microsoft.com/office/officeart/2009/3/layout/HorizontalOrganizationChart"/>
    <dgm:cxn modelId="{30FE0C94-7F3F-43DA-8A36-6B72086F066E}" type="presParOf" srcId="{694E5749-5D0E-468D-9510-00BE61C9C116}" destId="{F57FC0EA-AE61-4BD1-A3D6-4CD39B2A1A69}" srcOrd="4" destOrd="0" presId="urn:microsoft.com/office/officeart/2009/3/layout/HorizontalOrganizationChart"/>
    <dgm:cxn modelId="{7885A9A5-B4EF-4D53-98A5-5BFC0DBBA650}" type="presParOf" srcId="{694E5749-5D0E-468D-9510-00BE61C9C116}" destId="{80AC4BC8-1A63-48B5-A4B8-6D816D373D9B}" srcOrd="5" destOrd="0" presId="urn:microsoft.com/office/officeart/2009/3/layout/HorizontalOrganizationChart"/>
    <dgm:cxn modelId="{820B031D-AC48-464C-9127-842D1B6CC206}" type="presParOf" srcId="{80AC4BC8-1A63-48B5-A4B8-6D816D373D9B}" destId="{AA646C1E-7691-4B9E-AA0D-20B038E72C29}" srcOrd="0" destOrd="0" presId="urn:microsoft.com/office/officeart/2009/3/layout/HorizontalOrganizationChart"/>
    <dgm:cxn modelId="{16A7AB03-B6DB-400E-8279-11AA7D3000CF}" type="presParOf" srcId="{AA646C1E-7691-4B9E-AA0D-20B038E72C29}" destId="{A5CF3248-81A4-4034-B5CA-B6A2A15DCE0D}" srcOrd="0" destOrd="0" presId="urn:microsoft.com/office/officeart/2009/3/layout/HorizontalOrganizationChart"/>
    <dgm:cxn modelId="{5D80409F-DA84-413C-8838-2675C21B6407}" type="presParOf" srcId="{AA646C1E-7691-4B9E-AA0D-20B038E72C29}" destId="{1117BCB9-0294-4A71-9AF5-48A6EAF5F61C}" srcOrd="1" destOrd="0" presId="urn:microsoft.com/office/officeart/2009/3/layout/HorizontalOrganizationChart"/>
    <dgm:cxn modelId="{FCBD3C54-5AE3-4A4C-9471-E6BB6B3C348F}" type="presParOf" srcId="{80AC4BC8-1A63-48B5-A4B8-6D816D373D9B}" destId="{F4C78526-76EE-4169-9DF1-0B053E1F51FE}" srcOrd="1" destOrd="0" presId="urn:microsoft.com/office/officeart/2009/3/layout/HorizontalOrganizationChart"/>
    <dgm:cxn modelId="{42DA3D82-F274-4BED-AADA-6213A7DC8054}" type="presParOf" srcId="{80AC4BC8-1A63-48B5-A4B8-6D816D373D9B}" destId="{3FB037D7-A2E2-4E79-ADC1-DEC9B6406B3D}" srcOrd="2" destOrd="0" presId="urn:microsoft.com/office/officeart/2009/3/layout/HorizontalOrganizationChart"/>
    <dgm:cxn modelId="{11486A6B-68C5-4070-8609-B91193D8897B}" type="presParOf" srcId="{DE0A9D16-E701-468A-942B-90CF9A7E8593}" destId="{889F461F-F516-48A5-83C1-F9B2D38A8D28}" srcOrd="2" destOrd="0" presId="urn:microsoft.com/office/officeart/2009/3/layout/HorizontalOrganizationChart"/>
    <dgm:cxn modelId="{16141D14-7B21-4F5F-A947-F53534F9E428}" type="presParOf" srcId="{92B8AEBE-2A92-47B4-9194-499A6A387A56}" destId="{540C9EB5-639A-44AA-8E66-9F4949D97B3D}" srcOrd="2" destOrd="0" presId="urn:microsoft.com/office/officeart/2009/3/layout/HorizontalOrganizationChar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4CF6858-C54F-4AC8-B011-F7817EE9CEE3}"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0BEC6800-5B4F-4EAF-ABB3-33EBADB1D986}">
      <dgm:prSet/>
      <dgm:spPr/>
      <dgm:t>
        <a:bodyPr/>
        <a:lstStyle/>
        <a:p>
          <a:r>
            <a:rPr lang="en-US" b="0" i="0" baseline="0"/>
            <a:t>To become eligible a person must:</a:t>
          </a:r>
          <a:endParaRPr lang="en-US"/>
        </a:p>
      </dgm:t>
    </dgm:pt>
    <dgm:pt modelId="{86A582E6-04EC-4D32-BDEB-7B725534072D}" type="parTrans" cxnId="{9B960739-23F8-46E9-93F1-817F2A686155}">
      <dgm:prSet/>
      <dgm:spPr/>
      <dgm:t>
        <a:bodyPr/>
        <a:lstStyle/>
        <a:p>
          <a:endParaRPr lang="en-US"/>
        </a:p>
      </dgm:t>
    </dgm:pt>
    <dgm:pt modelId="{221ADE2F-D027-4E6E-A9CF-7EE95E50C376}" type="sibTrans" cxnId="{9B960739-23F8-46E9-93F1-817F2A686155}">
      <dgm:prSet/>
      <dgm:spPr/>
      <dgm:t>
        <a:bodyPr/>
        <a:lstStyle/>
        <a:p>
          <a:endParaRPr lang="en-US"/>
        </a:p>
      </dgm:t>
    </dgm:pt>
    <dgm:pt modelId="{C4A4135A-8661-46B4-A9EB-1D4DD34A2440}">
      <dgm:prSet/>
      <dgm:spPr/>
      <dgm:t>
        <a:bodyPr/>
        <a:lstStyle/>
        <a:p>
          <a:r>
            <a:rPr lang="en-US" b="0" i="0" baseline="0"/>
            <a:t>Apply with Economic Security Administration (ESA)</a:t>
          </a:r>
          <a:endParaRPr lang="en-US"/>
        </a:p>
      </dgm:t>
    </dgm:pt>
    <dgm:pt modelId="{56EDDC34-F998-44A1-93A0-7588ABB58139}" type="parTrans" cxnId="{8A2DD51E-CC70-416C-BBD7-90E2DC678835}">
      <dgm:prSet/>
      <dgm:spPr/>
      <dgm:t>
        <a:bodyPr/>
        <a:lstStyle/>
        <a:p>
          <a:endParaRPr lang="en-US"/>
        </a:p>
      </dgm:t>
    </dgm:pt>
    <dgm:pt modelId="{40C0E9C6-042F-46BC-BF59-052B409127E2}" type="sibTrans" cxnId="{8A2DD51E-CC70-416C-BBD7-90E2DC678835}">
      <dgm:prSet/>
      <dgm:spPr/>
      <dgm:t>
        <a:bodyPr/>
        <a:lstStyle/>
        <a:p>
          <a:endParaRPr lang="en-US"/>
        </a:p>
      </dgm:t>
    </dgm:pt>
    <dgm:pt modelId="{F11067F3-8B97-45B6-B775-B1855DD8712B}">
      <dgm:prSet/>
      <dgm:spPr/>
      <dgm:t>
        <a:bodyPr/>
        <a:lstStyle/>
        <a:p>
          <a:r>
            <a:rPr lang="en-US" b="0" i="0" baseline="0"/>
            <a:t>Be a D.C. Resident </a:t>
          </a:r>
          <a:endParaRPr lang="en-US"/>
        </a:p>
      </dgm:t>
    </dgm:pt>
    <dgm:pt modelId="{265B416D-9C66-49A3-A089-D0D14A055424}" type="parTrans" cxnId="{C3B2A50A-719E-4AA8-B53B-B66D7CB4A200}">
      <dgm:prSet/>
      <dgm:spPr/>
      <dgm:t>
        <a:bodyPr/>
        <a:lstStyle/>
        <a:p>
          <a:endParaRPr lang="en-US"/>
        </a:p>
      </dgm:t>
    </dgm:pt>
    <dgm:pt modelId="{06624E8B-BDF0-4619-A737-58F3B37E0045}" type="sibTrans" cxnId="{C3B2A50A-719E-4AA8-B53B-B66D7CB4A200}">
      <dgm:prSet/>
      <dgm:spPr/>
      <dgm:t>
        <a:bodyPr/>
        <a:lstStyle/>
        <a:p>
          <a:endParaRPr lang="en-US"/>
        </a:p>
      </dgm:t>
    </dgm:pt>
    <dgm:pt modelId="{3DADE949-51A1-4340-8D8B-A2CC0535AB1C}">
      <dgm:prSet/>
      <dgm:spPr/>
      <dgm:t>
        <a:bodyPr/>
        <a:lstStyle/>
        <a:p>
          <a:r>
            <a:rPr lang="en-US" b="0" i="0" baseline="0"/>
            <a:t>Meet the federal poverty income guidelines</a:t>
          </a:r>
          <a:endParaRPr lang="en-US"/>
        </a:p>
      </dgm:t>
    </dgm:pt>
    <dgm:pt modelId="{851ABC9A-C615-49EF-BDB0-0EA1B7E70553}" type="parTrans" cxnId="{3038BCB5-034B-4B9B-A40A-C540962226A0}">
      <dgm:prSet/>
      <dgm:spPr/>
      <dgm:t>
        <a:bodyPr/>
        <a:lstStyle/>
        <a:p>
          <a:endParaRPr lang="en-US"/>
        </a:p>
      </dgm:t>
    </dgm:pt>
    <dgm:pt modelId="{292027EE-10EA-47FB-9B98-426B98474159}" type="sibTrans" cxnId="{3038BCB5-034B-4B9B-A40A-C540962226A0}">
      <dgm:prSet/>
      <dgm:spPr/>
      <dgm:t>
        <a:bodyPr/>
        <a:lstStyle/>
        <a:p>
          <a:endParaRPr lang="en-US"/>
        </a:p>
      </dgm:t>
    </dgm:pt>
    <dgm:pt modelId="{8DC3BC49-EA22-4D36-A543-D5F0D5A2882F}">
      <dgm:prSet/>
      <dgm:spPr/>
      <dgm:t>
        <a:bodyPr/>
        <a:lstStyle/>
        <a:p>
          <a:r>
            <a:rPr lang="en-US" b="0" i="0" baseline="0"/>
            <a:t>ESA will determine if they’re eligible for the Medicaid or Alliance Program</a:t>
          </a:r>
          <a:endParaRPr lang="en-US"/>
        </a:p>
      </dgm:t>
    </dgm:pt>
    <dgm:pt modelId="{972AF4F1-C17A-440B-BD88-DB03206246B0}" type="parTrans" cxnId="{24C976A7-9578-48B1-9E03-4F2CAD8FA171}">
      <dgm:prSet/>
      <dgm:spPr/>
      <dgm:t>
        <a:bodyPr/>
        <a:lstStyle/>
        <a:p>
          <a:endParaRPr lang="en-US"/>
        </a:p>
      </dgm:t>
    </dgm:pt>
    <dgm:pt modelId="{E23D7F10-8E97-48C0-A0D0-3AC6955CA469}" type="sibTrans" cxnId="{24C976A7-9578-48B1-9E03-4F2CAD8FA171}">
      <dgm:prSet/>
      <dgm:spPr/>
      <dgm:t>
        <a:bodyPr/>
        <a:lstStyle/>
        <a:p>
          <a:endParaRPr lang="en-US"/>
        </a:p>
      </dgm:t>
    </dgm:pt>
    <dgm:pt modelId="{64380F5E-8A62-4B36-8815-01F103009A9B}" type="pres">
      <dgm:prSet presAssocID="{14CF6858-C54F-4AC8-B011-F7817EE9CEE3}" presName="hierChild1" presStyleCnt="0">
        <dgm:presLayoutVars>
          <dgm:orgChart val="1"/>
          <dgm:chPref val="1"/>
          <dgm:dir/>
          <dgm:animOne val="branch"/>
          <dgm:animLvl val="lvl"/>
          <dgm:resizeHandles/>
        </dgm:presLayoutVars>
      </dgm:prSet>
      <dgm:spPr/>
    </dgm:pt>
    <dgm:pt modelId="{DFFD4B87-6CE7-463B-A216-99BD90EDEDBB}" type="pres">
      <dgm:prSet presAssocID="{0BEC6800-5B4F-4EAF-ABB3-33EBADB1D986}" presName="hierRoot1" presStyleCnt="0">
        <dgm:presLayoutVars>
          <dgm:hierBranch val="init"/>
        </dgm:presLayoutVars>
      </dgm:prSet>
      <dgm:spPr/>
    </dgm:pt>
    <dgm:pt modelId="{0B52A55C-61A1-426A-B5D6-BCADD398AE7E}" type="pres">
      <dgm:prSet presAssocID="{0BEC6800-5B4F-4EAF-ABB3-33EBADB1D986}" presName="rootComposite1" presStyleCnt="0"/>
      <dgm:spPr/>
    </dgm:pt>
    <dgm:pt modelId="{0667400D-EE1C-4999-8A61-062704916777}" type="pres">
      <dgm:prSet presAssocID="{0BEC6800-5B4F-4EAF-ABB3-33EBADB1D986}" presName="rootText1" presStyleLbl="node0" presStyleIdx="0" presStyleCnt="1">
        <dgm:presLayoutVars>
          <dgm:chPref val="3"/>
        </dgm:presLayoutVars>
      </dgm:prSet>
      <dgm:spPr/>
    </dgm:pt>
    <dgm:pt modelId="{7A7AADEF-97F5-4241-8F8D-634A590D155C}" type="pres">
      <dgm:prSet presAssocID="{0BEC6800-5B4F-4EAF-ABB3-33EBADB1D986}" presName="rootConnector1" presStyleLbl="node1" presStyleIdx="0" presStyleCnt="0"/>
      <dgm:spPr/>
    </dgm:pt>
    <dgm:pt modelId="{F6346F15-3F64-42D9-9174-339E6AC2AACC}" type="pres">
      <dgm:prSet presAssocID="{0BEC6800-5B4F-4EAF-ABB3-33EBADB1D986}" presName="hierChild2" presStyleCnt="0"/>
      <dgm:spPr/>
    </dgm:pt>
    <dgm:pt modelId="{0744E928-3B97-4C95-A148-442FD43C8C7D}" type="pres">
      <dgm:prSet presAssocID="{56EDDC34-F998-44A1-93A0-7588ABB58139}" presName="Name37" presStyleLbl="parChTrans1D2" presStyleIdx="0" presStyleCnt="4"/>
      <dgm:spPr/>
    </dgm:pt>
    <dgm:pt modelId="{F1A598C7-25E3-4E99-941E-8402B29C9134}" type="pres">
      <dgm:prSet presAssocID="{C4A4135A-8661-46B4-A9EB-1D4DD34A2440}" presName="hierRoot2" presStyleCnt="0">
        <dgm:presLayoutVars>
          <dgm:hierBranch val="init"/>
        </dgm:presLayoutVars>
      </dgm:prSet>
      <dgm:spPr/>
    </dgm:pt>
    <dgm:pt modelId="{DE0F395A-3A54-4AD2-A9F3-52430AEE1F75}" type="pres">
      <dgm:prSet presAssocID="{C4A4135A-8661-46B4-A9EB-1D4DD34A2440}" presName="rootComposite" presStyleCnt="0"/>
      <dgm:spPr/>
    </dgm:pt>
    <dgm:pt modelId="{77DC89AC-E1B6-4364-96DA-04C5862BEDE7}" type="pres">
      <dgm:prSet presAssocID="{C4A4135A-8661-46B4-A9EB-1D4DD34A2440}" presName="rootText" presStyleLbl="node2" presStyleIdx="0" presStyleCnt="4">
        <dgm:presLayoutVars>
          <dgm:chPref val="3"/>
        </dgm:presLayoutVars>
      </dgm:prSet>
      <dgm:spPr/>
    </dgm:pt>
    <dgm:pt modelId="{1A86EACB-0ED0-4029-8607-47384C042EB0}" type="pres">
      <dgm:prSet presAssocID="{C4A4135A-8661-46B4-A9EB-1D4DD34A2440}" presName="rootConnector" presStyleLbl="node2" presStyleIdx="0" presStyleCnt="4"/>
      <dgm:spPr/>
    </dgm:pt>
    <dgm:pt modelId="{E72004E7-2491-47AF-BE58-8EF37B9AB6BD}" type="pres">
      <dgm:prSet presAssocID="{C4A4135A-8661-46B4-A9EB-1D4DD34A2440}" presName="hierChild4" presStyleCnt="0"/>
      <dgm:spPr/>
    </dgm:pt>
    <dgm:pt modelId="{075801A8-B655-4009-942D-ACD03F44CC16}" type="pres">
      <dgm:prSet presAssocID="{C4A4135A-8661-46B4-A9EB-1D4DD34A2440}" presName="hierChild5" presStyleCnt="0"/>
      <dgm:spPr/>
    </dgm:pt>
    <dgm:pt modelId="{AA4B75B5-961D-4BD4-A03D-EF17631E87C0}" type="pres">
      <dgm:prSet presAssocID="{265B416D-9C66-49A3-A089-D0D14A055424}" presName="Name37" presStyleLbl="parChTrans1D2" presStyleIdx="1" presStyleCnt="4"/>
      <dgm:spPr/>
    </dgm:pt>
    <dgm:pt modelId="{C9AF06C9-6E5F-4507-8073-D5359A1AC730}" type="pres">
      <dgm:prSet presAssocID="{F11067F3-8B97-45B6-B775-B1855DD8712B}" presName="hierRoot2" presStyleCnt="0">
        <dgm:presLayoutVars>
          <dgm:hierBranch val="init"/>
        </dgm:presLayoutVars>
      </dgm:prSet>
      <dgm:spPr/>
    </dgm:pt>
    <dgm:pt modelId="{0221C970-5525-4227-8B3F-3893B0B9D909}" type="pres">
      <dgm:prSet presAssocID="{F11067F3-8B97-45B6-B775-B1855DD8712B}" presName="rootComposite" presStyleCnt="0"/>
      <dgm:spPr/>
    </dgm:pt>
    <dgm:pt modelId="{7A6BF6B0-780B-4020-B4E5-12AEE701942E}" type="pres">
      <dgm:prSet presAssocID="{F11067F3-8B97-45B6-B775-B1855DD8712B}" presName="rootText" presStyleLbl="node2" presStyleIdx="1" presStyleCnt="4">
        <dgm:presLayoutVars>
          <dgm:chPref val="3"/>
        </dgm:presLayoutVars>
      </dgm:prSet>
      <dgm:spPr/>
    </dgm:pt>
    <dgm:pt modelId="{BA97493B-51C1-4B7D-8265-1EEF6DCDCD3F}" type="pres">
      <dgm:prSet presAssocID="{F11067F3-8B97-45B6-B775-B1855DD8712B}" presName="rootConnector" presStyleLbl="node2" presStyleIdx="1" presStyleCnt="4"/>
      <dgm:spPr/>
    </dgm:pt>
    <dgm:pt modelId="{731F7D1A-E91F-45C6-BDF2-9A603BEE4E46}" type="pres">
      <dgm:prSet presAssocID="{F11067F3-8B97-45B6-B775-B1855DD8712B}" presName="hierChild4" presStyleCnt="0"/>
      <dgm:spPr/>
    </dgm:pt>
    <dgm:pt modelId="{6E3F3241-A2B3-4AC1-8488-E61C1CF27F36}" type="pres">
      <dgm:prSet presAssocID="{F11067F3-8B97-45B6-B775-B1855DD8712B}" presName="hierChild5" presStyleCnt="0"/>
      <dgm:spPr/>
    </dgm:pt>
    <dgm:pt modelId="{32A08641-633B-4695-9355-DB7141281D79}" type="pres">
      <dgm:prSet presAssocID="{851ABC9A-C615-49EF-BDB0-0EA1B7E70553}" presName="Name37" presStyleLbl="parChTrans1D2" presStyleIdx="2" presStyleCnt="4"/>
      <dgm:spPr/>
    </dgm:pt>
    <dgm:pt modelId="{6091290D-DABD-403D-854F-66E0E18BAFC4}" type="pres">
      <dgm:prSet presAssocID="{3DADE949-51A1-4340-8D8B-A2CC0535AB1C}" presName="hierRoot2" presStyleCnt="0">
        <dgm:presLayoutVars>
          <dgm:hierBranch val="init"/>
        </dgm:presLayoutVars>
      </dgm:prSet>
      <dgm:spPr/>
    </dgm:pt>
    <dgm:pt modelId="{937A2B87-2058-44C9-BBA2-A9116F535321}" type="pres">
      <dgm:prSet presAssocID="{3DADE949-51A1-4340-8D8B-A2CC0535AB1C}" presName="rootComposite" presStyleCnt="0"/>
      <dgm:spPr/>
    </dgm:pt>
    <dgm:pt modelId="{964F6AD8-AFC9-4295-BC3E-8851E4713D01}" type="pres">
      <dgm:prSet presAssocID="{3DADE949-51A1-4340-8D8B-A2CC0535AB1C}" presName="rootText" presStyleLbl="node2" presStyleIdx="2" presStyleCnt="4">
        <dgm:presLayoutVars>
          <dgm:chPref val="3"/>
        </dgm:presLayoutVars>
      </dgm:prSet>
      <dgm:spPr/>
    </dgm:pt>
    <dgm:pt modelId="{03BDA343-567E-45ED-9929-CD326E6F0B49}" type="pres">
      <dgm:prSet presAssocID="{3DADE949-51A1-4340-8D8B-A2CC0535AB1C}" presName="rootConnector" presStyleLbl="node2" presStyleIdx="2" presStyleCnt="4"/>
      <dgm:spPr/>
    </dgm:pt>
    <dgm:pt modelId="{E6F3383C-0084-4004-B731-4C6F8B07E782}" type="pres">
      <dgm:prSet presAssocID="{3DADE949-51A1-4340-8D8B-A2CC0535AB1C}" presName="hierChild4" presStyleCnt="0"/>
      <dgm:spPr/>
    </dgm:pt>
    <dgm:pt modelId="{D495F0F8-08C7-4A84-A962-7C8936893FAA}" type="pres">
      <dgm:prSet presAssocID="{3DADE949-51A1-4340-8D8B-A2CC0535AB1C}" presName="hierChild5" presStyleCnt="0"/>
      <dgm:spPr/>
    </dgm:pt>
    <dgm:pt modelId="{70D79D6B-B83B-4B63-B70E-04792314A39B}" type="pres">
      <dgm:prSet presAssocID="{972AF4F1-C17A-440B-BD88-DB03206246B0}" presName="Name37" presStyleLbl="parChTrans1D2" presStyleIdx="3" presStyleCnt="4"/>
      <dgm:spPr/>
    </dgm:pt>
    <dgm:pt modelId="{EFFA63D1-7E59-414B-9449-9941288920A5}" type="pres">
      <dgm:prSet presAssocID="{8DC3BC49-EA22-4D36-A543-D5F0D5A2882F}" presName="hierRoot2" presStyleCnt="0">
        <dgm:presLayoutVars>
          <dgm:hierBranch val="init"/>
        </dgm:presLayoutVars>
      </dgm:prSet>
      <dgm:spPr/>
    </dgm:pt>
    <dgm:pt modelId="{83C25FCF-9E87-4F1B-8465-3D8EBE62CCD5}" type="pres">
      <dgm:prSet presAssocID="{8DC3BC49-EA22-4D36-A543-D5F0D5A2882F}" presName="rootComposite" presStyleCnt="0"/>
      <dgm:spPr/>
    </dgm:pt>
    <dgm:pt modelId="{B44BC1E9-6378-49D1-BB49-09A86CDBD6D6}" type="pres">
      <dgm:prSet presAssocID="{8DC3BC49-EA22-4D36-A543-D5F0D5A2882F}" presName="rootText" presStyleLbl="node2" presStyleIdx="3" presStyleCnt="4">
        <dgm:presLayoutVars>
          <dgm:chPref val="3"/>
        </dgm:presLayoutVars>
      </dgm:prSet>
      <dgm:spPr/>
    </dgm:pt>
    <dgm:pt modelId="{9E747684-2F70-417C-A04D-95AA1E49F7C4}" type="pres">
      <dgm:prSet presAssocID="{8DC3BC49-EA22-4D36-A543-D5F0D5A2882F}" presName="rootConnector" presStyleLbl="node2" presStyleIdx="3" presStyleCnt="4"/>
      <dgm:spPr/>
    </dgm:pt>
    <dgm:pt modelId="{B4A41802-6DDF-4A85-9360-920ACA0E0496}" type="pres">
      <dgm:prSet presAssocID="{8DC3BC49-EA22-4D36-A543-D5F0D5A2882F}" presName="hierChild4" presStyleCnt="0"/>
      <dgm:spPr/>
    </dgm:pt>
    <dgm:pt modelId="{E3E0D606-4D9B-47CF-AA72-79303101DC9C}" type="pres">
      <dgm:prSet presAssocID="{8DC3BC49-EA22-4D36-A543-D5F0D5A2882F}" presName="hierChild5" presStyleCnt="0"/>
      <dgm:spPr/>
    </dgm:pt>
    <dgm:pt modelId="{D05340A0-4F10-42CA-9990-C9C1A8CA980D}" type="pres">
      <dgm:prSet presAssocID="{0BEC6800-5B4F-4EAF-ABB3-33EBADB1D986}" presName="hierChild3" presStyleCnt="0"/>
      <dgm:spPr/>
    </dgm:pt>
  </dgm:ptLst>
  <dgm:cxnLst>
    <dgm:cxn modelId="{5A1E1708-3C5F-443E-8834-A2C0E9D14AE6}" type="presOf" srcId="{8DC3BC49-EA22-4D36-A543-D5F0D5A2882F}" destId="{B44BC1E9-6378-49D1-BB49-09A86CDBD6D6}" srcOrd="0" destOrd="0" presId="urn:microsoft.com/office/officeart/2005/8/layout/orgChart1"/>
    <dgm:cxn modelId="{93944F0A-981C-4214-83A6-2A29A3B55D17}" type="presOf" srcId="{F11067F3-8B97-45B6-B775-B1855DD8712B}" destId="{BA97493B-51C1-4B7D-8265-1EEF6DCDCD3F}" srcOrd="1" destOrd="0" presId="urn:microsoft.com/office/officeart/2005/8/layout/orgChart1"/>
    <dgm:cxn modelId="{C3B2A50A-719E-4AA8-B53B-B66D7CB4A200}" srcId="{0BEC6800-5B4F-4EAF-ABB3-33EBADB1D986}" destId="{F11067F3-8B97-45B6-B775-B1855DD8712B}" srcOrd="1" destOrd="0" parTransId="{265B416D-9C66-49A3-A089-D0D14A055424}" sibTransId="{06624E8B-BDF0-4619-A737-58F3B37E0045}"/>
    <dgm:cxn modelId="{8A2DD51E-CC70-416C-BBD7-90E2DC678835}" srcId="{0BEC6800-5B4F-4EAF-ABB3-33EBADB1D986}" destId="{C4A4135A-8661-46B4-A9EB-1D4DD34A2440}" srcOrd="0" destOrd="0" parTransId="{56EDDC34-F998-44A1-93A0-7588ABB58139}" sibTransId="{40C0E9C6-042F-46BC-BF59-052B409127E2}"/>
    <dgm:cxn modelId="{14D3D421-F96A-4352-B83F-112A171F07C7}" type="presOf" srcId="{0BEC6800-5B4F-4EAF-ABB3-33EBADB1D986}" destId="{0667400D-EE1C-4999-8A61-062704916777}" srcOrd="0" destOrd="0" presId="urn:microsoft.com/office/officeart/2005/8/layout/orgChart1"/>
    <dgm:cxn modelId="{9B960739-23F8-46E9-93F1-817F2A686155}" srcId="{14CF6858-C54F-4AC8-B011-F7817EE9CEE3}" destId="{0BEC6800-5B4F-4EAF-ABB3-33EBADB1D986}" srcOrd="0" destOrd="0" parTransId="{86A582E6-04EC-4D32-BDEB-7B725534072D}" sibTransId="{221ADE2F-D027-4E6E-A9CF-7EE95E50C376}"/>
    <dgm:cxn modelId="{640D8B42-EC42-412B-90E2-202A86B795A0}" type="presOf" srcId="{265B416D-9C66-49A3-A089-D0D14A055424}" destId="{AA4B75B5-961D-4BD4-A03D-EF17631E87C0}" srcOrd="0" destOrd="0" presId="urn:microsoft.com/office/officeart/2005/8/layout/orgChart1"/>
    <dgm:cxn modelId="{6A7F3548-A97C-435C-9EF4-11B94828B0D6}" type="presOf" srcId="{C4A4135A-8661-46B4-A9EB-1D4DD34A2440}" destId="{1A86EACB-0ED0-4029-8607-47384C042EB0}" srcOrd="1" destOrd="0" presId="urn:microsoft.com/office/officeart/2005/8/layout/orgChart1"/>
    <dgm:cxn modelId="{07237D4B-4232-4265-827D-52C941E19802}" type="presOf" srcId="{3DADE949-51A1-4340-8D8B-A2CC0535AB1C}" destId="{964F6AD8-AFC9-4295-BC3E-8851E4713D01}" srcOrd="0" destOrd="0" presId="urn:microsoft.com/office/officeart/2005/8/layout/orgChart1"/>
    <dgm:cxn modelId="{EF996973-EB83-46BF-9931-734408ABF923}" type="presOf" srcId="{56EDDC34-F998-44A1-93A0-7588ABB58139}" destId="{0744E928-3B97-4C95-A148-442FD43C8C7D}" srcOrd="0" destOrd="0" presId="urn:microsoft.com/office/officeart/2005/8/layout/orgChart1"/>
    <dgm:cxn modelId="{20B4367C-B1EC-4C1C-BBED-88F0DA6B4F89}" type="presOf" srcId="{8DC3BC49-EA22-4D36-A543-D5F0D5A2882F}" destId="{9E747684-2F70-417C-A04D-95AA1E49F7C4}" srcOrd="1" destOrd="0" presId="urn:microsoft.com/office/officeart/2005/8/layout/orgChart1"/>
    <dgm:cxn modelId="{1936D199-DD7C-4C6B-B4D4-D43E0CC92B2B}" type="presOf" srcId="{851ABC9A-C615-49EF-BDB0-0EA1B7E70553}" destId="{32A08641-633B-4695-9355-DB7141281D79}" srcOrd="0" destOrd="0" presId="urn:microsoft.com/office/officeart/2005/8/layout/orgChart1"/>
    <dgm:cxn modelId="{2AE7E19A-1C8E-49CE-8EF1-468F37064C4B}" type="presOf" srcId="{C4A4135A-8661-46B4-A9EB-1D4DD34A2440}" destId="{77DC89AC-E1B6-4364-96DA-04C5862BEDE7}" srcOrd="0" destOrd="0" presId="urn:microsoft.com/office/officeart/2005/8/layout/orgChart1"/>
    <dgm:cxn modelId="{1E74799F-FF00-46C1-9125-871EE6839451}" type="presOf" srcId="{3DADE949-51A1-4340-8D8B-A2CC0535AB1C}" destId="{03BDA343-567E-45ED-9929-CD326E6F0B49}" srcOrd="1" destOrd="0" presId="urn:microsoft.com/office/officeart/2005/8/layout/orgChart1"/>
    <dgm:cxn modelId="{24C976A7-9578-48B1-9E03-4F2CAD8FA171}" srcId="{0BEC6800-5B4F-4EAF-ABB3-33EBADB1D986}" destId="{8DC3BC49-EA22-4D36-A543-D5F0D5A2882F}" srcOrd="3" destOrd="0" parTransId="{972AF4F1-C17A-440B-BD88-DB03206246B0}" sibTransId="{E23D7F10-8E97-48C0-A0D0-3AC6955CA469}"/>
    <dgm:cxn modelId="{3038BCB5-034B-4B9B-A40A-C540962226A0}" srcId="{0BEC6800-5B4F-4EAF-ABB3-33EBADB1D986}" destId="{3DADE949-51A1-4340-8D8B-A2CC0535AB1C}" srcOrd="2" destOrd="0" parTransId="{851ABC9A-C615-49EF-BDB0-0EA1B7E70553}" sibTransId="{292027EE-10EA-47FB-9B98-426B98474159}"/>
    <dgm:cxn modelId="{8D9463BE-0754-4892-96A0-1B3CE7CEB32D}" type="presOf" srcId="{0BEC6800-5B4F-4EAF-ABB3-33EBADB1D986}" destId="{7A7AADEF-97F5-4241-8F8D-634A590D155C}" srcOrd="1" destOrd="0" presId="urn:microsoft.com/office/officeart/2005/8/layout/orgChart1"/>
    <dgm:cxn modelId="{7F6B1DD4-5D22-4FA4-B8AD-CC2AC1C0D631}" type="presOf" srcId="{972AF4F1-C17A-440B-BD88-DB03206246B0}" destId="{70D79D6B-B83B-4B63-B70E-04792314A39B}" srcOrd="0" destOrd="0" presId="urn:microsoft.com/office/officeart/2005/8/layout/orgChart1"/>
    <dgm:cxn modelId="{BD19BBDB-2F89-4825-9A68-27464A81023C}" type="presOf" srcId="{F11067F3-8B97-45B6-B775-B1855DD8712B}" destId="{7A6BF6B0-780B-4020-B4E5-12AEE701942E}" srcOrd="0" destOrd="0" presId="urn:microsoft.com/office/officeart/2005/8/layout/orgChart1"/>
    <dgm:cxn modelId="{75439CFA-6663-428E-85D8-69E5F8E08317}" type="presOf" srcId="{14CF6858-C54F-4AC8-B011-F7817EE9CEE3}" destId="{64380F5E-8A62-4B36-8815-01F103009A9B}" srcOrd="0" destOrd="0" presId="urn:microsoft.com/office/officeart/2005/8/layout/orgChart1"/>
    <dgm:cxn modelId="{E4E1E0DD-E2B8-46CE-A457-6BDED27E07E6}" type="presParOf" srcId="{64380F5E-8A62-4B36-8815-01F103009A9B}" destId="{DFFD4B87-6CE7-463B-A216-99BD90EDEDBB}" srcOrd="0" destOrd="0" presId="urn:microsoft.com/office/officeart/2005/8/layout/orgChart1"/>
    <dgm:cxn modelId="{18936141-0104-4B62-958F-5170E7A8C0CE}" type="presParOf" srcId="{DFFD4B87-6CE7-463B-A216-99BD90EDEDBB}" destId="{0B52A55C-61A1-426A-B5D6-BCADD398AE7E}" srcOrd="0" destOrd="0" presId="urn:microsoft.com/office/officeart/2005/8/layout/orgChart1"/>
    <dgm:cxn modelId="{DC703617-5567-41DD-BCC9-29815EF5E37C}" type="presParOf" srcId="{0B52A55C-61A1-426A-B5D6-BCADD398AE7E}" destId="{0667400D-EE1C-4999-8A61-062704916777}" srcOrd="0" destOrd="0" presId="urn:microsoft.com/office/officeart/2005/8/layout/orgChart1"/>
    <dgm:cxn modelId="{6F8FCF9C-EE6A-4C02-800B-2EE563F8C988}" type="presParOf" srcId="{0B52A55C-61A1-426A-B5D6-BCADD398AE7E}" destId="{7A7AADEF-97F5-4241-8F8D-634A590D155C}" srcOrd="1" destOrd="0" presId="urn:microsoft.com/office/officeart/2005/8/layout/orgChart1"/>
    <dgm:cxn modelId="{2BFE1D4E-4BD3-459E-BA28-25132A2A4E60}" type="presParOf" srcId="{DFFD4B87-6CE7-463B-A216-99BD90EDEDBB}" destId="{F6346F15-3F64-42D9-9174-339E6AC2AACC}" srcOrd="1" destOrd="0" presId="urn:microsoft.com/office/officeart/2005/8/layout/orgChart1"/>
    <dgm:cxn modelId="{09A488A8-ED0B-4F67-ACEF-025E85ABBB74}" type="presParOf" srcId="{F6346F15-3F64-42D9-9174-339E6AC2AACC}" destId="{0744E928-3B97-4C95-A148-442FD43C8C7D}" srcOrd="0" destOrd="0" presId="urn:microsoft.com/office/officeart/2005/8/layout/orgChart1"/>
    <dgm:cxn modelId="{A1A18712-B449-4D91-881A-9661ECD14167}" type="presParOf" srcId="{F6346F15-3F64-42D9-9174-339E6AC2AACC}" destId="{F1A598C7-25E3-4E99-941E-8402B29C9134}" srcOrd="1" destOrd="0" presId="urn:microsoft.com/office/officeart/2005/8/layout/orgChart1"/>
    <dgm:cxn modelId="{1DA16D9D-1205-4585-84F7-A176937BD083}" type="presParOf" srcId="{F1A598C7-25E3-4E99-941E-8402B29C9134}" destId="{DE0F395A-3A54-4AD2-A9F3-52430AEE1F75}" srcOrd="0" destOrd="0" presId="urn:microsoft.com/office/officeart/2005/8/layout/orgChart1"/>
    <dgm:cxn modelId="{099DBFF3-3157-4E32-A7A4-106B1D148013}" type="presParOf" srcId="{DE0F395A-3A54-4AD2-A9F3-52430AEE1F75}" destId="{77DC89AC-E1B6-4364-96DA-04C5862BEDE7}" srcOrd="0" destOrd="0" presId="urn:microsoft.com/office/officeart/2005/8/layout/orgChart1"/>
    <dgm:cxn modelId="{7585A723-A04F-4EAF-91A8-B7D99B0527C2}" type="presParOf" srcId="{DE0F395A-3A54-4AD2-A9F3-52430AEE1F75}" destId="{1A86EACB-0ED0-4029-8607-47384C042EB0}" srcOrd="1" destOrd="0" presId="urn:microsoft.com/office/officeart/2005/8/layout/orgChart1"/>
    <dgm:cxn modelId="{049E6173-4D92-43AB-AE83-95DBC15D62AC}" type="presParOf" srcId="{F1A598C7-25E3-4E99-941E-8402B29C9134}" destId="{E72004E7-2491-47AF-BE58-8EF37B9AB6BD}" srcOrd="1" destOrd="0" presId="urn:microsoft.com/office/officeart/2005/8/layout/orgChart1"/>
    <dgm:cxn modelId="{599424F4-45B7-429B-9C48-F1B7FEAE04BA}" type="presParOf" srcId="{F1A598C7-25E3-4E99-941E-8402B29C9134}" destId="{075801A8-B655-4009-942D-ACD03F44CC16}" srcOrd="2" destOrd="0" presId="urn:microsoft.com/office/officeart/2005/8/layout/orgChart1"/>
    <dgm:cxn modelId="{6774901B-9F30-4F85-99E8-8AF190FB497A}" type="presParOf" srcId="{F6346F15-3F64-42D9-9174-339E6AC2AACC}" destId="{AA4B75B5-961D-4BD4-A03D-EF17631E87C0}" srcOrd="2" destOrd="0" presId="urn:microsoft.com/office/officeart/2005/8/layout/orgChart1"/>
    <dgm:cxn modelId="{D087943D-DEDC-4B85-A556-14F4F3D206B8}" type="presParOf" srcId="{F6346F15-3F64-42D9-9174-339E6AC2AACC}" destId="{C9AF06C9-6E5F-4507-8073-D5359A1AC730}" srcOrd="3" destOrd="0" presId="urn:microsoft.com/office/officeart/2005/8/layout/orgChart1"/>
    <dgm:cxn modelId="{4ADC2606-F6C6-46A2-A31D-ED846C7671B7}" type="presParOf" srcId="{C9AF06C9-6E5F-4507-8073-D5359A1AC730}" destId="{0221C970-5525-4227-8B3F-3893B0B9D909}" srcOrd="0" destOrd="0" presId="urn:microsoft.com/office/officeart/2005/8/layout/orgChart1"/>
    <dgm:cxn modelId="{AB2752A5-84DC-43C3-AF76-CFE57B00D1F7}" type="presParOf" srcId="{0221C970-5525-4227-8B3F-3893B0B9D909}" destId="{7A6BF6B0-780B-4020-B4E5-12AEE701942E}" srcOrd="0" destOrd="0" presId="urn:microsoft.com/office/officeart/2005/8/layout/orgChart1"/>
    <dgm:cxn modelId="{B7AB6468-CBC6-468E-BE04-3C66530F5381}" type="presParOf" srcId="{0221C970-5525-4227-8B3F-3893B0B9D909}" destId="{BA97493B-51C1-4B7D-8265-1EEF6DCDCD3F}" srcOrd="1" destOrd="0" presId="urn:microsoft.com/office/officeart/2005/8/layout/orgChart1"/>
    <dgm:cxn modelId="{97764523-4344-4185-8281-6C13C8D5531E}" type="presParOf" srcId="{C9AF06C9-6E5F-4507-8073-D5359A1AC730}" destId="{731F7D1A-E91F-45C6-BDF2-9A603BEE4E46}" srcOrd="1" destOrd="0" presId="urn:microsoft.com/office/officeart/2005/8/layout/orgChart1"/>
    <dgm:cxn modelId="{AC378340-F17B-4524-8286-3AC9B1C5A1BF}" type="presParOf" srcId="{C9AF06C9-6E5F-4507-8073-D5359A1AC730}" destId="{6E3F3241-A2B3-4AC1-8488-E61C1CF27F36}" srcOrd="2" destOrd="0" presId="urn:microsoft.com/office/officeart/2005/8/layout/orgChart1"/>
    <dgm:cxn modelId="{24994F61-95C8-4BB8-907C-619ABA139796}" type="presParOf" srcId="{F6346F15-3F64-42D9-9174-339E6AC2AACC}" destId="{32A08641-633B-4695-9355-DB7141281D79}" srcOrd="4" destOrd="0" presId="urn:microsoft.com/office/officeart/2005/8/layout/orgChart1"/>
    <dgm:cxn modelId="{91807E36-B0FA-4CC7-BAAF-E14E154709F2}" type="presParOf" srcId="{F6346F15-3F64-42D9-9174-339E6AC2AACC}" destId="{6091290D-DABD-403D-854F-66E0E18BAFC4}" srcOrd="5" destOrd="0" presId="urn:microsoft.com/office/officeart/2005/8/layout/orgChart1"/>
    <dgm:cxn modelId="{DE9FCE03-7C37-43AF-A8D3-98C7461661D5}" type="presParOf" srcId="{6091290D-DABD-403D-854F-66E0E18BAFC4}" destId="{937A2B87-2058-44C9-BBA2-A9116F535321}" srcOrd="0" destOrd="0" presId="urn:microsoft.com/office/officeart/2005/8/layout/orgChart1"/>
    <dgm:cxn modelId="{287DC6B6-8AC0-4B08-9616-C5279DB771FD}" type="presParOf" srcId="{937A2B87-2058-44C9-BBA2-A9116F535321}" destId="{964F6AD8-AFC9-4295-BC3E-8851E4713D01}" srcOrd="0" destOrd="0" presId="urn:microsoft.com/office/officeart/2005/8/layout/orgChart1"/>
    <dgm:cxn modelId="{D5989A61-AB93-40B3-BFCD-B52076C63B90}" type="presParOf" srcId="{937A2B87-2058-44C9-BBA2-A9116F535321}" destId="{03BDA343-567E-45ED-9929-CD326E6F0B49}" srcOrd="1" destOrd="0" presId="urn:microsoft.com/office/officeart/2005/8/layout/orgChart1"/>
    <dgm:cxn modelId="{5927A328-640C-4BB6-B392-857BCF55A298}" type="presParOf" srcId="{6091290D-DABD-403D-854F-66E0E18BAFC4}" destId="{E6F3383C-0084-4004-B731-4C6F8B07E782}" srcOrd="1" destOrd="0" presId="urn:microsoft.com/office/officeart/2005/8/layout/orgChart1"/>
    <dgm:cxn modelId="{F24452F7-A9A4-42AE-8D0E-C003E33EE89D}" type="presParOf" srcId="{6091290D-DABD-403D-854F-66E0E18BAFC4}" destId="{D495F0F8-08C7-4A84-A962-7C8936893FAA}" srcOrd="2" destOrd="0" presId="urn:microsoft.com/office/officeart/2005/8/layout/orgChart1"/>
    <dgm:cxn modelId="{D99F6F91-75BE-423E-94FB-C17ACDC2D45F}" type="presParOf" srcId="{F6346F15-3F64-42D9-9174-339E6AC2AACC}" destId="{70D79D6B-B83B-4B63-B70E-04792314A39B}" srcOrd="6" destOrd="0" presId="urn:microsoft.com/office/officeart/2005/8/layout/orgChart1"/>
    <dgm:cxn modelId="{9873A64E-C3D5-4D4B-BD6D-ED50A2229CAB}" type="presParOf" srcId="{F6346F15-3F64-42D9-9174-339E6AC2AACC}" destId="{EFFA63D1-7E59-414B-9449-9941288920A5}" srcOrd="7" destOrd="0" presId="urn:microsoft.com/office/officeart/2005/8/layout/orgChart1"/>
    <dgm:cxn modelId="{F69BFDC5-CA6B-4171-A817-3CA0A008D4E3}" type="presParOf" srcId="{EFFA63D1-7E59-414B-9449-9941288920A5}" destId="{83C25FCF-9E87-4F1B-8465-3D8EBE62CCD5}" srcOrd="0" destOrd="0" presId="urn:microsoft.com/office/officeart/2005/8/layout/orgChart1"/>
    <dgm:cxn modelId="{86FFE78C-BF98-4C74-BA32-8CA399E26F94}" type="presParOf" srcId="{83C25FCF-9E87-4F1B-8465-3D8EBE62CCD5}" destId="{B44BC1E9-6378-49D1-BB49-09A86CDBD6D6}" srcOrd="0" destOrd="0" presId="urn:microsoft.com/office/officeart/2005/8/layout/orgChart1"/>
    <dgm:cxn modelId="{89C56B9F-7D38-4D1F-AB62-0198A3A64B55}" type="presParOf" srcId="{83C25FCF-9E87-4F1B-8465-3D8EBE62CCD5}" destId="{9E747684-2F70-417C-A04D-95AA1E49F7C4}" srcOrd="1" destOrd="0" presId="urn:microsoft.com/office/officeart/2005/8/layout/orgChart1"/>
    <dgm:cxn modelId="{8AB54BA0-4789-4BB6-9B3B-673FD54A8D0A}" type="presParOf" srcId="{EFFA63D1-7E59-414B-9449-9941288920A5}" destId="{B4A41802-6DDF-4A85-9360-920ACA0E0496}" srcOrd="1" destOrd="0" presId="urn:microsoft.com/office/officeart/2005/8/layout/orgChart1"/>
    <dgm:cxn modelId="{AC15DECF-CC29-44A0-8AE2-39AAA21CE4A2}" type="presParOf" srcId="{EFFA63D1-7E59-414B-9449-9941288920A5}" destId="{E3E0D606-4D9B-47CF-AA72-79303101DC9C}" srcOrd="2" destOrd="0" presId="urn:microsoft.com/office/officeart/2005/8/layout/orgChart1"/>
    <dgm:cxn modelId="{42A62C3E-2B84-4FFC-B1AB-DAD9843506F1}" type="presParOf" srcId="{DFFD4B87-6CE7-463B-A216-99BD90EDEDBB}" destId="{D05340A0-4F10-42CA-9990-C9C1A8CA980D}"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CDA03D0-D78C-4FAA-B07D-6109B1C39AF4}"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2CEC830D-1D08-41DF-8CC8-8790EF8EC6AC}">
      <dgm:prSet/>
      <dgm:spPr/>
      <dgm:t>
        <a:bodyPr/>
        <a:lstStyle/>
        <a:p>
          <a:r>
            <a:rPr lang="en-US" b="0" i="0" baseline="0"/>
            <a:t>During the transition period, we will reimburse for services rendered to our enrollees regardless of your contracted status with CareFirst CHPDC.</a:t>
          </a:r>
          <a:endParaRPr lang="en-US"/>
        </a:p>
      </dgm:t>
    </dgm:pt>
    <dgm:pt modelId="{664E9CB3-38AE-4CBE-9E7D-34E8EEDD594E}" type="parTrans" cxnId="{E0C41752-BC65-4FF6-A9E7-3CBE8AC2B19E}">
      <dgm:prSet/>
      <dgm:spPr/>
      <dgm:t>
        <a:bodyPr/>
        <a:lstStyle/>
        <a:p>
          <a:endParaRPr lang="en-US"/>
        </a:p>
      </dgm:t>
    </dgm:pt>
    <dgm:pt modelId="{9491665A-2163-4075-90C6-6C175FA2B7CE}" type="sibTrans" cxnId="{E0C41752-BC65-4FF6-A9E7-3CBE8AC2B19E}">
      <dgm:prSet/>
      <dgm:spPr/>
      <dgm:t>
        <a:bodyPr/>
        <a:lstStyle/>
        <a:p>
          <a:endParaRPr lang="en-US"/>
        </a:p>
      </dgm:t>
    </dgm:pt>
    <dgm:pt modelId="{E1EE2711-44E7-49C6-9158-528E10336CF4}">
      <dgm:prSet/>
      <dgm:spPr/>
      <dgm:t>
        <a:bodyPr/>
        <a:lstStyle/>
        <a:p>
          <a:r>
            <a:rPr lang="en-US" b="0" i="0" baseline="0"/>
            <a:t>Prior authorizations and prescriptions are also honored if issued prior to October 1, 2020. </a:t>
          </a:r>
          <a:endParaRPr lang="en-US"/>
        </a:p>
      </dgm:t>
    </dgm:pt>
    <dgm:pt modelId="{906DA891-256E-4AD8-AA63-07D6BA728125}" type="parTrans" cxnId="{D00EB387-BFBC-410C-BEFC-5C6DCE1194D0}">
      <dgm:prSet/>
      <dgm:spPr/>
      <dgm:t>
        <a:bodyPr/>
        <a:lstStyle/>
        <a:p>
          <a:endParaRPr lang="en-US"/>
        </a:p>
      </dgm:t>
    </dgm:pt>
    <dgm:pt modelId="{C442D4D0-4DBC-451E-A199-C209086B1C93}" type="sibTrans" cxnId="{D00EB387-BFBC-410C-BEFC-5C6DCE1194D0}">
      <dgm:prSet/>
      <dgm:spPr/>
      <dgm:t>
        <a:bodyPr/>
        <a:lstStyle/>
        <a:p>
          <a:endParaRPr lang="en-US"/>
        </a:p>
      </dgm:t>
    </dgm:pt>
    <dgm:pt modelId="{2D3B994F-FA2F-4B49-8C96-25363222C3DE}">
      <dgm:prSet/>
      <dgm:spPr/>
      <dgm:t>
        <a:bodyPr/>
        <a:lstStyle/>
        <a:p>
          <a:r>
            <a:rPr lang="en-US" b="0" i="0" baseline="0"/>
            <a:t>Providers are expected to maintain scheduled appointments between now and December 31, 2020.</a:t>
          </a:r>
          <a:endParaRPr lang="en-US"/>
        </a:p>
      </dgm:t>
    </dgm:pt>
    <dgm:pt modelId="{8B49E99E-0586-415A-BE20-348325F914C2}" type="parTrans" cxnId="{62A4DD1E-154D-4EEE-AE07-A76297C9F558}">
      <dgm:prSet/>
      <dgm:spPr/>
      <dgm:t>
        <a:bodyPr/>
        <a:lstStyle/>
        <a:p>
          <a:endParaRPr lang="en-US"/>
        </a:p>
      </dgm:t>
    </dgm:pt>
    <dgm:pt modelId="{C243D015-D8FB-4B25-98EA-2DBB0A49819D}" type="sibTrans" cxnId="{62A4DD1E-154D-4EEE-AE07-A76297C9F558}">
      <dgm:prSet/>
      <dgm:spPr/>
      <dgm:t>
        <a:bodyPr/>
        <a:lstStyle/>
        <a:p>
          <a:endParaRPr lang="en-US"/>
        </a:p>
      </dgm:t>
    </dgm:pt>
    <dgm:pt modelId="{980D9F2E-9883-47CA-B49A-11277D9017E3}">
      <dgm:prSet/>
      <dgm:spPr/>
      <dgm:t>
        <a:bodyPr/>
        <a:lstStyle/>
        <a:p>
          <a:r>
            <a:rPr lang="en-US" b="0" i="0" baseline="0"/>
            <a:t>Health care providers should not cancel appointments with current patients</a:t>
          </a:r>
          <a:r>
            <a:rPr lang="en-US" b="1" i="0" baseline="0"/>
            <a:t>. </a:t>
          </a:r>
          <a:endParaRPr lang="en-US"/>
        </a:p>
      </dgm:t>
    </dgm:pt>
    <dgm:pt modelId="{3DF08176-F781-49EB-B58A-A75DDA3FA481}" type="parTrans" cxnId="{7CFB391E-8363-473E-B0E5-B458F303B42E}">
      <dgm:prSet/>
      <dgm:spPr/>
      <dgm:t>
        <a:bodyPr/>
        <a:lstStyle/>
        <a:p>
          <a:endParaRPr lang="en-US"/>
        </a:p>
      </dgm:t>
    </dgm:pt>
    <dgm:pt modelId="{5799517B-C994-4E49-95D6-25AF8241E942}" type="sibTrans" cxnId="{7CFB391E-8363-473E-B0E5-B458F303B42E}">
      <dgm:prSet/>
      <dgm:spPr/>
      <dgm:t>
        <a:bodyPr/>
        <a:lstStyle/>
        <a:p>
          <a:endParaRPr lang="en-US"/>
        </a:p>
      </dgm:t>
    </dgm:pt>
    <dgm:pt modelId="{6DF73E4D-8C9A-4C8C-95EB-A97F0C63E364}">
      <dgm:prSet/>
      <dgm:spPr/>
      <dgm:t>
        <a:bodyPr/>
        <a:lstStyle/>
        <a:p>
          <a:r>
            <a:rPr lang="en-US" b="0" i="0" baseline="0"/>
            <a:t>CareFirst CHPDC will honor any ongoing treatment that was authorized prior to the enrollment, for up to 90 days after the transition.</a:t>
          </a:r>
          <a:endParaRPr lang="en-US"/>
        </a:p>
      </dgm:t>
    </dgm:pt>
    <dgm:pt modelId="{CA594476-18BD-4EAC-87F3-51017EE0CAB5}" type="parTrans" cxnId="{BFFE2FD4-17E2-413E-8B1D-D65C608A1BA1}">
      <dgm:prSet/>
      <dgm:spPr/>
      <dgm:t>
        <a:bodyPr/>
        <a:lstStyle/>
        <a:p>
          <a:endParaRPr lang="en-US"/>
        </a:p>
      </dgm:t>
    </dgm:pt>
    <dgm:pt modelId="{CE50E23C-840E-48CB-A4C4-4F5486FB7E3E}" type="sibTrans" cxnId="{BFFE2FD4-17E2-413E-8B1D-D65C608A1BA1}">
      <dgm:prSet/>
      <dgm:spPr/>
      <dgm:t>
        <a:bodyPr/>
        <a:lstStyle/>
        <a:p>
          <a:endParaRPr lang="en-US"/>
        </a:p>
      </dgm:t>
    </dgm:pt>
    <dgm:pt modelId="{299E3993-597F-4FC1-A5FD-DA2375D3F0B5}">
      <dgm:prSet/>
      <dgm:spPr/>
      <dgm:t>
        <a:bodyPr/>
        <a:lstStyle/>
        <a:p>
          <a:r>
            <a:rPr lang="en-US" b="0" i="0" baseline="0"/>
            <a:t>All Providers should continue providing any services that were previously authorized, regardless of network participation with CareFirst CHPDC.  </a:t>
          </a:r>
          <a:endParaRPr lang="en-US"/>
        </a:p>
      </dgm:t>
    </dgm:pt>
    <dgm:pt modelId="{BA82E181-0A0A-43AE-8CEF-A5694B1CC493}" type="parTrans" cxnId="{D097CCD9-4556-473C-A7E5-48F265FBE038}">
      <dgm:prSet/>
      <dgm:spPr/>
      <dgm:t>
        <a:bodyPr/>
        <a:lstStyle/>
        <a:p>
          <a:endParaRPr lang="en-US"/>
        </a:p>
      </dgm:t>
    </dgm:pt>
    <dgm:pt modelId="{F5E4652C-F4DA-43A1-891E-D355F4D175AC}" type="sibTrans" cxnId="{D097CCD9-4556-473C-A7E5-48F265FBE038}">
      <dgm:prSet/>
      <dgm:spPr/>
      <dgm:t>
        <a:bodyPr/>
        <a:lstStyle/>
        <a:p>
          <a:endParaRPr lang="en-US"/>
        </a:p>
      </dgm:t>
    </dgm:pt>
    <dgm:pt modelId="{CFBBACE1-7509-4143-ADDE-D5969457E0EB}" type="pres">
      <dgm:prSet presAssocID="{CCDA03D0-D78C-4FAA-B07D-6109B1C39AF4}" presName="vert0" presStyleCnt="0">
        <dgm:presLayoutVars>
          <dgm:dir/>
          <dgm:animOne val="branch"/>
          <dgm:animLvl val="lvl"/>
        </dgm:presLayoutVars>
      </dgm:prSet>
      <dgm:spPr/>
    </dgm:pt>
    <dgm:pt modelId="{30F73036-BCA3-469D-9EA3-D0D397987799}" type="pres">
      <dgm:prSet presAssocID="{2CEC830D-1D08-41DF-8CC8-8790EF8EC6AC}" presName="thickLine" presStyleLbl="alignNode1" presStyleIdx="0" presStyleCnt="6"/>
      <dgm:spPr/>
    </dgm:pt>
    <dgm:pt modelId="{BEA82CF4-A51E-4554-9E20-1925E84DBEFF}" type="pres">
      <dgm:prSet presAssocID="{2CEC830D-1D08-41DF-8CC8-8790EF8EC6AC}" presName="horz1" presStyleCnt="0"/>
      <dgm:spPr/>
    </dgm:pt>
    <dgm:pt modelId="{BCE9AB49-6DA9-4447-842B-F3B37D008903}" type="pres">
      <dgm:prSet presAssocID="{2CEC830D-1D08-41DF-8CC8-8790EF8EC6AC}" presName="tx1" presStyleLbl="revTx" presStyleIdx="0" presStyleCnt="6"/>
      <dgm:spPr/>
    </dgm:pt>
    <dgm:pt modelId="{03B8817E-15EB-41B5-817A-B825BA6D8433}" type="pres">
      <dgm:prSet presAssocID="{2CEC830D-1D08-41DF-8CC8-8790EF8EC6AC}" presName="vert1" presStyleCnt="0"/>
      <dgm:spPr/>
    </dgm:pt>
    <dgm:pt modelId="{06F7F9A1-F6D2-4603-AA13-7124A04DD9B0}" type="pres">
      <dgm:prSet presAssocID="{E1EE2711-44E7-49C6-9158-528E10336CF4}" presName="thickLine" presStyleLbl="alignNode1" presStyleIdx="1" presStyleCnt="6"/>
      <dgm:spPr/>
    </dgm:pt>
    <dgm:pt modelId="{D845CBAC-0CCD-4D67-AC9F-4929961BC0A8}" type="pres">
      <dgm:prSet presAssocID="{E1EE2711-44E7-49C6-9158-528E10336CF4}" presName="horz1" presStyleCnt="0"/>
      <dgm:spPr/>
    </dgm:pt>
    <dgm:pt modelId="{99F498AA-8FDD-4310-9CDC-1F53D139F7E4}" type="pres">
      <dgm:prSet presAssocID="{E1EE2711-44E7-49C6-9158-528E10336CF4}" presName="tx1" presStyleLbl="revTx" presStyleIdx="1" presStyleCnt="6"/>
      <dgm:spPr/>
    </dgm:pt>
    <dgm:pt modelId="{85085A67-82E9-438C-86FF-0657A45E0EE6}" type="pres">
      <dgm:prSet presAssocID="{E1EE2711-44E7-49C6-9158-528E10336CF4}" presName="vert1" presStyleCnt="0"/>
      <dgm:spPr/>
    </dgm:pt>
    <dgm:pt modelId="{10F78346-0608-4610-A70E-7AD03EA591D6}" type="pres">
      <dgm:prSet presAssocID="{2D3B994F-FA2F-4B49-8C96-25363222C3DE}" presName="thickLine" presStyleLbl="alignNode1" presStyleIdx="2" presStyleCnt="6"/>
      <dgm:spPr/>
    </dgm:pt>
    <dgm:pt modelId="{A2536902-8BDF-4679-9900-F24446FA2155}" type="pres">
      <dgm:prSet presAssocID="{2D3B994F-FA2F-4B49-8C96-25363222C3DE}" presName="horz1" presStyleCnt="0"/>
      <dgm:spPr/>
    </dgm:pt>
    <dgm:pt modelId="{2BC92291-66A4-4171-86CB-85ECECC020A3}" type="pres">
      <dgm:prSet presAssocID="{2D3B994F-FA2F-4B49-8C96-25363222C3DE}" presName="tx1" presStyleLbl="revTx" presStyleIdx="2" presStyleCnt="6"/>
      <dgm:spPr/>
    </dgm:pt>
    <dgm:pt modelId="{EE2C302C-2650-4550-8B58-C8F1C802FE95}" type="pres">
      <dgm:prSet presAssocID="{2D3B994F-FA2F-4B49-8C96-25363222C3DE}" presName="vert1" presStyleCnt="0"/>
      <dgm:spPr/>
    </dgm:pt>
    <dgm:pt modelId="{B16D7526-3019-4AF7-A02A-1E5BA11E76FD}" type="pres">
      <dgm:prSet presAssocID="{980D9F2E-9883-47CA-B49A-11277D9017E3}" presName="thickLine" presStyleLbl="alignNode1" presStyleIdx="3" presStyleCnt="6"/>
      <dgm:spPr/>
    </dgm:pt>
    <dgm:pt modelId="{4E056307-D7EB-4159-A3B0-BF52F9677C01}" type="pres">
      <dgm:prSet presAssocID="{980D9F2E-9883-47CA-B49A-11277D9017E3}" presName="horz1" presStyleCnt="0"/>
      <dgm:spPr/>
    </dgm:pt>
    <dgm:pt modelId="{963075F8-BB5B-4A76-8383-B2442EDFCEB2}" type="pres">
      <dgm:prSet presAssocID="{980D9F2E-9883-47CA-B49A-11277D9017E3}" presName="tx1" presStyleLbl="revTx" presStyleIdx="3" presStyleCnt="6"/>
      <dgm:spPr/>
    </dgm:pt>
    <dgm:pt modelId="{0EB2FC2E-E40E-4FE1-9FF1-18D59E3E33F2}" type="pres">
      <dgm:prSet presAssocID="{980D9F2E-9883-47CA-B49A-11277D9017E3}" presName="vert1" presStyleCnt="0"/>
      <dgm:spPr/>
    </dgm:pt>
    <dgm:pt modelId="{62E79C6F-7EE2-4F4A-A465-9D4163177F89}" type="pres">
      <dgm:prSet presAssocID="{6DF73E4D-8C9A-4C8C-95EB-A97F0C63E364}" presName="thickLine" presStyleLbl="alignNode1" presStyleIdx="4" presStyleCnt="6"/>
      <dgm:spPr/>
    </dgm:pt>
    <dgm:pt modelId="{A4267BFC-325C-48D9-816B-F64343B6A57F}" type="pres">
      <dgm:prSet presAssocID="{6DF73E4D-8C9A-4C8C-95EB-A97F0C63E364}" presName="horz1" presStyleCnt="0"/>
      <dgm:spPr/>
    </dgm:pt>
    <dgm:pt modelId="{E85D4E1E-B1A0-4EFC-92EA-727857C4F550}" type="pres">
      <dgm:prSet presAssocID="{6DF73E4D-8C9A-4C8C-95EB-A97F0C63E364}" presName="tx1" presStyleLbl="revTx" presStyleIdx="4" presStyleCnt="6"/>
      <dgm:spPr/>
    </dgm:pt>
    <dgm:pt modelId="{BACB6C6D-F605-49F1-AED4-641B278B4AC8}" type="pres">
      <dgm:prSet presAssocID="{6DF73E4D-8C9A-4C8C-95EB-A97F0C63E364}" presName="vert1" presStyleCnt="0"/>
      <dgm:spPr/>
    </dgm:pt>
    <dgm:pt modelId="{155B9358-552D-4F5E-AAEA-AEEAF82C1E64}" type="pres">
      <dgm:prSet presAssocID="{299E3993-597F-4FC1-A5FD-DA2375D3F0B5}" presName="thickLine" presStyleLbl="alignNode1" presStyleIdx="5" presStyleCnt="6"/>
      <dgm:spPr/>
    </dgm:pt>
    <dgm:pt modelId="{FE0A4800-DF47-4D41-948B-BF4E9DEEF0C1}" type="pres">
      <dgm:prSet presAssocID="{299E3993-597F-4FC1-A5FD-DA2375D3F0B5}" presName="horz1" presStyleCnt="0"/>
      <dgm:spPr/>
    </dgm:pt>
    <dgm:pt modelId="{BF5DF08C-1C75-4F55-9CC8-4B7E877E172B}" type="pres">
      <dgm:prSet presAssocID="{299E3993-597F-4FC1-A5FD-DA2375D3F0B5}" presName="tx1" presStyleLbl="revTx" presStyleIdx="5" presStyleCnt="6"/>
      <dgm:spPr/>
    </dgm:pt>
    <dgm:pt modelId="{AECE5CA0-F976-4A1B-BB51-BB141D427601}" type="pres">
      <dgm:prSet presAssocID="{299E3993-597F-4FC1-A5FD-DA2375D3F0B5}" presName="vert1" presStyleCnt="0"/>
      <dgm:spPr/>
    </dgm:pt>
  </dgm:ptLst>
  <dgm:cxnLst>
    <dgm:cxn modelId="{A81CB41B-29F0-4689-AF1B-E9573D63B670}" type="presOf" srcId="{299E3993-597F-4FC1-A5FD-DA2375D3F0B5}" destId="{BF5DF08C-1C75-4F55-9CC8-4B7E877E172B}" srcOrd="0" destOrd="0" presId="urn:microsoft.com/office/officeart/2008/layout/LinedList"/>
    <dgm:cxn modelId="{D07DCE1D-0214-4296-9761-DEF86E6E944C}" type="presOf" srcId="{6DF73E4D-8C9A-4C8C-95EB-A97F0C63E364}" destId="{E85D4E1E-B1A0-4EFC-92EA-727857C4F550}" srcOrd="0" destOrd="0" presId="urn:microsoft.com/office/officeart/2008/layout/LinedList"/>
    <dgm:cxn modelId="{7CFB391E-8363-473E-B0E5-B458F303B42E}" srcId="{CCDA03D0-D78C-4FAA-B07D-6109B1C39AF4}" destId="{980D9F2E-9883-47CA-B49A-11277D9017E3}" srcOrd="3" destOrd="0" parTransId="{3DF08176-F781-49EB-B58A-A75DDA3FA481}" sibTransId="{5799517B-C994-4E49-95D6-25AF8241E942}"/>
    <dgm:cxn modelId="{62A4DD1E-154D-4EEE-AE07-A76297C9F558}" srcId="{CCDA03D0-D78C-4FAA-B07D-6109B1C39AF4}" destId="{2D3B994F-FA2F-4B49-8C96-25363222C3DE}" srcOrd="2" destOrd="0" parTransId="{8B49E99E-0586-415A-BE20-348325F914C2}" sibTransId="{C243D015-D8FB-4B25-98EA-2DBB0A49819D}"/>
    <dgm:cxn modelId="{91346765-56E9-4397-8FE1-572E024386B3}" type="presOf" srcId="{2D3B994F-FA2F-4B49-8C96-25363222C3DE}" destId="{2BC92291-66A4-4171-86CB-85ECECC020A3}" srcOrd="0" destOrd="0" presId="urn:microsoft.com/office/officeart/2008/layout/LinedList"/>
    <dgm:cxn modelId="{E0C41752-BC65-4FF6-A9E7-3CBE8AC2B19E}" srcId="{CCDA03D0-D78C-4FAA-B07D-6109B1C39AF4}" destId="{2CEC830D-1D08-41DF-8CC8-8790EF8EC6AC}" srcOrd="0" destOrd="0" parTransId="{664E9CB3-38AE-4CBE-9E7D-34E8EEDD594E}" sibTransId="{9491665A-2163-4075-90C6-6C175FA2B7CE}"/>
    <dgm:cxn modelId="{94E6E253-2D58-4740-B62A-4D67AD45EFA6}" type="presOf" srcId="{2CEC830D-1D08-41DF-8CC8-8790EF8EC6AC}" destId="{BCE9AB49-6DA9-4447-842B-F3B37D008903}" srcOrd="0" destOrd="0" presId="urn:microsoft.com/office/officeart/2008/layout/LinedList"/>
    <dgm:cxn modelId="{D00EB387-BFBC-410C-BEFC-5C6DCE1194D0}" srcId="{CCDA03D0-D78C-4FAA-B07D-6109B1C39AF4}" destId="{E1EE2711-44E7-49C6-9158-528E10336CF4}" srcOrd="1" destOrd="0" parTransId="{906DA891-256E-4AD8-AA63-07D6BA728125}" sibTransId="{C442D4D0-4DBC-451E-A199-C209086B1C93}"/>
    <dgm:cxn modelId="{8B71E28F-C4C3-4E68-8FEA-FB62B06BDC36}" type="presOf" srcId="{E1EE2711-44E7-49C6-9158-528E10336CF4}" destId="{99F498AA-8FDD-4310-9CDC-1F53D139F7E4}" srcOrd="0" destOrd="0" presId="urn:microsoft.com/office/officeart/2008/layout/LinedList"/>
    <dgm:cxn modelId="{BFFE2FD4-17E2-413E-8B1D-D65C608A1BA1}" srcId="{CCDA03D0-D78C-4FAA-B07D-6109B1C39AF4}" destId="{6DF73E4D-8C9A-4C8C-95EB-A97F0C63E364}" srcOrd="4" destOrd="0" parTransId="{CA594476-18BD-4EAC-87F3-51017EE0CAB5}" sibTransId="{CE50E23C-840E-48CB-A4C4-4F5486FB7E3E}"/>
    <dgm:cxn modelId="{D097CCD9-4556-473C-A7E5-48F265FBE038}" srcId="{CCDA03D0-D78C-4FAA-B07D-6109B1C39AF4}" destId="{299E3993-597F-4FC1-A5FD-DA2375D3F0B5}" srcOrd="5" destOrd="0" parTransId="{BA82E181-0A0A-43AE-8CEF-A5694B1CC493}" sibTransId="{F5E4652C-F4DA-43A1-891E-D355F4D175AC}"/>
    <dgm:cxn modelId="{FD6B48E2-89B2-43F6-91D2-2833F22C7FF8}" type="presOf" srcId="{CCDA03D0-D78C-4FAA-B07D-6109B1C39AF4}" destId="{CFBBACE1-7509-4143-ADDE-D5969457E0EB}" srcOrd="0" destOrd="0" presId="urn:microsoft.com/office/officeart/2008/layout/LinedList"/>
    <dgm:cxn modelId="{B0480DF7-6D71-48F7-BAAE-AFFEF360DBFD}" type="presOf" srcId="{980D9F2E-9883-47CA-B49A-11277D9017E3}" destId="{963075F8-BB5B-4A76-8383-B2442EDFCEB2}" srcOrd="0" destOrd="0" presId="urn:microsoft.com/office/officeart/2008/layout/LinedList"/>
    <dgm:cxn modelId="{96823137-76F9-4E6C-B984-D39A095646E7}" type="presParOf" srcId="{CFBBACE1-7509-4143-ADDE-D5969457E0EB}" destId="{30F73036-BCA3-469D-9EA3-D0D397987799}" srcOrd="0" destOrd="0" presId="urn:microsoft.com/office/officeart/2008/layout/LinedList"/>
    <dgm:cxn modelId="{BF55B867-D342-4E42-83FC-4EF98B7ADBCD}" type="presParOf" srcId="{CFBBACE1-7509-4143-ADDE-D5969457E0EB}" destId="{BEA82CF4-A51E-4554-9E20-1925E84DBEFF}" srcOrd="1" destOrd="0" presId="urn:microsoft.com/office/officeart/2008/layout/LinedList"/>
    <dgm:cxn modelId="{A0EFBAF0-39A4-4B71-8DA0-EA684AC0315C}" type="presParOf" srcId="{BEA82CF4-A51E-4554-9E20-1925E84DBEFF}" destId="{BCE9AB49-6DA9-4447-842B-F3B37D008903}" srcOrd="0" destOrd="0" presId="urn:microsoft.com/office/officeart/2008/layout/LinedList"/>
    <dgm:cxn modelId="{D8FC476B-BE85-4533-BB8F-B2064EAAD00E}" type="presParOf" srcId="{BEA82CF4-A51E-4554-9E20-1925E84DBEFF}" destId="{03B8817E-15EB-41B5-817A-B825BA6D8433}" srcOrd="1" destOrd="0" presId="urn:microsoft.com/office/officeart/2008/layout/LinedList"/>
    <dgm:cxn modelId="{75A09F45-220C-42DB-8E19-3C42B8E4CF46}" type="presParOf" srcId="{CFBBACE1-7509-4143-ADDE-D5969457E0EB}" destId="{06F7F9A1-F6D2-4603-AA13-7124A04DD9B0}" srcOrd="2" destOrd="0" presId="urn:microsoft.com/office/officeart/2008/layout/LinedList"/>
    <dgm:cxn modelId="{EDFBF883-EE79-4FE7-994B-7D29F689460D}" type="presParOf" srcId="{CFBBACE1-7509-4143-ADDE-D5969457E0EB}" destId="{D845CBAC-0CCD-4D67-AC9F-4929961BC0A8}" srcOrd="3" destOrd="0" presId="urn:microsoft.com/office/officeart/2008/layout/LinedList"/>
    <dgm:cxn modelId="{55BFE303-B3E2-43DA-AAC1-9CC0E7CA6300}" type="presParOf" srcId="{D845CBAC-0CCD-4D67-AC9F-4929961BC0A8}" destId="{99F498AA-8FDD-4310-9CDC-1F53D139F7E4}" srcOrd="0" destOrd="0" presId="urn:microsoft.com/office/officeart/2008/layout/LinedList"/>
    <dgm:cxn modelId="{E49A9152-7013-44A4-9018-79D646AE44E2}" type="presParOf" srcId="{D845CBAC-0CCD-4D67-AC9F-4929961BC0A8}" destId="{85085A67-82E9-438C-86FF-0657A45E0EE6}" srcOrd="1" destOrd="0" presId="urn:microsoft.com/office/officeart/2008/layout/LinedList"/>
    <dgm:cxn modelId="{EA651781-B379-47D7-986A-CBD758E4D256}" type="presParOf" srcId="{CFBBACE1-7509-4143-ADDE-D5969457E0EB}" destId="{10F78346-0608-4610-A70E-7AD03EA591D6}" srcOrd="4" destOrd="0" presId="urn:microsoft.com/office/officeart/2008/layout/LinedList"/>
    <dgm:cxn modelId="{BD40A607-E7CD-4AD2-B57D-40E21CE1FD40}" type="presParOf" srcId="{CFBBACE1-7509-4143-ADDE-D5969457E0EB}" destId="{A2536902-8BDF-4679-9900-F24446FA2155}" srcOrd="5" destOrd="0" presId="urn:microsoft.com/office/officeart/2008/layout/LinedList"/>
    <dgm:cxn modelId="{A1A1FF09-64D2-47A7-83D4-92CBA3A8E674}" type="presParOf" srcId="{A2536902-8BDF-4679-9900-F24446FA2155}" destId="{2BC92291-66A4-4171-86CB-85ECECC020A3}" srcOrd="0" destOrd="0" presId="urn:microsoft.com/office/officeart/2008/layout/LinedList"/>
    <dgm:cxn modelId="{61C5F1E4-B092-4BE5-8E1F-610D6B5FE232}" type="presParOf" srcId="{A2536902-8BDF-4679-9900-F24446FA2155}" destId="{EE2C302C-2650-4550-8B58-C8F1C802FE95}" srcOrd="1" destOrd="0" presId="urn:microsoft.com/office/officeart/2008/layout/LinedList"/>
    <dgm:cxn modelId="{230DF116-F54A-44E1-B7D3-91C5267A14D6}" type="presParOf" srcId="{CFBBACE1-7509-4143-ADDE-D5969457E0EB}" destId="{B16D7526-3019-4AF7-A02A-1E5BA11E76FD}" srcOrd="6" destOrd="0" presId="urn:microsoft.com/office/officeart/2008/layout/LinedList"/>
    <dgm:cxn modelId="{B6CEE1A3-4310-4A68-BAAB-94A25060DF26}" type="presParOf" srcId="{CFBBACE1-7509-4143-ADDE-D5969457E0EB}" destId="{4E056307-D7EB-4159-A3B0-BF52F9677C01}" srcOrd="7" destOrd="0" presId="urn:microsoft.com/office/officeart/2008/layout/LinedList"/>
    <dgm:cxn modelId="{8D6A2F38-E54D-4284-B2FD-EFCF4F0BA20B}" type="presParOf" srcId="{4E056307-D7EB-4159-A3B0-BF52F9677C01}" destId="{963075F8-BB5B-4A76-8383-B2442EDFCEB2}" srcOrd="0" destOrd="0" presId="urn:microsoft.com/office/officeart/2008/layout/LinedList"/>
    <dgm:cxn modelId="{AC565794-9391-4AAB-BBB3-2767A9540E8E}" type="presParOf" srcId="{4E056307-D7EB-4159-A3B0-BF52F9677C01}" destId="{0EB2FC2E-E40E-4FE1-9FF1-18D59E3E33F2}" srcOrd="1" destOrd="0" presId="urn:microsoft.com/office/officeart/2008/layout/LinedList"/>
    <dgm:cxn modelId="{20C28CE9-56A1-415E-A910-5FBF36586140}" type="presParOf" srcId="{CFBBACE1-7509-4143-ADDE-D5969457E0EB}" destId="{62E79C6F-7EE2-4F4A-A465-9D4163177F89}" srcOrd="8" destOrd="0" presId="urn:microsoft.com/office/officeart/2008/layout/LinedList"/>
    <dgm:cxn modelId="{393F58E2-5C5A-4717-8937-5A4FE4A3F0D8}" type="presParOf" srcId="{CFBBACE1-7509-4143-ADDE-D5969457E0EB}" destId="{A4267BFC-325C-48D9-816B-F64343B6A57F}" srcOrd="9" destOrd="0" presId="urn:microsoft.com/office/officeart/2008/layout/LinedList"/>
    <dgm:cxn modelId="{AFBBC1AD-7172-4EDC-B346-141FA097A928}" type="presParOf" srcId="{A4267BFC-325C-48D9-816B-F64343B6A57F}" destId="{E85D4E1E-B1A0-4EFC-92EA-727857C4F550}" srcOrd="0" destOrd="0" presId="urn:microsoft.com/office/officeart/2008/layout/LinedList"/>
    <dgm:cxn modelId="{EF0DB86B-7961-4FFF-A723-4CE4BE33AB07}" type="presParOf" srcId="{A4267BFC-325C-48D9-816B-F64343B6A57F}" destId="{BACB6C6D-F605-49F1-AED4-641B278B4AC8}" srcOrd="1" destOrd="0" presId="urn:microsoft.com/office/officeart/2008/layout/LinedList"/>
    <dgm:cxn modelId="{256356F4-EBAC-4D52-892F-5343F8D6E9DB}" type="presParOf" srcId="{CFBBACE1-7509-4143-ADDE-D5969457E0EB}" destId="{155B9358-552D-4F5E-AAEA-AEEAF82C1E64}" srcOrd="10" destOrd="0" presId="urn:microsoft.com/office/officeart/2008/layout/LinedList"/>
    <dgm:cxn modelId="{FCE656B9-502E-4CF6-936F-27465FD1B19F}" type="presParOf" srcId="{CFBBACE1-7509-4143-ADDE-D5969457E0EB}" destId="{FE0A4800-DF47-4D41-948B-BF4E9DEEF0C1}" srcOrd="11" destOrd="0" presId="urn:microsoft.com/office/officeart/2008/layout/LinedList"/>
    <dgm:cxn modelId="{41026C7C-7E02-44CD-85C1-54125C8561D8}" type="presParOf" srcId="{FE0A4800-DF47-4D41-948B-BF4E9DEEF0C1}" destId="{BF5DF08C-1C75-4F55-9CC8-4B7E877E172B}" srcOrd="0" destOrd="0" presId="urn:microsoft.com/office/officeart/2008/layout/LinedList"/>
    <dgm:cxn modelId="{573F671E-34B0-4B34-9B6D-C183B3BA6B40}" type="presParOf" srcId="{FE0A4800-DF47-4D41-948B-BF4E9DEEF0C1}" destId="{AECE5CA0-F976-4A1B-BB51-BB141D427601}"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D5D59DD-F272-460F-BC21-9BCF5DB6C55A}" type="doc">
      <dgm:prSet loTypeId="urn:microsoft.com/office/officeart/2005/8/layout/hList7" loCatId="list" qsTypeId="urn:microsoft.com/office/officeart/2005/8/quickstyle/simple1" qsCatId="simple" csTypeId="urn:microsoft.com/office/officeart/2005/8/colors/accent1_2" csCatId="accent1" phldr="1"/>
      <dgm:spPr/>
      <dgm:t>
        <a:bodyPr/>
        <a:lstStyle/>
        <a:p>
          <a:endParaRPr lang="en-US"/>
        </a:p>
      </dgm:t>
    </dgm:pt>
    <dgm:pt modelId="{F650226B-A1B6-4E25-AE64-BF99BC04BB2C}">
      <dgm:prSet/>
      <dgm:spPr/>
      <dgm:t>
        <a:bodyPr/>
        <a:lstStyle/>
        <a:p>
          <a:r>
            <a:rPr lang="en-US" b="0" i="0" baseline="0">
              <a:latin typeface="Open Sans" panose="020B0606030504020204" pitchFamily="34" charset="0"/>
              <a:ea typeface="Open Sans" panose="020B0606030504020204" pitchFamily="34" charset="0"/>
              <a:cs typeface="Open Sans" panose="020B0606030504020204" pitchFamily="34" charset="0"/>
            </a:rPr>
            <a:t>PCPs are responsible for coordinating the care of enrollees assigned to their panel. </a:t>
          </a:r>
          <a:endParaRPr lang="en-US">
            <a:latin typeface="Open Sans" panose="020B0606030504020204" pitchFamily="34" charset="0"/>
            <a:ea typeface="Open Sans" panose="020B0606030504020204" pitchFamily="34" charset="0"/>
            <a:cs typeface="Open Sans" panose="020B0606030504020204" pitchFamily="34" charset="0"/>
          </a:endParaRPr>
        </a:p>
      </dgm:t>
    </dgm:pt>
    <dgm:pt modelId="{F86CBE4E-62B6-4439-A364-682B6AE0F147}" type="parTrans" cxnId="{19F500F0-98F0-4AE7-BE7F-5AB5C120863B}">
      <dgm:prSet/>
      <dgm:spPr/>
      <dgm:t>
        <a:bodyPr/>
        <a:lstStyle/>
        <a:p>
          <a:endParaRPr lang="en-US"/>
        </a:p>
      </dgm:t>
    </dgm:pt>
    <dgm:pt modelId="{6B9B6D76-5E4C-4D5E-87F9-14C162EA6102}" type="sibTrans" cxnId="{19F500F0-98F0-4AE7-BE7F-5AB5C120863B}">
      <dgm:prSet/>
      <dgm:spPr/>
      <dgm:t>
        <a:bodyPr/>
        <a:lstStyle/>
        <a:p>
          <a:endParaRPr lang="en-US"/>
        </a:p>
      </dgm:t>
    </dgm:pt>
    <dgm:pt modelId="{6636CDFF-CBB4-4CA8-9AA6-3C11035EEC41}">
      <dgm:prSet/>
      <dgm:spPr/>
      <dgm:t>
        <a:bodyPr/>
        <a:lstStyle/>
        <a:p>
          <a:r>
            <a:rPr lang="en-US" b="0" i="0" baseline="0">
              <a:latin typeface="Open Sans" panose="020B0606030504020204" pitchFamily="34" charset="0"/>
              <a:ea typeface="Open Sans" panose="020B0606030504020204" pitchFamily="34" charset="0"/>
              <a:cs typeface="Open Sans" panose="020B0606030504020204" pitchFamily="34" charset="0"/>
            </a:rPr>
            <a:t>The PCP must be the ordering/referring physician that refers the enrollee to the Specialist. </a:t>
          </a:r>
          <a:endParaRPr lang="en-US">
            <a:latin typeface="Open Sans" panose="020B0606030504020204" pitchFamily="34" charset="0"/>
            <a:ea typeface="Open Sans" panose="020B0606030504020204" pitchFamily="34" charset="0"/>
            <a:cs typeface="Open Sans" panose="020B0606030504020204" pitchFamily="34" charset="0"/>
          </a:endParaRPr>
        </a:p>
      </dgm:t>
    </dgm:pt>
    <dgm:pt modelId="{B855FE60-26FC-4A00-BA2D-27CC91319DE7}" type="parTrans" cxnId="{4D690616-088A-46C7-B9F6-7FC6642E1432}">
      <dgm:prSet/>
      <dgm:spPr/>
      <dgm:t>
        <a:bodyPr/>
        <a:lstStyle/>
        <a:p>
          <a:endParaRPr lang="en-US"/>
        </a:p>
      </dgm:t>
    </dgm:pt>
    <dgm:pt modelId="{DCBF3402-95DE-4843-AC8C-6737608BD308}" type="sibTrans" cxnId="{4D690616-088A-46C7-B9F6-7FC6642E1432}">
      <dgm:prSet/>
      <dgm:spPr/>
      <dgm:t>
        <a:bodyPr/>
        <a:lstStyle/>
        <a:p>
          <a:endParaRPr lang="en-US"/>
        </a:p>
      </dgm:t>
    </dgm:pt>
    <dgm:pt modelId="{87FF28A3-AE99-4577-AEF7-8C7E95E8D003}">
      <dgm:prSet/>
      <dgm:spPr/>
      <dgm:t>
        <a:bodyPr/>
        <a:lstStyle/>
        <a:p>
          <a:r>
            <a:rPr lang="en-US" b="0" i="0" baseline="0">
              <a:latin typeface="Open Sans" panose="020B0606030504020204" pitchFamily="34" charset="0"/>
              <a:ea typeface="Open Sans" panose="020B0606030504020204" pitchFamily="34" charset="0"/>
              <a:cs typeface="Open Sans" panose="020B0606030504020204" pitchFamily="34" charset="0"/>
            </a:rPr>
            <a:t>Referrals must be made via RX, paper referral or a call to the specialist.</a:t>
          </a:r>
          <a:endParaRPr lang="en-US">
            <a:latin typeface="Open Sans" panose="020B0606030504020204" pitchFamily="34" charset="0"/>
            <a:ea typeface="Open Sans" panose="020B0606030504020204" pitchFamily="34" charset="0"/>
            <a:cs typeface="Open Sans" panose="020B0606030504020204" pitchFamily="34" charset="0"/>
          </a:endParaRPr>
        </a:p>
      </dgm:t>
    </dgm:pt>
    <dgm:pt modelId="{C2596F1E-41BB-415A-95A2-CFE1FB8DC573}" type="parTrans" cxnId="{B5772067-8ED5-459A-A343-65FC16001FEE}">
      <dgm:prSet/>
      <dgm:spPr/>
      <dgm:t>
        <a:bodyPr/>
        <a:lstStyle/>
        <a:p>
          <a:endParaRPr lang="en-US"/>
        </a:p>
      </dgm:t>
    </dgm:pt>
    <dgm:pt modelId="{ACF7C13C-5ED4-4048-9D22-5090719E7ECA}" type="sibTrans" cxnId="{B5772067-8ED5-459A-A343-65FC16001FEE}">
      <dgm:prSet/>
      <dgm:spPr/>
      <dgm:t>
        <a:bodyPr/>
        <a:lstStyle/>
        <a:p>
          <a:endParaRPr lang="en-US"/>
        </a:p>
      </dgm:t>
    </dgm:pt>
    <dgm:pt modelId="{F1D766BC-0F92-48AE-8B74-7E783C9546C1}">
      <dgm:prSet/>
      <dgm:spPr/>
      <dgm:t>
        <a:bodyPr/>
        <a:lstStyle/>
        <a:p>
          <a:r>
            <a:rPr lang="en-US" b="0" i="0" baseline="0">
              <a:latin typeface="Open Sans" panose="020B0606030504020204" pitchFamily="34" charset="0"/>
              <a:ea typeface="Open Sans" panose="020B0606030504020204" pitchFamily="34" charset="0"/>
              <a:cs typeface="Open Sans" panose="020B0606030504020204" pitchFamily="34" charset="0"/>
            </a:rPr>
            <a:t>Evaluations, follow-up care by  Specialists, some diagnostic and ancillary services require referrals.</a:t>
          </a:r>
          <a:endParaRPr lang="en-US">
            <a:latin typeface="Open Sans" panose="020B0606030504020204" pitchFamily="34" charset="0"/>
            <a:ea typeface="Open Sans" panose="020B0606030504020204" pitchFamily="34" charset="0"/>
            <a:cs typeface="Open Sans" panose="020B0606030504020204" pitchFamily="34" charset="0"/>
          </a:endParaRPr>
        </a:p>
      </dgm:t>
    </dgm:pt>
    <dgm:pt modelId="{DB8C5FF0-D789-44D1-B9D6-2039072242AF}" type="parTrans" cxnId="{9923210A-FBD9-4DAD-85B6-F4E661751C03}">
      <dgm:prSet/>
      <dgm:spPr/>
      <dgm:t>
        <a:bodyPr/>
        <a:lstStyle/>
        <a:p>
          <a:endParaRPr lang="en-US"/>
        </a:p>
      </dgm:t>
    </dgm:pt>
    <dgm:pt modelId="{6EBE3367-8B50-4A68-8EB3-ABC585A93958}" type="sibTrans" cxnId="{9923210A-FBD9-4DAD-85B6-F4E661751C03}">
      <dgm:prSet/>
      <dgm:spPr/>
      <dgm:t>
        <a:bodyPr/>
        <a:lstStyle/>
        <a:p>
          <a:endParaRPr lang="en-US"/>
        </a:p>
      </dgm:t>
    </dgm:pt>
    <dgm:pt modelId="{64077855-E509-4A05-9007-DFAF86B0A697}">
      <dgm:prSet/>
      <dgm:spPr/>
      <dgm:t>
        <a:bodyPr/>
        <a:lstStyle/>
        <a:p>
          <a:r>
            <a:rPr lang="en-US" b="0" i="0" baseline="0">
              <a:latin typeface="Open Sans" panose="020B0606030504020204" pitchFamily="34" charset="0"/>
              <a:ea typeface="Open Sans" panose="020B0606030504020204" pitchFamily="34" charset="0"/>
              <a:cs typeface="Open Sans" panose="020B0606030504020204" pitchFamily="34" charset="0"/>
            </a:rPr>
            <a:t>Practitioners may not refer to a non-participating practitioner or facility without prior authorization from CareFirst CHPDC.</a:t>
          </a:r>
          <a:endParaRPr lang="en-US">
            <a:latin typeface="Open Sans" panose="020B0606030504020204" pitchFamily="34" charset="0"/>
            <a:ea typeface="Open Sans" panose="020B0606030504020204" pitchFamily="34" charset="0"/>
            <a:cs typeface="Open Sans" panose="020B0606030504020204" pitchFamily="34" charset="0"/>
          </a:endParaRPr>
        </a:p>
      </dgm:t>
    </dgm:pt>
    <dgm:pt modelId="{E09C4C68-800F-414C-AD9D-E006647F132A}" type="parTrans" cxnId="{5B019E0D-7134-45CF-A3BA-B26BC05CEBD4}">
      <dgm:prSet/>
      <dgm:spPr/>
      <dgm:t>
        <a:bodyPr/>
        <a:lstStyle/>
        <a:p>
          <a:endParaRPr lang="en-US"/>
        </a:p>
      </dgm:t>
    </dgm:pt>
    <dgm:pt modelId="{3D4A639B-52F8-43FD-99B0-38941D9C01A6}" type="sibTrans" cxnId="{5B019E0D-7134-45CF-A3BA-B26BC05CEBD4}">
      <dgm:prSet/>
      <dgm:spPr/>
      <dgm:t>
        <a:bodyPr/>
        <a:lstStyle/>
        <a:p>
          <a:endParaRPr lang="en-US"/>
        </a:p>
      </dgm:t>
    </dgm:pt>
    <dgm:pt modelId="{B1C09359-9A12-42A6-AC06-40C9C2133014}">
      <dgm:prSet/>
      <dgm:spPr/>
      <dgm:t>
        <a:bodyPr/>
        <a:lstStyle/>
        <a:p>
          <a:r>
            <a:rPr lang="en-US" b="0" i="0" baseline="0">
              <a:latin typeface="Open Sans" panose="020B0606030504020204" pitchFamily="34" charset="0"/>
              <a:ea typeface="Open Sans" panose="020B0606030504020204" pitchFamily="34" charset="0"/>
              <a:cs typeface="Open Sans" panose="020B0606030504020204" pitchFamily="34" charset="0"/>
            </a:rPr>
            <a:t>Referral requests for non-participating practitioners are reviewed on a case by case basis by the Utilization Management Department.</a:t>
          </a:r>
          <a:endParaRPr lang="en-US">
            <a:latin typeface="Open Sans" panose="020B0606030504020204" pitchFamily="34" charset="0"/>
            <a:ea typeface="Open Sans" panose="020B0606030504020204" pitchFamily="34" charset="0"/>
            <a:cs typeface="Open Sans" panose="020B0606030504020204" pitchFamily="34" charset="0"/>
          </a:endParaRPr>
        </a:p>
      </dgm:t>
    </dgm:pt>
    <dgm:pt modelId="{57479964-49D0-44AF-927D-D586560313AB}" type="parTrans" cxnId="{F2156197-EB6C-4601-A84F-A837A7651A9D}">
      <dgm:prSet/>
      <dgm:spPr/>
      <dgm:t>
        <a:bodyPr/>
        <a:lstStyle/>
        <a:p>
          <a:endParaRPr lang="en-US"/>
        </a:p>
      </dgm:t>
    </dgm:pt>
    <dgm:pt modelId="{216FFD04-6C8F-4DC7-BF07-64DE6339E386}" type="sibTrans" cxnId="{F2156197-EB6C-4601-A84F-A837A7651A9D}">
      <dgm:prSet/>
      <dgm:spPr/>
      <dgm:t>
        <a:bodyPr/>
        <a:lstStyle/>
        <a:p>
          <a:endParaRPr lang="en-US"/>
        </a:p>
      </dgm:t>
    </dgm:pt>
    <dgm:pt modelId="{27DA4F4F-D31F-40F5-B79F-D7DF76E2AE00}" type="pres">
      <dgm:prSet presAssocID="{5D5D59DD-F272-460F-BC21-9BCF5DB6C55A}" presName="Name0" presStyleCnt="0">
        <dgm:presLayoutVars>
          <dgm:dir/>
          <dgm:resizeHandles val="exact"/>
        </dgm:presLayoutVars>
      </dgm:prSet>
      <dgm:spPr/>
    </dgm:pt>
    <dgm:pt modelId="{5F1AE383-1735-4FA8-8127-7F0F1330978A}" type="pres">
      <dgm:prSet presAssocID="{5D5D59DD-F272-460F-BC21-9BCF5DB6C55A}" presName="fgShape" presStyleLbl="fgShp" presStyleIdx="0" presStyleCnt="1"/>
      <dgm:spPr/>
    </dgm:pt>
    <dgm:pt modelId="{AB7AF87D-2D80-4F51-836A-F859D439150F}" type="pres">
      <dgm:prSet presAssocID="{5D5D59DD-F272-460F-BC21-9BCF5DB6C55A}" presName="linComp" presStyleCnt="0"/>
      <dgm:spPr/>
    </dgm:pt>
    <dgm:pt modelId="{40B5D5AF-A0CC-44EA-AB1B-5EC83AA3BA55}" type="pres">
      <dgm:prSet presAssocID="{F650226B-A1B6-4E25-AE64-BF99BC04BB2C}" presName="compNode" presStyleCnt="0"/>
      <dgm:spPr/>
    </dgm:pt>
    <dgm:pt modelId="{85EE96CC-5375-4F62-B9DB-F0C0FD07718D}" type="pres">
      <dgm:prSet presAssocID="{F650226B-A1B6-4E25-AE64-BF99BC04BB2C}" presName="bkgdShape" presStyleLbl="node1" presStyleIdx="0" presStyleCnt="6"/>
      <dgm:spPr/>
    </dgm:pt>
    <dgm:pt modelId="{F72D6AFD-637F-4CD9-A257-964183CE31B1}" type="pres">
      <dgm:prSet presAssocID="{F650226B-A1B6-4E25-AE64-BF99BC04BB2C}" presName="nodeTx" presStyleLbl="node1" presStyleIdx="0" presStyleCnt="6">
        <dgm:presLayoutVars>
          <dgm:bulletEnabled val="1"/>
        </dgm:presLayoutVars>
      </dgm:prSet>
      <dgm:spPr/>
    </dgm:pt>
    <dgm:pt modelId="{2B2B8FD9-C6D0-4850-AC35-BB2BCB13C94D}" type="pres">
      <dgm:prSet presAssocID="{F650226B-A1B6-4E25-AE64-BF99BC04BB2C}" presName="invisiNode" presStyleLbl="node1" presStyleIdx="0" presStyleCnt="6"/>
      <dgm:spPr/>
    </dgm:pt>
    <dgm:pt modelId="{EB0170CE-C8CE-4F27-A333-08CB17BF7E7E}" type="pres">
      <dgm:prSet presAssocID="{F650226B-A1B6-4E25-AE64-BF99BC04BB2C}" presName="imagNode" presStyleLbl="fgImgPlac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Group success"/>
        </a:ext>
      </dgm:extLst>
    </dgm:pt>
    <dgm:pt modelId="{16F7DEFA-62C2-4312-BD00-AD2D1496AC69}" type="pres">
      <dgm:prSet presAssocID="{6B9B6D76-5E4C-4D5E-87F9-14C162EA6102}" presName="sibTrans" presStyleLbl="sibTrans2D1" presStyleIdx="0" presStyleCnt="0"/>
      <dgm:spPr/>
    </dgm:pt>
    <dgm:pt modelId="{FC37B829-92B3-4DB4-9D05-624EE4344A8A}" type="pres">
      <dgm:prSet presAssocID="{6636CDFF-CBB4-4CA8-9AA6-3C11035EEC41}" presName="compNode" presStyleCnt="0"/>
      <dgm:spPr/>
    </dgm:pt>
    <dgm:pt modelId="{52595D42-6400-4AD0-ABD7-410CD02EC47D}" type="pres">
      <dgm:prSet presAssocID="{6636CDFF-CBB4-4CA8-9AA6-3C11035EEC41}" presName="bkgdShape" presStyleLbl="node1" presStyleIdx="1" presStyleCnt="6"/>
      <dgm:spPr/>
    </dgm:pt>
    <dgm:pt modelId="{4C45338F-209F-46E5-A96B-2A604D5B52E3}" type="pres">
      <dgm:prSet presAssocID="{6636CDFF-CBB4-4CA8-9AA6-3C11035EEC41}" presName="nodeTx" presStyleLbl="node1" presStyleIdx="1" presStyleCnt="6">
        <dgm:presLayoutVars>
          <dgm:bulletEnabled val="1"/>
        </dgm:presLayoutVars>
      </dgm:prSet>
      <dgm:spPr/>
    </dgm:pt>
    <dgm:pt modelId="{F4F452A1-81B6-43E0-9814-A2417370EA0F}" type="pres">
      <dgm:prSet presAssocID="{6636CDFF-CBB4-4CA8-9AA6-3C11035EEC41}" presName="invisiNode" presStyleLbl="node1" presStyleIdx="1" presStyleCnt="6"/>
      <dgm:spPr/>
    </dgm:pt>
    <dgm:pt modelId="{D5610C96-42D3-4C22-8F8A-915EF150F618}" type="pres">
      <dgm:prSet presAssocID="{6636CDFF-CBB4-4CA8-9AA6-3C11035EEC41}" presName="imagNode" presStyleLbl="fgImgPlac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Hospital"/>
        </a:ext>
      </dgm:extLst>
    </dgm:pt>
    <dgm:pt modelId="{B77DD722-B95C-4007-A03F-E4BA00071800}" type="pres">
      <dgm:prSet presAssocID="{DCBF3402-95DE-4843-AC8C-6737608BD308}" presName="sibTrans" presStyleLbl="sibTrans2D1" presStyleIdx="0" presStyleCnt="0"/>
      <dgm:spPr/>
    </dgm:pt>
    <dgm:pt modelId="{D01D2DBA-AE21-46B7-AAB1-DD85A8E9CD13}" type="pres">
      <dgm:prSet presAssocID="{87FF28A3-AE99-4577-AEF7-8C7E95E8D003}" presName="compNode" presStyleCnt="0"/>
      <dgm:spPr/>
    </dgm:pt>
    <dgm:pt modelId="{097EF119-CF18-4ED0-A3EF-F8AE917269F5}" type="pres">
      <dgm:prSet presAssocID="{87FF28A3-AE99-4577-AEF7-8C7E95E8D003}" presName="bkgdShape" presStyleLbl="node1" presStyleIdx="2" presStyleCnt="6"/>
      <dgm:spPr/>
    </dgm:pt>
    <dgm:pt modelId="{F101E509-7229-40C9-979A-E8F2B0E8CA62}" type="pres">
      <dgm:prSet presAssocID="{87FF28A3-AE99-4577-AEF7-8C7E95E8D003}" presName="nodeTx" presStyleLbl="node1" presStyleIdx="2" presStyleCnt="6">
        <dgm:presLayoutVars>
          <dgm:bulletEnabled val="1"/>
        </dgm:presLayoutVars>
      </dgm:prSet>
      <dgm:spPr/>
    </dgm:pt>
    <dgm:pt modelId="{1919F857-6151-4F4B-B411-905E8ADD0FEC}" type="pres">
      <dgm:prSet presAssocID="{87FF28A3-AE99-4577-AEF7-8C7E95E8D003}" presName="invisiNode" presStyleLbl="node1" presStyleIdx="2" presStyleCnt="6"/>
      <dgm:spPr/>
    </dgm:pt>
    <dgm:pt modelId="{A84704BD-DA8F-496F-9455-990EA375EECD}" type="pres">
      <dgm:prSet presAssocID="{87FF28A3-AE99-4577-AEF7-8C7E95E8D003}" presName="imagNode" presStyleLbl="fgImgPlac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Medicine"/>
        </a:ext>
      </dgm:extLst>
    </dgm:pt>
    <dgm:pt modelId="{9BB7C168-4A9C-453E-BFD7-DC2F014130BF}" type="pres">
      <dgm:prSet presAssocID="{ACF7C13C-5ED4-4048-9D22-5090719E7ECA}" presName="sibTrans" presStyleLbl="sibTrans2D1" presStyleIdx="0" presStyleCnt="0"/>
      <dgm:spPr/>
    </dgm:pt>
    <dgm:pt modelId="{898A26DD-91F4-4AC5-A04B-0335C0ACABAD}" type="pres">
      <dgm:prSet presAssocID="{F1D766BC-0F92-48AE-8B74-7E783C9546C1}" presName="compNode" presStyleCnt="0"/>
      <dgm:spPr/>
    </dgm:pt>
    <dgm:pt modelId="{36787032-E2B5-44ED-A990-FC81E398D85E}" type="pres">
      <dgm:prSet presAssocID="{F1D766BC-0F92-48AE-8B74-7E783C9546C1}" presName="bkgdShape" presStyleLbl="node1" presStyleIdx="3" presStyleCnt="6"/>
      <dgm:spPr/>
    </dgm:pt>
    <dgm:pt modelId="{0E7A92A3-6588-4F12-9A38-C8B014D7D9D7}" type="pres">
      <dgm:prSet presAssocID="{F1D766BC-0F92-48AE-8B74-7E783C9546C1}" presName="nodeTx" presStyleLbl="node1" presStyleIdx="3" presStyleCnt="6">
        <dgm:presLayoutVars>
          <dgm:bulletEnabled val="1"/>
        </dgm:presLayoutVars>
      </dgm:prSet>
      <dgm:spPr/>
    </dgm:pt>
    <dgm:pt modelId="{15142E6F-89C5-498A-9637-4DE2F24D8F25}" type="pres">
      <dgm:prSet presAssocID="{F1D766BC-0F92-48AE-8B74-7E783C9546C1}" presName="invisiNode" presStyleLbl="node1" presStyleIdx="3" presStyleCnt="6"/>
      <dgm:spPr/>
    </dgm:pt>
    <dgm:pt modelId="{AED9FB95-0736-4B57-958C-4AE4A132E534}" type="pres">
      <dgm:prSet presAssocID="{F1D766BC-0F92-48AE-8B74-7E783C9546C1}" presName="imagNode" presStyleLbl="fgImgPlac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Stethoscope"/>
        </a:ext>
      </dgm:extLst>
    </dgm:pt>
    <dgm:pt modelId="{2A4A5FE7-B371-4B81-BCA9-D828CF2828AE}" type="pres">
      <dgm:prSet presAssocID="{6EBE3367-8B50-4A68-8EB3-ABC585A93958}" presName="sibTrans" presStyleLbl="sibTrans2D1" presStyleIdx="0" presStyleCnt="0"/>
      <dgm:spPr/>
    </dgm:pt>
    <dgm:pt modelId="{10C6C4D2-835D-4EB5-A71D-33948166F4E3}" type="pres">
      <dgm:prSet presAssocID="{64077855-E509-4A05-9007-DFAF86B0A697}" presName="compNode" presStyleCnt="0"/>
      <dgm:spPr/>
    </dgm:pt>
    <dgm:pt modelId="{EB106E8D-D181-47B9-8051-A3367BB2F6A5}" type="pres">
      <dgm:prSet presAssocID="{64077855-E509-4A05-9007-DFAF86B0A697}" presName="bkgdShape" presStyleLbl="node1" presStyleIdx="4" presStyleCnt="6"/>
      <dgm:spPr/>
    </dgm:pt>
    <dgm:pt modelId="{9FAB736D-85A4-4449-96F1-900598AE5C92}" type="pres">
      <dgm:prSet presAssocID="{64077855-E509-4A05-9007-DFAF86B0A697}" presName="nodeTx" presStyleLbl="node1" presStyleIdx="4" presStyleCnt="6">
        <dgm:presLayoutVars>
          <dgm:bulletEnabled val="1"/>
        </dgm:presLayoutVars>
      </dgm:prSet>
      <dgm:spPr/>
    </dgm:pt>
    <dgm:pt modelId="{71B15631-B70B-49A7-9605-96FD5B4300C9}" type="pres">
      <dgm:prSet presAssocID="{64077855-E509-4A05-9007-DFAF86B0A697}" presName="invisiNode" presStyleLbl="node1" presStyleIdx="4" presStyleCnt="6"/>
      <dgm:spPr/>
    </dgm:pt>
    <dgm:pt modelId="{6ACB2B62-E15F-427F-9207-0EBF88A52E62}" type="pres">
      <dgm:prSet presAssocID="{64077855-E509-4A05-9007-DFAF86B0A697}" presName="imagNode" presStyleLbl="fgImgPlac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Document"/>
        </a:ext>
      </dgm:extLst>
    </dgm:pt>
    <dgm:pt modelId="{004EC068-0210-4DBC-A5FA-F3EB0AD1B9C2}" type="pres">
      <dgm:prSet presAssocID="{3D4A639B-52F8-43FD-99B0-38941D9C01A6}" presName="sibTrans" presStyleLbl="sibTrans2D1" presStyleIdx="0" presStyleCnt="0"/>
      <dgm:spPr/>
    </dgm:pt>
    <dgm:pt modelId="{8B1118DF-388D-4250-A35E-2026B3661DF9}" type="pres">
      <dgm:prSet presAssocID="{B1C09359-9A12-42A6-AC06-40C9C2133014}" presName="compNode" presStyleCnt="0"/>
      <dgm:spPr/>
    </dgm:pt>
    <dgm:pt modelId="{97B1CCAD-37C4-440C-8773-6FC8BA37ECA8}" type="pres">
      <dgm:prSet presAssocID="{B1C09359-9A12-42A6-AC06-40C9C2133014}" presName="bkgdShape" presStyleLbl="node1" presStyleIdx="5" presStyleCnt="6"/>
      <dgm:spPr/>
    </dgm:pt>
    <dgm:pt modelId="{730B8E89-6960-463B-94AE-1152178D1BA7}" type="pres">
      <dgm:prSet presAssocID="{B1C09359-9A12-42A6-AC06-40C9C2133014}" presName="nodeTx" presStyleLbl="node1" presStyleIdx="5" presStyleCnt="6">
        <dgm:presLayoutVars>
          <dgm:bulletEnabled val="1"/>
        </dgm:presLayoutVars>
      </dgm:prSet>
      <dgm:spPr/>
    </dgm:pt>
    <dgm:pt modelId="{394FA08A-7AB5-4075-A451-95ABBCEC4965}" type="pres">
      <dgm:prSet presAssocID="{B1C09359-9A12-42A6-AC06-40C9C2133014}" presName="invisiNode" presStyleLbl="node1" presStyleIdx="5" presStyleCnt="6"/>
      <dgm:spPr/>
    </dgm:pt>
    <dgm:pt modelId="{AB5A375A-EE4C-46F9-AE55-DA9E1D6AC8E5}" type="pres">
      <dgm:prSet presAssocID="{B1C09359-9A12-42A6-AC06-40C9C2133014}" presName="imagNode" presStyleLbl="fgImgPlac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a:blipFill>
      </dgm:spPr>
      <dgm:extLst>
        <a:ext uri="{E40237B7-FDA0-4F09-8148-C483321AD2D9}">
          <dgm14:cNvPr xmlns:dgm14="http://schemas.microsoft.com/office/drawing/2010/diagram" id="0" name="" descr="Customer review"/>
        </a:ext>
      </dgm:extLst>
    </dgm:pt>
  </dgm:ptLst>
  <dgm:cxnLst>
    <dgm:cxn modelId="{1BCF8C01-E527-490C-B7B8-A279DE17AF91}" type="presOf" srcId="{F650226B-A1B6-4E25-AE64-BF99BC04BB2C}" destId="{85EE96CC-5375-4F62-B9DB-F0C0FD07718D}" srcOrd="0" destOrd="0" presId="urn:microsoft.com/office/officeart/2005/8/layout/hList7"/>
    <dgm:cxn modelId="{9815B706-CD4B-49C5-AEDA-63E2F262C599}" type="presOf" srcId="{87FF28A3-AE99-4577-AEF7-8C7E95E8D003}" destId="{097EF119-CF18-4ED0-A3EF-F8AE917269F5}" srcOrd="0" destOrd="0" presId="urn:microsoft.com/office/officeart/2005/8/layout/hList7"/>
    <dgm:cxn modelId="{5F74F609-216C-4314-93E9-E6CC35EC916C}" type="presOf" srcId="{F1D766BC-0F92-48AE-8B74-7E783C9546C1}" destId="{0E7A92A3-6588-4F12-9A38-C8B014D7D9D7}" srcOrd="1" destOrd="0" presId="urn:microsoft.com/office/officeart/2005/8/layout/hList7"/>
    <dgm:cxn modelId="{9923210A-FBD9-4DAD-85B6-F4E661751C03}" srcId="{5D5D59DD-F272-460F-BC21-9BCF5DB6C55A}" destId="{F1D766BC-0F92-48AE-8B74-7E783C9546C1}" srcOrd="3" destOrd="0" parTransId="{DB8C5FF0-D789-44D1-B9D6-2039072242AF}" sibTransId="{6EBE3367-8B50-4A68-8EB3-ABC585A93958}"/>
    <dgm:cxn modelId="{5B019E0D-7134-45CF-A3BA-B26BC05CEBD4}" srcId="{5D5D59DD-F272-460F-BC21-9BCF5DB6C55A}" destId="{64077855-E509-4A05-9007-DFAF86B0A697}" srcOrd="4" destOrd="0" parTransId="{E09C4C68-800F-414C-AD9D-E006647F132A}" sibTransId="{3D4A639B-52F8-43FD-99B0-38941D9C01A6}"/>
    <dgm:cxn modelId="{4D690616-088A-46C7-B9F6-7FC6642E1432}" srcId="{5D5D59DD-F272-460F-BC21-9BCF5DB6C55A}" destId="{6636CDFF-CBB4-4CA8-9AA6-3C11035EEC41}" srcOrd="1" destOrd="0" parTransId="{B855FE60-26FC-4A00-BA2D-27CC91319DE7}" sibTransId="{DCBF3402-95DE-4843-AC8C-6737608BD308}"/>
    <dgm:cxn modelId="{C742BD1F-591F-4395-B2DF-7080CC98F83F}" type="presOf" srcId="{64077855-E509-4A05-9007-DFAF86B0A697}" destId="{9FAB736D-85A4-4449-96F1-900598AE5C92}" srcOrd="1" destOrd="0" presId="urn:microsoft.com/office/officeart/2005/8/layout/hList7"/>
    <dgm:cxn modelId="{43925222-ECB3-4315-95FC-5A045F0EDB00}" type="presOf" srcId="{F1D766BC-0F92-48AE-8B74-7E783C9546C1}" destId="{36787032-E2B5-44ED-A990-FC81E398D85E}" srcOrd="0" destOrd="0" presId="urn:microsoft.com/office/officeart/2005/8/layout/hList7"/>
    <dgm:cxn modelId="{19E8112A-0D2A-44B2-BB5D-F71FE8C07FE5}" type="presOf" srcId="{5D5D59DD-F272-460F-BC21-9BCF5DB6C55A}" destId="{27DA4F4F-D31F-40F5-B79F-D7DF76E2AE00}" srcOrd="0" destOrd="0" presId="urn:microsoft.com/office/officeart/2005/8/layout/hList7"/>
    <dgm:cxn modelId="{75E0682F-18C1-45A3-8D16-35ADC4A63B82}" type="presOf" srcId="{6B9B6D76-5E4C-4D5E-87F9-14C162EA6102}" destId="{16F7DEFA-62C2-4312-BD00-AD2D1496AC69}" srcOrd="0" destOrd="0" presId="urn:microsoft.com/office/officeart/2005/8/layout/hList7"/>
    <dgm:cxn modelId="{9A429F37-8066-4159-AF55-2B4AA5C4788A}" type="presOf" srcId="{F650226B-A1B6-4E25-AE64-BF99BC04BB2C}" destId="{F72D6AFD-637F-4CD9-A257-964183CE31B1}" srcOrd="1" destOrd="0" presId="urn:microsoft.com/office/officeart/2005/8/layout/hList7"/>
    <dgm:cxn modelId="{9FA8785D-41EE-4DDD-97A0-C02492E6B991}" type="presOf" srcId="{B1C09359-9A12-42A6-AC06-40C9C2133014}" destId="{97B1CCAD-37C4-440C-8773-6FC8BA37ECA8}" srcOrd="0" destOrd="0" presId="urn:microsoft.com/office/officeart/2005/8/layout/hList7"/>
    <dgm:cxn modelId="{F355D962-1124-421E-8FEB-F9A960F85F12}" type="presOf" srcId="{ACF7C13C-5ED4-4048-9D22-5090719E7ECA}" destId="{9BB7C168-4A9C-453E-BFD7-DC2F014130BF}" srcOrd="0" destOrd="0" presId="urn:microsoft.com/office/officeart/2005/8/layout/hList7"/>
    <dgm:cxn modelId="{B5772067-8ED5-459A-A343-65FC16001FEE}" srcId="{5D5D59DD-F272-460F-BC21-9BCF5DB6C55A}" destId="{87FF28A3-AE99-4577-AEF7-8C7E95E8D003}" srcOrd="2" destOrd="0" parTransId="{C2596F1E-41BB-415A-95A2-CFE1FB8DC573}" sibTransId="{ACF7C13C-5ED4-4048-9D22-5090719E7ECA}"/>
    <dgm:cxn modelId="{DE1AB248-B69D-41D0-A67C-6E3EDC7CD06C}" type="presOf" srcId="{6636CDFF-CBB4-4CA8-9AA6-3C11035EEC41}" destId="{4C45338F-209F-46E5-A96B-2A604D5B52E3}" srcOrd="1" destOrd="0" presId="urn:microsoft.com/office/officeart/2005/8/layout/hList7"/>
    <dgm:cxn modelId="{1670246A-2CDC-40CA-8DEB-599B9D3094D2}" type="presOf" srcId="{64077855-E509-4A05-9007-DFAF86B0A697}" destId="{EB106E8D-D181-47B9-8051-A3367BB2F6A5}" srcOrd="0" destOrd="0" presId="urn:microsoft.com/office/officeart/2005/8/layout/hList7"/>
    <dgm:cxn modelId="{0E7C1789-4CE2-4A12-B53C-07F2131B62F2}" type="presOf" srcId="{B1C09359-9A12-42A6-AC06-40C9C2133014}" destId="{730B8E89-6960-463B-94AE-1152178D1BA7}" srcOrd="1" destOrd="0" presId="urn:microsoft.com/office/officeart/2005/8/layout/hList7"/>
    <dgm:cxn modelId="{E8EE098A-C42D-41A9-8441-2D734F55FF20}" type="presOf" srcId="{6636CDFF-CBB4-4CA8-9AA6-3C11035EEC41}" destId="{52595D42-6400-4AD0-ABD7-410CD02EC47D}" srcOrd="0" destOrd="0" presId="urn:microsoft.com/office/officeart/2005/8/layout/hList7"/>
    <dgm:cxn modelId="{F2156197-EB6C-4601-A84F-A837A7651A9D}" srcId="{5D5D59DD-F272-460F-BC21-9BCF5DB6C55A}" destId="{B1C09359-9A12-42A6-AC06-40C9C2133014}" srcOrd="5" destOrd="0" parTransId="{57479964-49D0-44AF-927D-D586560313AB}" sibTransId="{216FFD04-6C8F-4DC7-BF07-64DE6339E386}"/>
    <dgm:cxn modelId="{8753789B-6E1E-4F24-8E63-26C0AB32B1AF}" type="presOf" srcId="{6EBE3367-8B50-4A68-8EB3-ABC585A93958}" destId="{2A4A5FE7-B371-4B81-BCA9-D828CF2828AE}" srcOrd="0" destOrd="0" presId="urn:microsoft.com/office/officeart/2005/8/layout/hList7"/>
    <dgm:cxn modelId="{B95DA79C-665A-47CA-8827-D7FA203E5622}" type="presOf" srcId="{87FF28A3-AE99-4577-AEF7-8C7E95E8D003}" destId="{F101E509-7229-40C9-979A-E8F2B0E8CA62}" srcOrd="1" destOrd="0" presId="urn:microsoft.com/office/officeart/2005/8/layout/hList7"/>
    <dgm:cxn modelId="{5FE393E1-3E75-48E8-BB45-83429E82622E}" type="presOf" srcId="{DCBF3402-95DE-4843-AC8C-6737608BD308}" destId="{B77DD722-B95C-4007-A03F-E4BA00071800}" srcOrd="0" destOrd="0" presId="urn:microsoft.com/office/officeart/2005/8/layout/hList7"/>
    <dgm:cxn modelId="{E02C18ED-F4D9-4A8D-9AE1-071767510BD2}" type="presOf" srcId="{3D4A639B-52F8-43FD-99B0-38941D9C01A6}" destId="{004EC068-0210-4DBC-A5FA-F3EB0AD1B9C2}" srcOrd="0" destOrd="0" presId="urn:microsoft.com/office/officeart/2005/8/layout/hList7"/>
    <dgm:cxn modelId="{19F500F0-98F0-4AE7-BE7F-5AB5C120863B}" srcId="{5D5D59DD-F272-460F-BC21-9BCF5DB6C55A}" destId="{F650226B-A1B6-4E25-AE64-BF99BC04BB2C}" srcOrd="0" destOrd="0" parTransId="{F86CBE4E-62B6-4439-A364-682B6AE0F147}" sibTransId="{6B9B6D76-5E4C-4D5E-87F9-14C162EA6102}"/>
    <dgm:cxn modelId="{8DE8DAAD-7278-4A9F-ACCC-B0D3F64E44E7}" type="presParOf" srcId="{27DA4F4F-D31F-40F5-B79F-D7DF76E2AE00}" destId="{5F1AE383-1735-4FA8-8127-7F0F1330978A}" srcOrd="0" destOrd="0" presId="urn:microsoft.com/office/officeart/2005/8/layout/hList7"/>
    <dgm:cxn modelId="{0921E48A-9413-43C5-84F2-616A75203F45}" type="presParOf" srcId="{27DA4F4F-D31F-40F5-B79F-D7DF76E2AE00}" destId="{AB7AF87D-2D80-4F51-836A-F859D439150F}" srcOrd="1" destOrd="0" presId="urn:microsoft.com/office/officeart/2005/8/layout/hList7"/>
    <dgm:cxn modelId="{6A9715C8-A1A5-4EC4-854F-EB0D85BCB21D}" type="presParOf" srcId="{AB7AF87D-2D80-4F51-836A-F859D439150F}" destId="{40B5D5AF-A0CC-44EA-AB1B-5EC83AA3BA55}" srcOrd="0" destOrd="0" presId="urn:microsoft.com/office/officeart/2005/8/layout/hList7"/>
    <dgm:cxn modelId="{0C223D5F-5738-4C48-97F7-0D4C91CB3B30}" type="presParOf" srcId="{40B5D5AF-A0CC-44EA-AB1B-5EC83AA3BA55}" destId="{85EE96CC-5375-4F62-B9DB-F0C0FD07718D}" srcOrd="0" destOrd="0" presId="urn:microsoft.com/office/officeart/2005/8/layout/hList7"/>
    <dgm:cxn modelId="{0070D957-1B40-45A9-B603-F06BE32DCE08}" type="presParOf" srcId="{40B5D5AF-A0CC-44EA-AB1B-5EC83AA3BA55}" destId="{F72D6AFD-637F-4CD9-A257-964183CE31B1}" srcOrd="1" destOrd="0" presId="urn:microsoft.com/office/officeart/2005/8/layout/hList7"/>
    <dgm:cxn modelId="{F49ED34F-2313-48F5-841E-30F96B044E12}" type="presParOf" srcId="{40B5D5AF-A0CC-44EA-AB1B-5EC83AA3BA55}" destId="{2B2B8FD9-C6D0-4850-AC35-BB2BCB13C94D}" srcOrd="2" destOrd="0" presId="urn:microsoft.com/office/officeart/2005/8/layout/hList7"/>
    <dgm:cxn modelId="{BA4E87DD-FAA0-4A2E-AD6B-633CC3D67301}" type="presParOf" srcId="{40B5D5AF-A0CC-44EA-AB1B-5EC83AA3BA55}" destId="{EB0170CE-C8CE-4F27-A333-08CB17BF7E7E}" srcOrd="3" destOrd="0" presId="urn:microsoft.com/office/officeart/2005/8/layout/hList7"/>
    <dgm:cxn modelId="{A1321C36-7CED-4A9C-887F-BDE21404BA14}" type="presParOf" srcId="{AB7AF87D-2D80-4F51-836A-F859D439150F}" destId="{16F7DEFA-62C2-4312-BD00-AD2D1496AC69}" srcOrd="1" destOrd="0" presId="urn:microsoft.com/office/officeart/2005/8/layout/hList7"/>
    <dgm:cxn modelId="{F302D238-0FDB-487C-BBF8-4DC1981D3104}" type="presParOf" srcId="{AB7AF87D-2D80-4F51-836A-F859D439150F}" destId="{FC37B829-92B3-4DB4-9D05-624EE4344A8A}" srcOrd="2" destOrd="0" presId="urn:microsoft.com/office/officeart/2005/8/layout/hList7"/>
    <dgm:cxn modelId="{18699CB3-2E17-48BC-A040-D0C28EE40FC4}" type="presParOf" srcId="{FC37B829-92B3-4DB4-9D05-624EE4344A8A}" destId="{52595D42-6400-4AD0-ABD7-410CD02EC47D}" srcOrd="0" destOrd="0" presId="urn:microsoft.com/office/officeart/2005/8/layout/hList7"/>
    <dgm:cxn modelId="{F56B623D-694D-43A3-B753-E5555BEA80E6}" type="presParOf" srcId="{FC37B829-92B3-4DB4-9D05-624EE4344A8A}" destId="{4C45338F-209F-46E5-A96B-2A604D5B52E3}" srcOrd="1" destOrd="0" presId="urn:microsoft.com/office/officeart/2005/8/layout/hList7"/>
    <dgm:cxn modelId="{0165FDD4-BCF7-4AF6-B39C-0AB399329291}" type="presParOf" srcId="{FC37B829-92B3-4DB4-9D05-624EE4344A8A}" destId="{F4F452A1-81B6-43E0-9814-A2417370EA0F}" srcOrd="2" destOrd="0" presId="urn:microsoft.com/office/officeart/2005/8/layout/hList7"/>
    <dgm:cxn modelId="{91B6C7AD-08C4-41CB-9E8A-FA60AD3D48CC}" type="presParOf" srcId="{FC37B829-92B3-4DB4-9D05-624EE4344A8A}" destId="{D5610C96-42D3-4C22-8F8A-915EF150F618}" srcOrd="3" destOrd="0" presId="urn:microsoft.com/office/officeart/2005/8/layout/hList7"/>
    <dgm:cxn modelId="{FF88EBAD-B8C7-4419-AAC3-1524740068C8}" type="presParOf" srcId="{AB7AF87D-2D80-4F51-836A-F859D439150F}" destId="{B77DD722-B95C-4007-A03F-E4BA00071800}" srcOrd="3" destOrd="0" presId="urn:microsoft.com/office/officeart/2005/8/layout/hList7"/>
    <dgm:cxn modelId="{0EA00C1C-ECD9-47B2-AA6F-772BAC17B370}" type="presParOf" srcId="{AB7AF87D-2D80-4F51-836A-F859D439150F}" destId="{D01D2DBA-AE21-46B7-AAB1-DD85A8E9CD13}" srcOrd="4" destOrd="0" presId="urn:microsoft.com/office/officeart/2005/8/layout/hList7"/>
    <dgm:cxn modelId="{18778850-B268-4B3D-BD97-FCB840A1B66B}" type="presParOf" srcId="{D01D2DBA-AE21-46B7-AAB1-DD85A8E9CD13}" destId="{097EF119-CF18-4ED0-A3EF-F8AE917269F5}" srcOrd="0" destOrd="0" presId="urn:microsoft.com/office/officeart/2005/8/layout/hList7"/>
    <dgm:cxn modelId="{98011AF7-B36A-4FFB-AC80-C650FBF50800}" type="presParOf" srcId="{D01D2DBA-AE21-46B7-AAB1-DD85A8E9CD13}" destId="{F101E509-7229-40C9-979A-E8F2B0E8CA62}" srcOrd="1" destOrd="0" presId="urn:microsoft.com/office/officeart/2005/8/layout/hList7"/>
    <dgm:cxn modelId="{FABBC5E4-0A20-4265-BD75-59AA4CCAF1C4}" type="presParOf" srcId="{D01D2DBA-AE21-46B7-AAB1-DD85A8E9CD13}" destId="{1919F857-6151-4F4B-B411-905E8ADD0FEC}" srcOrd="2" destOrd="0" presId="urn:microsoft.com/office/officeart/2005/8/layout/hList7"/>
    <dgm:cxn modelId="{F1166C0D-64FF-45DA-AA3C-249714393105}" type="presParOf" srcId="{D01D2DBA-AE21-46B7-AAB1-DD85A8E9CD13}" destId="{A84704BD-DA8F-496F-9455-990EA375EECD}" srcOrd="3" destOrd="0" presId="urn:microsoft.com/office/officeart/2005/8/layout/hList7"/>
    <dgm:cxn modelId="{0F23DFB4-78DD-4316-B9F3-A8550213081E}" type="presParOf" srcId="{AB7AF87D-2D80-4F51-836A-F859D439150F}" destId="{9BB7C168-4A9C-453E-BFD7-DC2F014130BF}" srcOrd="5" destOrd="0" presId="urn:microsoft.com/office/officeart/2005/8/layout/hList7"/>
    <dgm:cxn modelId="{63C1691E-5591-4486-BAE5-405D3B5C2941}" type="presParOf" srcId="{AB7AF87D-2D80-4F51-836A-F859D439150F}" destId="{898A26DD-91F4-4AC5-A04B-0335C0ACABAD}" srcOrd="6" destOrd="0" presId="urn:microsoft.com/office/officeart/2005/8/layout/hList7"/>
    <dgm:cxn modelId="{3806F85E-2D02-4109-89B5-5947C33A51CC}" type="presParOf" srcId="{898A26DD-91F4-4AC5-A04B-0335C0ACABAD}" destId="{36787032-E2B5-44ED-A990-FC81E398D85E}" srcOrd="0" destOrd="0" presId="urn:microsoft.com/office/officeart/2005/8/layout/hList7"/>
    <dgm:cxn modelId="{5300313C-BB51-4BFB-B427-C9631EFA6106}" type="presParOf" srcId="{898A26DD-91F4-4AC5-A04B-0335C0ACABAD}" destId="{0E7A92A3-6588-4F12-9A38-C8B014D7D9D7}" srcOrd="1" destOrd="0" presId="urn:microsoft.com/office/officeart/2005/8/layout/hList7"/>
    <dgm:cxn modelId="{CF969230-9E9A-4590-A5E9-B489503F12F5}" type="presParOf" srcId="{898A26DD-91F4-4AC5-A04B-0335C0ACABAD}" destId="{15142E6F-89C5-498A-9637-4DE2F24D8F25}" srcOrd="2" destOrd="0" presId="urn:microsoft.com/office/officeart/2005/8/layout/hList7"/>
    <dgm:cxn modelId="{C5819B2B-940E-478A-948F-78C8BC24E645}" type="presParOf" srcId="{898A26DD-91F4-4AC5-A04B-0335C0ACABAD}" destId="{AED9FB95-0736-4B57-958C-4AE4A132E534}" srcOrd="3" destOrd="0" presId="urn:microsoft.com/office/officeart/2005/8/layout/hList7"/>
    <dgm:cxn modelId="{DF544FC8-63FA-4C4E-B56A-4298EBD93391}" type="presParOf" srcId="{AB7AF87D-2D80-4F51-836A-F859D439150F}" destId="{2A4A5FE7-B371-4B81-BCA9-D828CF2828AE}" srcOrd="7" destOrd="0" presId="urn:microsoft.com/office/officeart/2005/8/layout/hList7"/>
    <dgm:cxn modelId="{E01DC532-C867-4669-9A41-3A11ECC237DC}" type="presParOf" srcId="{AB7AF87D-2D80-4F51-836A-F859D439150F}" destId="{10C6C4D2-835D-4EB5-A71D-33948166F4E3}" srcOrd="8" destOrd="0" presId="urn:microsoft.com/office/officeart/2005/8/layout/hList7"/>
    <dgm:cxn modelId="{8E8B036F-B681-4A99-AC58-ED2B0521D675}" type="presParOf" srcId="{10C6C4D2-835D-4EB5-A71D-33948166F4E3}" destId="{EB106E8D-D181-47B9-8051-A3367BB2F6A5}" srcOrd="0" destOrd="0" presId="urn:microsoft.com/office/officeart/2005/8/layout/hList7"/>
    <dgm:cxn modelId="{28EF5944-8C7A-4E57-AC03-F95C5344EC4A}" type="presParOf" srcId="{10C6C4D2-835D-4EB5-A71D-33948166F4E3}" destId="{9FAB736D-85A4-4449-96F1-900598AE5C92}" srcOrd="1" destOrd="0" presId="urn:microsoft.com/office/officeart/2005/8/layout/hList7"/>
    <dgm:cxn modelId="{8E2E1D79-973B-4FB6-B972-7ADD46B591B5}" type="presParOf" srcId="{10C6C4D2-835D-4EB5-A71D-33948166F4E3}" destId="{71B15631-B70B-49A7-9605-96FD5B4300C9}" srcOrd="2" destOrd="0" presId="urn:microsoft.com/office/officeart/2005/8/layout/hList7"/>
    <dgm:cxn modelId="{A81F52BA-C1EC-4708-9E1F-A15C15FA053B}" type="presParOf" srcId="{10C6C4D2-835D-4EB5-A71D-33948166F4E3}" destId="{6ACB2B62-E15F-427F-9207-0EBF88A52E62}" srcOrd="3" destOrd="0" presId="urn:microsoft.com/office/officeart/2005/8/layout/hList7"/>
    <dgm:cxn modelId="{5DF53362-35A3-4E67-96C9-F3E5B153493A}" type="presParOf" srcId="{AB7AF87D-2D80-4F51-836A-F859D439150F}" destId="{004EC068-0210-4DBC-A5FA-F3EB0AD1B9C2}" srcOrd="9" destOrd="0" presId="urn:microsoft.com/office/officeart/2005/8/layout/hList7"/>
    <dgm:cxn modelId="{0C6219C8-B3CB-4F56-B4DB-D8E413A07445}" type="presParOf" srcId="{AB7AF87D-2D80-4F51-836A-F859D439150F}" destId="{8B1118DF-388D-4250-A35E-2026B3661DF9}" srcOrd="10" destOrd="0" presId="urn:microsoft.com/office/officeart/2005/8/layout/hList7"/>
    <dgm:cxn modelId="{A447422B-85DE-4CBE-BC27-F0313075C082}" type="presParOf" srcId="{8B1118DF-388D-4250-A35E-2026B3661DF9}" destId="{97B1CCAD-37C4-440C-8773-6FC8BA37ECA8}" srcOrd="0" destOrd="0" presId="urn:microsoft.com/office/officeart/2005/8/layout/hList7"/>
    <dgm:cxn modelId="{F777527B-8E04-4C87-9703-AFDF15BE8570}" type="presParOf" srcId="{8B1118DF-388D-4250-A35E-2026B3661DF9}" destId="{730B8E89-6960-463B-94AE-1152178D1BA7}" srcOrd="1" destOrd="0" presId="urn:microsoft.com/office/officeart/2005/8/layout/hList7"/>
    <dgm:cxn modelId="{66D22A58-E9AA-48EB-AC9E-0A4EA6B82B54}" type="presParOf" srcId="{8B1118DF-388D-4250-A35E-2026B3661DF9}" destId="{394FA08A-7AB5-4075-A451-95ABBCEC4965}" srcOrd="2" destOrd="0" presId="urn:microsoft.com/office/officeart/2005/8/layout/hList7"/>
    <dgm:cxn modelId="{FC02085E-17C4-4B90-9973-A86830987A6C}" type="presParOf" srcId="{8B1118DF-388D-4250-A35E-2026B3661DF9}" destId="{AB5A375A-EE4C-46F9-AE55-DA9E1D6AC8E5}"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4FDAD2C-EB99-4F7E-8294-9596BE180504}"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4479B4B8-AB7E-4D20-9DDD-878A3718F216}">
      <dgm:prSet custT="1"/>
      <dgm:spPr/>
      <dgm:t>
        <a:bodyPr/>
        <a:lstStyle/>
        <a:p>
          <a:r>
            <a:rPr lang="en-US" sz="1200" b="0" i="0" baseline="0">
              <a:latin typeface="Open Sans" panose="020B0606030504020204" pitchFamily="34" charset="0"/>
              <a:ea typeface="Open Sans" panose="020B0606030504020204" pitchFamily="34" charset="0"/>
              <a:cs typeface="Open Sans" panose="020B0606030504020204" pitchFamily="34" charset="0"/>
            </a:rPr>
            <a:t>Pre-Service Authorization requests can be faxed to 202-905-0157.</a:t>
          </a:r>
          <a:endParaRPr lang="en-US" sz="1200" b="0">
            <a:latin typeface="Open Sans" panose="020B0606030504020204" pitchFamily="34" charset="0"/>
            <a:ea typeface="Open Sans" panose="020B0606030504020204" pitchFamily="34" charset="0"/>
            <a:cs typeface="Open Sans" panose="020B0606030504020204" pitchFamily="34" charset="0"/>
          </a:endParaRPr>
        </a:p>
      </dgm:t>
    </dgm:pt>
    <dgm:pt modelId="{BD2D1FA7-A24C-48A2-9173-EBBD231BE85F}" type="parTrans" cxnId="{6E779917-5AE4-4FD6-BC3C-37B42895C344}">
      <dgm:prSet/>
      <dgm:spPr/>
      <dgm:t>
        <a:bodyPr/>
        <a:lstStyle/>
        <a:p>
          <a:endParaRPr lang="en-US"/>
        </a:p>
      </dgm:t>
    </dgm:pt>
    <dgm:pt modelId="{2230D6CF-DE33-4D38-A899-2244362EA14F}" type="sibTrans" cxnId="{6E779917-5AE4-4FD6-BC3C-37B42895C344}">
      <dgm:prSet/>
      <dgm:spPr/>
      <dgm:t>
        <a:bodyPr/>
        <a:lstStyle/>
        <a:p>
          <a:endParaRPr lang="en-US"/>
        </a:p>
      </dgm:t>
    </dgm:pt>
    <dgm:pt modelId="{8B3EECA4-C654-4650-9277-7303524A65A2}">
      <dgm:prSet custT="1"/>
      <dgm:spPr/>
      <dgm:t>
        <a:bodyPr/>
        <a:lstStyle/>
        <a:p>
          <a:r>
            <a:rPr lang="en-US" sz="1200" b="0" i="0" baseline="0">
              <a:latin typeface="Open Sans" panose="020B0606030504020204" pitchFamily="34" charset="0"/>
              <a:ea typeface="Open Sans" panose="020B0606030504020204" pitchFamily="34" charset="0"/>
              <a:cs typeface="Open Sans" panose="020B0606030504020204" pitchFamily="34" charset="0"/>
            </a:rPr>
            <a:t>Urgent Concurrent Authorization Decisions will be made within 72 hours of receipt of request for services. Oral notification will be made within 24 hours of the decision. </a:t>
          </a:r>
          <a:endParaRPr lang="en-US" sz="1200" b="0">
            <a:latin typeface="Open Sans" panose="020B0606030504020204" pitchFamily="34" charset="0"/>
            <a:ea typeface="Open Sans" panose="020B0606030504020204" pitchFamily="34" charset="0"/>
            <a:cs typeface="Open Sans" panose="020B0606030504020204" pitchFamily="34" charset="0"/>
          </a:endParaRPr>
        </a:p>
      </dgm:t>
    </dgm:pt>
    <dgm:pt modelId="{87DFA68F-27B8-4924-82F7-8B59F2786453}" type="parTrans" cxnId="{D047DCFE-E548-4A1D-991C-4BA99A872D3F}">
      <dgm:prSet/>
      <dgm:spPr/>
      <dgm:t>
        <a:bodyPr/>
        <a:lstStyle/>
        <a:p>
          <a:endParaRPr lang="en-US"/>
        </a:p>
      </dgm:t>
    </dgm:pt>
    <dgm:pt modelId="{D32BD5B9-0230-41EB-AFCD-7EBFA72A9E42}" type="sibTrans" cxnId="{D047DCFE-E548-4A1D-991C-4BA99A872D3F}">
      <dgm:prSet/>
      <dgm:spPr/>
      <dgm:t>
        <a:bodyPr/>
        <a:lstStyle/>
        <a:p>
          <a:endParaRPr lang="en-US"/>
        </a:p>
      </dgm:t>
    </dgm:pt>
    <dgm:pt modelId="{3FBECB36-AA89-48BA-807E-8CADFA551025}">
      <dgm:prSet custT="1"/>
      <dgm:spPr/>
      <dgm:t>
        <a:bodyPr/>
        <a:lstStyle/>
        <a:p>
          <a:r>
            <a:rPr lang="en-US" sz="1200" b="0" i="0" baseline="0" dirty="0">
              <a:latin typeface="Open Sans" panose="020B0606030504020204" pitchFamily="34" charset="0"/>
              <a:ea typeface="Open Sans" panose="020B0606030504020204" pitchFamily="34" charset="0"/>
              <a:cs typeface="Open Sans" panose="020B0606030504020204" pitchFamily="34" charset="0"/>
            </a:rPr>
            <a:t>Urgent Expedited Pre-Service Authorization Decisions will be made within 72 hours of receipt of the request for services with a possible extension of up to 14 calendar days. Oral notification will be made within 24  hours of the decision. </a:t>
          </a:r>
          <a:endParaRPr lang="en-US" sz="1200" b="0" dirty="0">
            <a:latin typeface="Open Sans" panose="020B0606030504020204" pitchFamily="34" charset="0"/>
            <a:ea typeface="Open Sans" panose="020B0606030504020204" pitchFamily="34" charset="0"/>
            <a:cs typeface="Open Sans" panose="020B0606030504020204" pitchFamily="34" charset="0"/>
          </a:endParaRPr>
        </a:p>
      </dgm:t>
    </dgm:pt>
    <dgm:pt modelId="{31E04AF9-1639-4AA4-9212-D88CA1C70795}" type="parTrans" cxnId="{1691C28B-4D16-495D-B0F7-5A538AEF5096}">
      <dgm:prSet/>
      <dgm:spPr/>
      <dgm:t>
        <a:bodyPr/>
        <a:lstStyle/>
        <a:p>
          <a:endParaRPr lang="en-US"/>
        </a:p>
      </dgm:t>
    </dgm:pt>
    <dgm:pt modelId="{660F3888-FADD-4B9E-8DD2-60FFEC790A7B}" type="sibTrans" cxnId="{1691C28B-4D16-495D-B0F7-5A538AEF5096}">
      <dgm:prSet/>
      <dgm:spPr/>
      <dgm:t>
        <a:bodyPr/>
        <a:lstStyle/>
        <a:p>
          <a:endParaRPr lang="en-US"/>
        </a:p>
      </dgm:t>
    </dgm:pt>
    <dgm:pt modelId="{BFC1C754-BCD2-4EB6-9C2B-26B55D0F81AB}">
      <dgm:prSet custT="1"/>
      <dgm:spPr/>
      <dgm:t>
        <a:bodyPr/>
        <a:lstStyle/>
        <a:p>
          <a:r>
            <a:rPr lang="en-US" sz="1200" b="0" i="0" baseline="0" dirty="0">
              <a:latin typeface="Open Sans" panose="020B0606030504020204" pitchFamily="34" charset="0"/>
              <a:ea typeface="Open Sans" panose="020B0606030504020204" pitchFamily="34" charset="0"/>
              <a:cs typeface="Open Sans" panose="020B0606030504020204" pitchFamily="34" charset="0"/>
            </a:rPr>
            <a:t>Standard Non-Urgent Preservice Authorization Decisions will be made no later than 14 calendar days of receipt of request for services, with a possible extension of up to 14 calendar days. Oral notification will be made within 24 hours of the decision. </a:t>
          </a:r>
          <a:endParaRPr lang="en-US" sz="1200" b="0" dirty="0">
            <a:latin typeface="Open Sans" panose="020B0606030504020204" pitchFamily="34" charset="0"/>
            <a:ea typeface="Open Sans" panose="020B0606030504020204" pitchFamily="34" charset="0"/>
            <a:cs typeface="Open Sans" panose="020B0606030504020204" pitchFamily="34" charset="0"/>
          </a:endParaRPr>
        </a:p>
      </dgm:t>
    </dgm:pt>
    <dgm:pt modelId="{E8168833-98F8-45C1-AE45-B2C66F254D24}" type="parTrans" cxnId="{FFC5EA02-05AB-480D-AE05-952340A94BF7}">
      <dgm:prSet/>
      <dgm:spPr/>
      <dgm:t>
        <a:bodyPr/>
        <a:lstStyle/>
        <a:p>
          <a:endParaRPr lang="en-US"/>
        </a:p>
      </dgm:t>
    </dgm:pt>
    <dgm:pt modelId="{9552B589-9167-4DAA-8C93-E69895AE394B}" type="sibTrans" cxnId="{FFC5EA02-05AB-480D-AE05-952340A94BF7}">
      <dgm:prSet/>
      <dgm:spPr/>
      <dgm:t>
        <a:bodyPr/>
        <a:lstStyle/>
        <a:p>
          <a:endParaRPr lang="en-US"/>
        </a:p>
      </dgm:t>
    </dgm:pt>
    <dgm:pt modelId="{9BD3F622-D6F8-4843-BBA1-AC6648FD4764}">
      <dgm:prSet custT="1"/>
      <dgm:spPr/>
      <dgm:t>
        <a:bodyPr/>
        <a:lstStyle/>
        <a:p>
          <a:r>
            <a:rPr lang="en-US" sz="1100" b="0" i="0" baseline="0" dirty="0">
              <a:latin typeface="Open Sans" panose="020B0606030504020204" pitchFamily="34" charset="0"/>
              <a:ea typeface="Open Sans" panose="020B0606030504020204" pitchFamily="34" charset="0"/>
              <a:cs typeface="Open Sans" panose="020B0606030504020204" pitchFamily="34" charset="0"/>
            </a:rPr>
            <a:t>Post- Service Authorization Decisions, as expeditiously as the member’s health condition requires, will be no later than 14 calendar days of receipt of the request for services, with a possible extension of up to 14 calendar days. Oral notification will be made within 24 hours of the decision</a:t>
          </a:r>
          <a:endParaRPr lang="en-US" sz="1100" b="0" dirty="0">
            <a:latin typeface="Open Sans" panose="020B0606030504020204" pitchFamily="34" charset="0"/>
            <a:ea typeface="Open Sans" panose="020B0606030504020204" pitchFamily="34" charset="0"/>
            <a:cs typeface="Open Sans" panose="020B0606030504020204" pitchFamily="34" charset="0"/>
          </a:endParaRPr>
        </a:p>
      </dgm:t>
    </dgm:pt>
    <dgm:pt modelId="{3740278F-6E5A-4BF2-B9F0-A5D131EEA819}" type="parTrans" cxnId="{724893AB-CCB1-4AB9-9E77-F2FC77801BC0}">
      <dgm:prSet/>
      <dgm:spPr/>
      <dgm:t>
        <a:bodyPr/>
        <a:lstStyle/>
        <a:p>
          <a:endParaRPr lang="en-US"/>
        </a:p>
      </dgm:t>
    </dgm:pt>
    <dgm:pt modelId="{DDB347C9-E554-4592-99D3-CA8B20876A9B}" type="sibTrans" cxnId="{724893AB-CCB1-4AB9-9E77-F2FC77801BC0}">
      <dgm:prSet/>
      <dgm:spPr/>
      <dgm:t>
        <a:bodyPr/>
        <a:lstStyle/>
        <a:p>
          <a:endParaRPr lang="en-US"/>
        </a:p>
      </dgm:t>
    </dgm:pt>
    <dgm:pt modelId="{EE7E0623-5EC6-40D3-9726-38055C832E27}">
      <dgm:prSet custT="1"/>
      <dgm:spPr/>
      <dgm:t>
        <a:bodyPr/>
        <a:lstStyle/>
        <a:p>
          <a:r>
            <a:rPr lang="en-US" sz="1200" b="0" i="0" baseline="0">
              <a:latin typeface="Open Sans" panose="020B0606030504020204" pitchFamily="34" charset="0"/>
              <a:ea typeface="Open Sans" panose="020B0606030504020204" pitchFamily="34" charset="0"/>
              <a:cs typeface="Open Sans" panose="020B0606030504020204" pitchFamily="34" charset="0"/>
            </a:rPr>
            <a:t>Pre-Service Authorization Requests for Behavioral Health Services are handled by Beacon Health Options. (855) 481-7041. </a:t>
          </a:r>
          <a:endParaRPr lang="en-US" sz="1200" b="0">
            <a:latin typeface="Open Sans" panose="020B0606030504020204" pitchFamily="34" charset="0"/>
            <a:ea typeface="Open Sans" panose="020B0606030504020204" pitchFamily="34" charset="0"/>
            <a:cs typeface="Open Sans" panose="020B0606030504020204" pitchFamily="34" charset="0"/>
          </a:endParaRPr>
        </a:p>
      </dgm:t>
    </dgm:pt>
    <dgm:pt modelId="{4E09ACF0-3A3A-48DD-A850-FC628E2BE975}" type="parTrans" cxnId="{8ED3767E-16DC-4DB6-A276-68700FE4B11F}">
      <dgm:prSet/>
      <dgm:spPr/>
      <dgm:t>
        <a:bodyPr/>
        <a:lstStyle/>
        <a:p>
          <a:endParaRPr lang="en-US"/>
        </a:p>
      </dgm:t>
    </dgm:pt>
    <dgm:pt modelId="{325AB523-B3C9-4508-A370-C90D4BCA01F5}" type="sibTrans" cxnId="{8ED3767E-16DC-4DB6-A276-68700FE4B11F}">
      <dgm:prSet/>
      <dgm:spPr/>
      <dgm:t>
        <a:bodyPr/>
        <a:lstStyle/>
        <a:p>
          <a:endParaRPr lang="en-US"/>
        </a:p>
      </dgm:t>
    </dgm:pt>
    <dgm:pt modelId="{2E7A7148-683A-4663-9B3C-A4780EC3D89E}">
      <dgm:prSet custT="1"/>
      <dgm:spPr/>
      <dgm:t>
        <a:bodyPr/>
        <a:lstStyle/>
        <a:p>
          <a:r>
            <a:rPr lang="en-US" sz="1200" b="0" i="0" baseline="0">
              <a:latin typeface="Open Sans" panose="020B0606030504020204" pitchFamily="34" charset="0"/>
              <a:ea typeface="Open Sans" panose="020B0606030504020204" pitchFamily="34" charset="0"/>
              <a:cs typeface="Open Sans" panose="020B0606030504020204" pitchFamily="34" charset="0"/>
            </a:rPr>
            <a:t>Pre-Service Authorization Requests for certain non-emergent imaging services are handled by National Imaging Associates (NIA). www.RadMd.com or 1-888-899-7804. </a:t>
          </a:r>
          <a:endParaRPr lang="en-US" sz="1200" b="0">
            <a:latin typeface="Open Sans" panose="020B0606030504020204" pitchFamily="34" charset="0"/>
            <a:ea typeface="Open Sans" panose="020B0606030504020204" pitchFamily="34" charset="0"/>
            <a:cs typeface="Open Sans" panose="020B0606030504020204" pitchFamily="34" charset="0"/>
          </a:endParaRPr>
        </a:p>
      </dgm:t>
    </dgm:pt>
    <dgm:pt modelId="{96DD6457-63A4-46EA-9B64-C19FA6EA7685}" type="parTrans" cxnId="{06B7E535-3293-4724-BA02-B9F381FEEE46}">
      <dgm:prSet/>
      <dgm:spPr/>
      <dgm:t>
        <a:bodyPr/>
        <a:lstStyle/>
        <a:p>
          <a:endParaRPr lang="en-US"/>
        </a:p>
      </dgm:t>
    </dgm:pt>
    <dgm:pt modelId="{C5181E18-F5E0-407B-8EBA-131F7C6F233A}" type="sibTrans" cxnId="{06B7E535-3293-4724-BA02-B9F381FEEE46}">
      <dgm:prSet/>
      <dgm:spPr/>
      <dgm:t>
        <a:bodyPr/>
        <a:lstStyle/>
        <a:p>
          <a:endParaRPr lang="en-US"/>
        </a:p>
      </dgm:t>
    </dgm:pt>
    <dgm:pt modelId="{9D4384BE-EA27-4D3D-95AA-8033DD03D72B}" type="pres">
      <dgm:prSet presAssocID="{34FDAD2C-EB99-4F7E-8294-9596BE180504}" presName="Name0" presStyleCnt="0">
        <dgm:presLayoutVars>
          <dgm:chMax val="7"/>
          <dgm:chPref val="7"/>
          <dgm:dir/>
        </dgm:presLayoutVars>
      </dgm:prSet>
      <dgm:spPr/>
    </dgm:pt>
    <dgm:pt modelId="{C918455E-8DBF-4461-A6EC-A8B7859C32E3}" type="pres">
      <dgm:prSet presAssocID="{34FDAD2C-EB99-4F7E-8294-9596BE180504}" presName="Name1" presStyleCnt="0"/>
      <dgm:spPr/>
    </dgm:pt>
    <dgm:pt modelId="{E73135E1-B7B7-463F-99D1-2875B642EAF1}" type="pres">
      <dgm:prSet presAssocID="{34FDAD2C-EB99-4F7E-8294-9596BE180504}" presName="cycle" presStyleCnt="0"/>
      <dgm:spPr/>
    </dgm:pt>
    <dgm:pt modelId="{0B7193C6-E7B8-4BAB-9CD1-7DFEEEF9399D}" type="pres">
      <dgm:prSet presAssocID="{34FDAD2C-EB99-4F7E-8294-9596BE180504}" presName="srcNode" presStyleLbl="node1" presStyleIdx="0" presStyleCnt="7"/>
      <dgm:spPr/>
    </dgm:pt>
    <dgm:pt modelId="{D2BEF704-5F32-42A4-9696-BDCBF7BCA394}" type="pres">
      <dgm:prSet presAssocID="{34FDAD2C-EB99-4F7E-8294-9596BE180504}" presName="conn" presStyleLbl="parChTrans1D2" presStyleIdx="0" presStyleCnt="1"/>
      <dgm:spPr/>
    </dgm:pt>
    <dgm:pt modelId="{FCEBBACE-940B-49C3-93BA-9753F4392E58}" type="pres">
      <dgm:prSet presAssocID="{34FDAD2C-EB99-4F7E-8294-9596BE180504}" presName="extraNode" presStyleLbl="node1" presStyleIdx="0" presStyleCnt="7"/>
      <dgm:spPr/>
    </dgm:pt>
    <dgm:pt modelId="{BDD18907-EAD9-4C8B-8B36-59CD025D5F66}" type="pres">
      <dgm:prSet presAssocID="{34FDAD2C-EB99-4F7E-8294-9596BE180504}" presName="dstNode" presStyleLbl="node1" presStyleIdx="0" presStyleCnt="7"/>
      <dgm:spPr/>
    </dgm:pt>
    <dgm:pt modelId="{AF958454-3229-42F2-A39A-F1E864201483}" type="pres">
      <dgm:prSet presAssocID="{4479B4B8-AB7E-4D20-9DDD-878A3718F216}" presName="text_1" presStyleLbl="node1" presStyleIdx="0" presStyleCnt="7">
        <dgm:presLayoutVars>
          <dgm:bulletEnabled val="1"/>
        </dgm:presLayoutVars>
      </dgm:prSet>
      <dgm:spPr/>
    </dgm:pt>
    <dgm:pt modelId="{16210B65-3427-4AC0-8C0E-87A619A7C0EE}" type="pres">
      <dgm:prSet presAssocID="{4479B4B8-AB7E-4D20-9DDD-878A3718F216}" presName="accent_1" presStyleCnt="0"/>
      <dgm:spPr/>
    </dgm:pt>
    <dgm:pt modelId="{835482DF-58C2-4511-A458-8749073E062F}" type="pres">
      <dgm:prSet presAssocID="{4479B4B8-AB7E-4D20-9DDD-878A3718F216}" presName="accentRepeatNode" presStyleLbl="solidFgAcc1" presStyleIdx="0" presStyleCnt="7"/>
      <dgm:spPr/>
    </dgm:pt>
    <dgm:pt modelId="{B67EFC3E-F583-4A92-88CA-BE7159542D9F}" type="pres">
      <dgm:prSet presAssocID="{8B3EECA4-C654-4650-9277-7303524A65A2}" presName="text_2" presStyleLbl="node1" presStyleIdx="1" presStyleCnt="7">
        <dgm:presLayoutVars>
          <dgm:bulletEnabled val="1"/>
        </dgm:presLayoutVars>
      </dgm:prSet>
      <dgm:spPr/>
    </dgm:pt>
    <dgm:pt modelId="{AFB59F67-9179-4BAC-9815-B72B120D4A10}" type="pres">
      <dgm:prSet presAssocID="{8B3EECA4-C654-4650-9277-7303524A65A2}" presName="accent_2" presStyleCnt="0"/>
      <dgm:spPr/>
    </dgm:pt>
    <dgm:pt modelId="{DDFC4BB5-F3D5-4D6A-8FC3-F0158905ED8C}" type="pres">
      <dgm:prSet presAssocID="{8B3EECA4-C654-4650-9277-7303524A65A2}" presName="accentRepeatNode" presStyleLbl="solidFgAcc1" presStyleIdx="1" presStyleCnt="7"/>
      <dgm:spPr/>
    </dgm:pt>
    <dgm:pt modelId="{24A21CFC-D01B-4150-8940-1D409A288C24}" type="pres">
      <dgm:prSet presAssocID="{3FBECB36-AA89-48BA-807E-8CADFA551025}" presName="text_3" presStyleLbl="node1" presStyleIdx="2" presStyleCnt="7" custScaleY="135902">
        <dgm:presLayoutVars>
          <dgm:bulletEnabled val="1"/>
        </dgm:presLayoutVars>
      </dgm:prSet>
      <dgm:spPr/>
    </dgm:pt>
    <dgm:pt modelId="{648FDF3B-FA50-4440-90D1-104AD0EF2B63}" type="pres">
      <dgm:prSet presAssocID="{3FBECB36-AA89-48BA-807E-8CADFA551025}" presName="accent_3" presStyleCnt="0"/>
      <dgm:spPr/>
    </dgm:pt>
    <dgm:pt modelId="{334C9F6B-AB53-49EA-9FAA-376A834CDE64}" type="pres">
      <dgm:prSet presAssocID="{3FBECB36-AA89-48BA-807E-8CADFA551025}" presName="accentRepeatNode" presStyleLbl="solidFgAcc1" presStyleIdx="2" presStyleCnt="7"/>
      <dgm:spPr/>
    </dgm:pt>
    <dgm:pt modelId="{B65F9280-340D-4FE7-BEB6-D62C4CC5057B}" type="pres">
      <dgm:prSet presAssocID="{BFC1C754-BCD2-4EB6-9C2B-26B55D0F81AB}" presName="text_4" presStyleLbl="node1" presStyleIdx="3" presStyleCnt="7" custScaleY="172124">
        <dgm:presLayoutVars>
          <dgm:bulletEnabled val="1"/>
        </dgm:presLayoutVars>
      </dgm:prSet>
      <dgm:spPr/>
    </dgm:pt>
    <dgm:pt modelId="{B20F7F7C-8296-4F3D-B46D-0FAF3CA045FA}" type="pres">
      <dgm:prSet presAssocID="{BFC1C754-BCD2-4EB6-9C2B-26B55D0F81AB}" presName="accent_4" presStyleCnt="0"/>
      <dgm:spPr/>
    </dgm:pt>
    <dgm:pt modelId="{4E3C695A-C621-481C-A1A0-61E16C11DE08}" type="pres">
      <dgm:prSet presAssocID="{BFC1C754-BCD2-4EB6-9C2B-26B55D0F81AB}" presName="accentRepeatNode" presStyleLbl="solidFgAcc1" presStyleIdx="3" presStyleCnt="7"/>
      <dgm:spPr/>
    </dgm:pt>
    <dgm:pt modelId="{C4C60D24-63D6-4252-A136-3E7C031384D9}" type="pres">
      <dgm:prSet presAssocID="{9BD3F622-D6F8-4843-BBA1-AC6648FD4764}" presName="text_5" presStyleLbl="node1" presStyleIdx="4" presStyleCnt="7" custScaleY="150424">
        <dgm:presLayoutVars>
          <dgm:bulletEnabled val="1"/>
        </dgm:presLayoutVars>
      </dgm:prSet>
      <dgm:spPr/>
    </dgm:pt>
    <dgm:pt modelId="{CE2C28C7-09B4-43FF-A189-6A408E4C9D51}" type="pres">
      <dgm:prSet presAssocID="{9BD3F622-D6F8-4843-BBA1-AC6648FD4764}" presName="accent_5" presStyleCnt="0"/>
      <dgm:spPr/>
    </dgm:pt>
    <dgm:pt modelId="{5AC32119-43E1-442F-814E-5C5627EB94A8}" type="pres">
      <dgm:prSet presAssocID="{9BD3F622-D6F8-4843-BBA1-AC6648FD4764}" presName="accentRepeatNode" presStyleLbl="solidFgAcc1" presStyleIdx="4" presStyleCnt="7"/>
      <dgm:spPr/>
    </dgm:pt>
    <dgm:pt modelId="{4D65BFC9-928E-4EE2-83D1-0A6CD7D314C9}" type="pres">
      <dgm:prSet presAssocID="{EE7E0623-5EC6-40D3-9726-38055C832E27}" presName="text_6" presStyleLbl="node1" presStyleIdx="5" presStyleCnt="7">
        <dgm:presLayoutVars>
          <dgm:bulletEnabled val="1"/>
        </dgm:presLayoutVars>
      </dgm:prSet>
      <dgm:spPr/>
    </dgm:pt>
    <dgm:pt modelId="{0D03B80F-7F0F-4269-95B8-22EB0161DDA4}" type="pres">
      <dgm:prSet presAssocID="{EE7E0623-5EC6-40D3-9726-38055C832E27}" presName="accent_6" presStyleCnt="0"/>
      <dgm:spPr/>
    </dgm:pt>
    <dgm:pt modelId="{D5A76225-3875-4EEC-862B-67D87B25B298}" type="pres">
      <dgm:prSet presAssocID="{EE7E0623-5EC6-40D3-9726-38055C832E27}" presName="accentRepeatNode" presStyleLbl="solidFgAcc1" presStyleIdx="5" presStyleCnt="7"/>
      <dgm:spPr/>
    </dgm:pt>
    <dgm:pt modelId="{F34E23B1-208F-4FDF-A58F-A4E48843F2BB}" type="pres">
      <dgm:prSet presAssocID="{2E7A7148-683A-4663-9B3C-A4780EC3D89E}" presName="text_7" presStyleLbl="node1" presStyleIdx="6" presStyleCnt="7">
        <dgm:presLayoutVars>
          <dgm:bulletEnabled val="1"/>
        </dgm:presLayoutVars>
      </dgm:prSet>
      <dgm:spPr/>
    </dgm:pt>
    <dgm:pt modelId="{6331E897-C36E-4D35-A991-1639667BA76B}" type="pres">
      <dgm:prSet presAssocID="{2E7A7148-683A-4663-9B3C-A4780EC3D89E}" presName="accent_7" presStyleCnt="0"/>
      <dgm:spPr/>
    </dgm:pt>
    <dgm:pt modelId="{3489C00D-DB8C-4A1F-AA77-760E7C7DE017}" type="pres">
      <dgm:prSet presAssocID="{2E7A7148-683A-4663-9B3C-A4780EC3D89E}" presName="accentRepeatNode" presStyleLbl="solidFgAcc1" presStyleIdx="6" presStyleCnt="7"/>
      <dgm:spPr/>
    </dgm:pt>
  </dgm:ptLst>
  <dgm:cxnLst>
    <dgm:cxn modelId="{FFC5EA02-05AB-480D-AE05-952340A94BF7}" srcId="{34FDAD2C-EB99-4F7E-8294-9596BE180504}" destId="{BFC1C754-BCD2-4EB6-9C2B-26B55D0F81AB}" srcOrd="3" destOrd="0" parTransId="{E8168833-98F8-45C1-AE45-B2C66F254D24}" sibTransId="{9552B589-9167-4DAA-8C93-E69895AE394B}"/>
    <dgm:cxn modelId="{11D5D705-C134-4872-A524-44F2EB73C1BB}" type="presOf" srcId="{EE7E0623-5EC6-40D3-9726-38055C832E27}" destId="{4D65BFC9-928E-4EE2-83D1-0A6CD7D314C9}" srcOrd="0" destOrd="0" presId="urn:microsoft.com/office/officeart/2008/layout/VerticalCurvedList"/>
    <dgm:cxn modelId="{6E779917-5AE4-4FD6-BC3C-37B42895C344}" srcId="{34FDAD2C-EB99-4F7E-8294-9596BE180504}" destId="{4479B4B8-AB7E-4D20-9DDD-878A3718F216}" srcOrd="0" destOrd="0" parTransId="{BD2D1FA7-A24C-48A2-9173-EBBD231BE85F}" sibTransId="{2230D6CF-DE33-4D38-A899-2244362EA14F}"/>
    <dgm:cxn modelId="{06B7E535-3293-4724-BA02-B9F381FEEE46}" srcId="{34FDAD2C-EB99-4F7E-8294-9596BE180504}" destId="{2E7A7148-683A-4663-9B3C-A4780EC3D89E}" srcOrd="6" destOrd="0" parTransId="{96DD6457-63A4-46EA-9B64-C19FA6EA7685}" sibTransId="{C5181E18-F5E0-407B-8EBA-131F7C6F233A}"/>
    <dgm:cxn modelId="{2F3FD93B-5DA6-4876-8505-C19DC9B760C0}" type="presOf" srcId="{34FDAD2C-EB99-4F7E-8294-9596BE180504}" destId="{9D4384BE-EA27-4D3D-95AA-8033DD03D72B}" srcOrd="0" destOrd="0" presId="urn:microsoft.com/office/officeart/2008/layout/VerticalCurvedList"/>
    <dgm:cxn modelId="{1D45556D-E95D-4035-8901-2B365FC188CB}" type="presOf" srcId="{2E7A7148-683A-4663-9B3C-A4780EC3D89E}" destId="{F34E23B1-208F-4FDF-A58F-A4E48843F2BB}" srcOrd="0" destOrd="0" presId="urn:microsoft.com/office/officeart/2008/layout/VerticalCurvedList"/>
    <dgm:cxn modelId="{733F6F57-6A6C-408D-92E5-732C2DC1B60A}" type="presOf" srcId="{BFC1C754-BCD2-4EB6-9C2B-26B55D0F81AB}" destId="{B65F9280-340D-4FE7-BEB6-D62C4CC5057B}" srcOrd="0" destOrd="0" presId="urn:microsoft.com/office/officeart/2008/layout/VerticalCurvedList"/>
    <dgm:cxn modelId="{8ED3767E-16DC-4DB6-A276-68700FE4B11F}" srcId="{34FDAD2C-EB99-4F7E-8294-9596BE180504}" destId="{EE7E0623-5EC6-40D3-9726-38055C832E27}" srcOrd="5" destOrd="0" parTransId="{4E09ACF0-3A3A-48DD-A850-FC628E2BE975}" sibTransId="{325AB523-B3C9-4508-A370-C90D4BCA01F5}"/>
    <dgm:cxn modelId="{1691C28B-4D16-495D-B0F7-5A538AEF5096}" srcId="{34FDAD2C-EB99-4F7E-8294-9596BE180504}" destId="{3FBECB36-AA89-48BA-807E-8CADFA551025}" srcOrd="2" destOrd="0" parTransId="{31E04AF9-1639-4AA4-9212-D88CA1C70795}" sibTransId="{660F3888-FADD-4B9E-8DD2-60FFEC790A7B}"/>
    <dgm:cxn modelId="{E572F68E-C9A9-42F3-90C4-8B254C887374}" type="presOf" srcId="{9BD3F622-D6F8-4843-BBA1-AC6648FD4764}" destId="{C4C60D24-63D6-4252-A136-3E7C031384D9}" srcOrd="0" destOrd="0" presId="urn:microsoft.com/office/officeart/2008/layout/VerticalCurvedList"/>
    <dgm:cxn modelId="{724893AB-CCB1-4AB9-9E77-F2FC77801BC0}" srcId="{34FDAD2C-EB99-4F7E-8294-9596BE180504}" destId="{9BD3F622-D6F8-4843-BBA1-AC6648FD4764}" srcOrd="4" destOrd="0" parTransId="{3740278F-6E5A-4BF2-B9F0-A5D131EEA819}" sibTransId="{DDB347C9-E554-4592-99D3-CA8B20876A9B}"/>
    <dgm:cxn modelId="{C05CE8E5-48FE-4C2F-962D-B04F6E7F1BC6}" type="presOf" srcId="{4479B4B8-AB7E-4D20-9DDD-878A3718F216}" destId="{AF958454-3229-42F2-A39A-F1E864201483}" srcOrd="0" destOrd="0" presId="urn:microsoft.com/office/officeart/2008/layout/VerticalCurvedList"/>
    <dgm:cxn modelId="{1A4D52EF-8855-49E9-929A-81EADB08A0E3}" type="presOf" srcId="{2230D6CF-DE33-4D38-A899-2244362EA14F}" destId="{D2BEF704-5F32-42A4-9696-BDCBF7BCA394}" srcOrd="0" destOrd="0" presId="urn:microsoft.com/office/officeart/2008/layout/VerticalCurvedList"/>
    <dgm:cxn modelId="{D17EBDEF-B3B7-40BE-AB26-37CD45EE15C9}" type="presOf" srcId="{3FBECB36-AA89-48BA-807E-8CADFA551025}" destId="{24A21CFC-D01B-4150-8940-1D409A288C24}" srcOrd="0" destOrd="0" presId="urn:microsoft.com/office/officeart/2008/layout/VerticalCurvedList"/>
    <dgm:cxn modelId="{EA550FFA-67F3-4985-A268-02002A718A4F}" type="presOf" srcId="{8B3EECA4-C654-4650-9277-7303524A65A2}" destId="{B67EFC3E-F583-4A92-88CA-BE7159542D9F}" srcOrd="0" destOrd="0" presId="urn:microsoft.com/office/officeart/2008/layout/VerticalCurvedList"/>
    <dgm:cxn modelId="{D047DCFE-E548-4A1D-991C-4BA99A872D3F}" srcId="{34FDAD2C-EB99-4F7E-8294-9596BE180504}" destId="{8B3EECA4-C654-4650-9277-7303524A65A2}" srcOrd="1" destOrd="0" parTransId="{87DFA68F-27B8-4924-82F7-8B59F2786453}" sibTransId="{D32BD5B9-0230-41EB-AFCD-7EBFA72A9E42}"/>
    <dgm:cxn modelId="{391AC3A0-8C5F-4318-8082-89F91F2564B1}" type="presParOf" srcId="{9D4384BE-EA27-4D3D-95AA-8033DD03D72B}" destId="{C918455E-8DBF-4461-A6EC-A8B7859C32E3}" srcOrd="0" destOrd="0" presId="urn:microsoft.com/office/officeart/2008/layout/VerticalCurvedList"/>
    <dgm:cxn modelId="{2E347ED5-ECD0-4AC6-BF47-8ACC363C527F}" type="presParOf" srcId="{C918455E-8DBF-4461-A6EC-A8B7859C32E3}" destId="{E73135E1-B7B7-463F-99D1-2875B642EAF1}" srcOrd="0" destOrd="0" presId="urn:microsoft.com/office/officeart/2008/layout/VerticalCurvedList"/>
    <dgm:cxn modelId="{4A009FA1-A21C-4F61-890A-129466A845AA}" type="presParOf" srcId="{E73135E1-B7B7-463F-99D1-2875B642EAF1}" destId="{0B7193C6-E7B8-4BAB-9CD1-7DFEEEF9399D}" srcOrd="0" destOrd="0" presId="urn:microsoft.com/office/officeart/2008/layout/VerticalCurvedList"/>
    <dgm:cxn modelId="{03F92248-A1FD-418F-B12B-6AA21CA824DC}" type="presParOf" srcId="{E73135E1-B7B7-463F-99D1-2875B642EAF1}" destId="{D2BEF704-5F32-42A4-9696-BDCBF7BCA394}" srcOrd="1" destOrd="0" presId="urn:microsoft.com/office/officeart/2008/layout/VerticalCurvedList"/>
    <dgm:cxn modelId="{51591C4A-AE71-4E0A-AE98-80759E00C078}" type="presParOf" srcId="{E73135E1-B7B7-463F-99D1-2875B642EAF1}" destId="{FCEBBACE-940B-49C3-93BA-9753F4392E58}" srcOrd="2" destOrd="0" presId="urn:microsoft.com/office/officeart/2008/layout/VerticalCurvedList"/>
    <dgm:cxn modelId="{1051018B-84A0-4A05-8379-ECAF8CA8F3AC}" type="presParOf" srcId="{E73135E1-B7B7-463F-99D1-2875B642EAF1}" destId="{BDD18907-EAD9-4C8B-8B36-59CD025D5F66}" srcOrd="3" destOrd="0" presId="urn:microsoft.com/office/officeart/2008/layout/VerticalCurvedList"/>
    <dgm:cxn modelId="{BFEF7FB0-2DE0-401E-A304-5ECE796A5924}" type="presParOf" srcId="{C918455E-8DBF-4461-A6EC-A8B7859C32E3}" destId="{AF958454-3229-42F2-A39A-F1E864201483}" srcOrd="1" destOrd="0" presId="urn:microsoft.com/office/officeart/2008/layout/VerticalCurvedList"/>
    <dgm:cxn modelId="{8F60DF0A-BBB5-42CC-979F-27E0F2A3BC26}" type="presParOf" srcId="{C918455E-8DBF-4461-A6EC-A8B7859C32E3}" destId="{16210B65-3427-4AC0-8C0E-87A619A7C0EE}" srcOrd="2" destOrd="0" presId="urn:microsoft.com/office/officeart/2008/layout/VerticalCurvedList"/>
    <dgm:cxn modelId="{B2C6F6AC-4A3B-4F9A-A540-9B9B6005DEA9}" type="presParOf" srcId="{16210B65-3427-4AC0-8C0E-87A619A7C0EE}" destId="{835482DF-58C2-4511-A458-8749073E062F}" srcOrd="0" destOrd="0" presId="urn:microsoft.com/office/officeart/2008/layout/VerticalCurvedList"/>
    <dgm:cxn modelId="{CB3ADF7F-0EA7-4EA7-AF62-7C394291CB1A}" type="presParOf" srcId="{C918455E-8DBF-4461-A6EC-A8B7859C32E3}" destId="{B67EFC3E-F583-4A92-88CA-BE7159542D9F}" srcOrd="3" destOrd="0" presId="urn:microsoft.com/office/officeart/2008/layout/VerticalCurvedList"/>
    <dgm:cxn modelId="{E1D49675-ECC4-422D-869F-0D9D30D22B19}" type="presParOf" srcId="{C918455E-8DBF-4461-A6EC-A8B7859C32E3}" destId="{AFB59F67-9179-4BAC-9815-B72B120D4A10}" srcOrd="4" destOrd="0" presId="urn:microsoft.com/office/officeart/2008/layout/VerticalCurvedList"/>
    <dgm:cxn modelId="{1BA18F54-A485-4411-836E-631DBC5D71A4}" type="presParOf" srcId="{AFB59F67-9179-4BAC-9815-B72B120D4A10}" destId="{DDFC4BB5-F3D5-4D6A-8FC3-F0158905ED8C}" srcOrd="0" destOrd="0" presId="urn:microsoft.com/office/officeart/2008/layout/VerticalCurvedList"/>
    <dgm:cxn modelId="{246BE164-C160-4E89-86B0-3B8789ECF498}" type="presParOf" srcId="{C918455E-8DBF-4461-A6EC-A8B7859C32E3}" destId="{24A21CFC-D01B-4150-8940-1D409A288C24}" srcOrd="5" destOrd="0" presId="urn:microsoft.com/office/officeart/2008/layout/VerticalCurvedList"/>
    <dgm:cxn modelId="{B12CB18D-2C88-4BB3-ACD2-11A1D971ED81}" type="presParOf" srcId="{C918455E-8DBF-4461-A6EC-A8B7859C32E3}" destId="{648FDF3B-FA50-4440-90D1-104AD0EF2B63}" srcOrd="6" destOrd="0" presId="urn:microsoft.com/office/officeart/2008/layout/VerticalCurvedList"/>
    <dgm:cxn modelId="{0A7D662D-2DF8-40E8-83BA-5D58CAC33D87}" type="presParOf" srcId="{648FDF3B-FA50-4440-90D1-104AD0EF2B63}" destId="{334C9F6B-AB53-49EA-9FAA-376A834CDE64}" srcOrd="0" destOrd="0" presId="urn:microsoft.com/office/officeart/2008/layout/VerticalCurvedList"/>
    <dgm:cxn modelId="{58E6BDCD-A2E4-45C0-BC62-9D0B1BE7D02C}" type="presParOf" srcId="{C918455E-8DBF-4461-A6EC-A8B7859C32E3}" destId="{B65F9280-340D-4FE7-BEB6-D62C4CC5057B}" srcOrd="7" destOrd="0" presId="urn:microsoft.com/office/officeart/2008/layout/VerticalCurvedList"/>
    <dgm:cxn modelId="{6B27B42A-A5B1-48E7-8DAE-14BCF5155B2A}" type="presParOf" srcId="{C918455E-8DBF-4461-A6EC-A8B7859C32E3}" destId="{B20F7F7C-8296-4F3D-B46D-0FAF3CA045FA}" srcOrd="8" destOrd="0" presId="urn:microsoft.com/office/officeart/2008/layout/VerticalCurvedList"/>
    <dgm:cxn modelId="{9456495F-F19B-4BC0-8965-CA012E2D5446}" type="presParOf" srcId="{B20F7F7C-8296-4F3D-B46D-0FAF3CA045FA}" destId="{4E3C695A-C621-481C-A1A0-61E16C11DE08}" srcOrd="0" destOrd="0" presId="urn:microsoft.com/office/officeart/2008/layout/VerticalCurvedList"/>
    <dgm:cxn modelId="{BDD31D1A-7D29-4DCB-B4B9-B619E620D06C}" type="presParOf" srcId="{C918455E-8DBF-4461-A6EC-A8B7859C32E3}" destId="{C4C60D24-63D6-4252-A136-3E7C031384D9}" srcOrd="9" destOrd="0" presId="urn:microsoft.com/office/officeart/2008/layout/VerticalCurvedList"/>
    <dgm:cxn modelId="{89E1F901-B689-4860-B3B7-2FD7A0E7570A}" type="presParOf" srcId="{C918455E-8DBF-4461-A6EC-A8B7859C32E3}" destId="{CE2C28C7-09B4-43FF-A189-6A408E4C9D51}" srcOrd="10" destOrd="0" presId="urn:microsoft.com/office/officeart/2008/layout/VerticalCurvedList"/>
    <dgm:cxn modelId="{BD7DCD05-6185-49DD-B2D5-7282AEE6A95B}" type="presParOf" srcId="{CE2C28C7-09B4-43FF-A189-6A408E4C9D51}" destId="{5AC32119-43E1-442F-814E-5C5627EB94A8}" srcOrd="0" destOrd="0" presId="urn:microsoft.com/office/officeart/2008/layout/VerticalCurvedList"/>
    <dgm:cxn modelId="{CF3BB685-43D9-4888-8DB5-2E1E884F6CEE}" type="presParOf" srcId="{C918455E-8DBF-4461-A6EC-A8B7859C32E3}" destId="{4D65BFC9-928E-4EE2-83D1-0A6CD7D314C9}" srcOrd="11" destOrd="0" presId="urn:microsoft.com/office/officeart/2008/layout/VerticalCurvedList"/>
    <dgm:cxn modelId="{034415EA-CC33-492E-B036-86432806992D}" type="presParOf" srcId="{C918455E-8DBF-4461-A6EC-A8B7859C32E3}" destId="{0D03B80F-7F0F-4269-95B8-22EB0161DDA4}" srcOrd="12" destOrd="0" presId="urn:microsoft.com/office/officeart/2008/layout/VerticalCurvedList"/>
    <dgm:cxn modelId="{E14D0042-2083-4BE3-A66E-E2FC1D22EFFA}" type="presParOf" srcId="{0D03B80F-7F0F-4269-95B8-22EB0161DDA4}" destId="{D5A76225-3875-4EEC-862B-67D87B25B298}" srcOrd="0" destOrd="0" presId="urn:microsoft.com/office/officeart/2008/layout/VerticalCurvedList"/>
    <dgm:cxn modelId="{5FF164BD-FC7E-43FB-80B7-D1FBA5EB577C}" type="presParOf" srcId="{C918455E-8DBF-4461-A6EC-A8B7859C32E3}" destId="{F34E23B1-208F-4FDF-A58F-A4E48843F2BB}" srcOrd="13" destOrd="0" presId="urn:microsoft.com/office/officeart/2008/layout/VerticalCurvedList"/>
    <dgm:cxn modelId="{32AA2380-3637-4707-B95F-C9583FE4806D}" type="presParOf" srcId="{C918455E-8DBF-4461-A6EC-A8B7859C32E3}" destId="{6331E897-C36E-4D35-A991-1639667BA76B}" srcOrd="14" destOrd="0" presId="urn:microsoft.com/office/officeart/2008/layout/VerticalCurvedList"/>
    <dgm:cxn modelId="{B3808955-556C-4E0B-BE6B-8A00E4202669}" type="presParOf" srcId="{6331E897-C36E-4D35-A991-1639667BA76B}" destId="{3489C00D-DB8C-4A1F-AA77-760E7C7DE017}"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91997A-4807-419E-9401-6F08435E26F5}">
      <dsp:nvSpPr>
        <dsp:cNvPr id="0" name=""/>
        <dsp:cNvSpPr/>
      </dsp:nvSpPr>
      <dsp:spPr>
        <a:xfrm>
          <a:off x="4199246" y="1259046"/>
          <a:ext cx="723737" cy="3262816"/>
        </a:xfrm>
        <a:custGeom>
          <a:avLst/>
          <a:gdLst/>
          <a:ahLst/>
          <a:cxnLst/>
          <a:rect l="0" t="0" r="0" b="0"/>
          <a:pathLst>
            <a:path>
              <a:moveTo>
                <a:pt x="0" y="0"/>
              </a:moveTo>
              <a:lnTo>
                <a:pt x="0" y="3336740"/>
              </a:lnTo>
              <a:lnTo>
                <a:pt x="757713" y="3336740"/>
              </a:lnTo>
            </a:path>
          </a:pathLst>
        </a:custGeom>
        <a:noFill/>
        <a:ln w="25400" cap="flat" cmpd="sng" algn="ctr">
          <a:solidFill>
            <a:srgbClr val="4F81BD">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43B79A55-CE40-42AA-A191-1571B507E38F}">
      <dsp:nvSpPr>
        <dsp:cNvPr id="0" name=""/>
        <dsp:cNvSpPr/>
      </dsp:nvSpPr>
      <dsp:spPr>
        <a:xfrm>
          <a:off x="3645383" y="1259046"/>
          <a:ext cx="553862" cy="3289327"/>
        </a:xfrm>
        <a:custGeom>
          <a:avLst/>
          <a:gdLst/>
          <a:ahLst/>
          <a:cxnLst/>
          <a:rect l="0" t="0" r="0" b="0"/>
          <a:pathLst>
            <a:path>
              <a:moveTo>
                <a:pt x="579864" y="0"/>
              </a:moveTo>
              <a:lnTo>
                <a:pt x="579864" y="3215966"/>
              </a:lnTo>
              <a:lnTo>
                <a:pt x="0" y="3215966"/>
              </a:lnTo>
            </a:path>
          </a:pathLst>
        </a:custGeom>
        <a:noFill/>
        <a:ln w="25400" cap="flat" cmpd="sng" algn="ctr">
          <a:solidFill>
            <a:srgbClr val="4F81BD">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B17EE67E-19C2-4A43-9969-988528558FA0}">
      <dsp:nvSpPr>
        <dsp:cNvPr id="0" name=""/>
        <dsp:cNvSpPr/>
      </dsp:nvSpPr>
      <dsp:spPr>
        <a:xfrm>
          <a:off x="4199246" y="1259046"/>
          <a:ext cx="635163" cy="2381398"/>
        </a:xfrm>
        <a:custGeom>
          <a:avLst/>
          <a:gdLst/>
          <a:ahLst/>
          <a:cxnLst/>
          <a:rect l="0" t="0" r="0" b="0"/>
          <a:pathLst>
            <a:path>
              <a:moveTo>
                <a:pt x="0" y="0"/>
              </a:moveTo>
              <a:lnTo>
                <a:pt x="0" y="2413942"/>
              </a:lnTo>
              <a:lnTo>
                <a:pt x="664981" y="2413942"/>
              </a:lnTo>
            </a:path>
          </a:pathLst>
        </a:custGeom>
        <a:noFill/>
        <a:ln w="25400" cap="flat" cmpd="sng" algn="ctr">
          <a:solidFill>
            <a:srgbClr val="4F81BD">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4481AF86-2F59-4CC8-80DD-B5EF47B366A1}">
      <dsp:nvSpPr>
        <dsp:cNvPr id="0" name=""/>
        <dsp:cNvSpPr/>
      </dsp:nvSpPr>
      <dsp:spPr>
        <a:xfrm>
          <a:off x="3598254" y="1259046"/>
          <a:ext cx="600992" cy="2428467"/>
        </a:xfrm>
        <a:custGeom>
          <a:avLst/>
          <a:gdLst/>
          <a:ahLst/>
          <a:cxnLst/>
          <a:rect l="0" t="0" r="0" b="0"/>
          <a:pathLst>
            <a:path>
              <a:moveTo>
                <a:pt x="587655" y="0"/>
              </a:moveTo>
              <a:lnTo>
                <a:pt x="587655" y="2359343"/>
              </a:lnTo>
              <a:lnTo>
                <a:pt x="0" y="2359343"/>
              </a:lnTo>
            </a:path>
          </a:pathLst>
        </a:custGeom>
        <a:noFill/>
        <a:ln w="25400" cap="flat" cmpd="sng" algn="ctr">
          <a:solidFill>
            <a:srgbClr val="4F81BD">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9F63B742-85D3-446D-994E-02F746323E7B}">
      <dsp:nvSpPr>
        <dsp:cNvPr id="0" name=""/>
        <dsp:cNvSpPr/>
      </dsp:nvSpPr>
      <dsp:spPr>
        <a:xfrm>
          <a:off x="4199246" y="1259046"/>
          <a:ext cx="742228" cy="1471945"/>
        </a:xfrm>
        <a:custGeom>
          <a:avLst/>
          <a:gdLst/>
          <a:ahLst/>
          <a:cxnLst/>
          <a:rect l="0" t="0" r="0" b="0"/>
          <a:pathLst>
            <a:path>
              <a:moveTo>
                <a:pt x="0" y="0"/>
              </a:moveTo>
              <a:lnTo>
                <a:pt x="0" y="1440117"/>
              </a:lnTo>
              <a:lnTo>
                <a:pt x="746793" y="1440117"/>
              </a:lnTo>
            </a:path>
          </a:pathLst>
        </a:custGeom>
        <a:noFill/>
        <a:ln w="25400" cap="flat" cmpd="sng" algn="ctr">
          <a:solidFill>
            <a:srgbClr val="4F81BD">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3CD26BC7-CB40-40E2-A384-292A56064E0B}">
      <dsp:nvSpPr>
        <dsp:cNvPr id="0" name=""/>
        <dsp:cNvSpPr/>
      </dsp:nvSpPr>
      <dsp:spPr>
        <a:xfrm>
          <a:off x="3560139" y="1259046"/>
          <a:ext cx="639106" cy="1488254"/>
        </a:xfrm>
        <a:custGeom>
          <a:avLst/>
          <a:gdLst/>
          <a:ahLst/>
          <a:cxnLst/>
          <a:rect l="0" t="0" r="0" b="0"/>
          <a:pathLst>
            <a:path>
              <a:moveTo>
                <a:pt x="606783" y="0"/>
              </a:moveTo>
              <a:lnTo>
                <a:pt x="606783" y="1421483"/>
              </a:lnTo>
              <a:lnTo>
                <a:pt x="0" y="1421483"/>
              </a:lnTo>
            </a:path>
          </a:pathLst>
        </a:custGeom>
        <a:noFill/>
        <a:ln w="25400" cap="flat" cmpd="sng" algn="ctr">
          <a:solidFill>
            <a:srgbClr val="4F81BD">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3B762FB8-948D-495F-98BD-FEE150980357}">
      <dsp:nvSpPr>
        <dsp:cNvPr id="0" name=""/>
        <dsp:cNvSpPr/>
      </dsp:nvSpPr>
      <dsp:spPr>
        <a:xfrm>
          <a:off x="4199246" y="1259046"/>
          <a:ext cx="705529" cy="505603"/>
        </a:xfrm>
        <a:custGeom>
          <a:avLst/>
          <a:gdLst/>
          <a:ahLst/>
          <a:cxnLst/>
          <a:rect l="0" t="0" r="0" b="0"/>
          <a:pathLst>
            <a:path>
              <a:moveTo>
                <a:pt x="0" y="0"/>
              </a:moveTo>
              <a:lnTo>
                <a:pt x="0" y="493083"/>
              </a:lnTo>
              <a:lnTo>
                <a:pt x="738651" y="493083"/>
              </a:lnTo>
            </a:path>
          </a:pathLst>
        </a:custGeom>
        <a:noFill/>
        <a:ln w="25400" cap="flat" cmpd="sng" algn="ctr">
          <a:solidFill>
            <a:srgbClr val="4F81BD">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C183902F-0EC9-48BF-A525-07CC14B64BD7}">
      <dsp:nvSpPr>
        <dsp:cNvPr id="0" name=""/>
        <dsp:cNvSpPr/>
      </dsp:nvSpPr>
      <dsp:spPr>
        <a:xfrm>
          <a:off x="3620615" y="1259046"/>
          <a:ext cx="578631" cy="518492"/>
        </a:xfrm>
        <a:custGeom>
          <a:avLst/>
          <a:gdLst/>
          <a:ahLst/>
          <a:cxnLst/>
          <a:rect l="0" t="0" r="0" b="0"/>
          <a:pathLst>
            <a:path>
              <a:moveTo>
                <a:pt x="605795" y="0"/>
              </a:moveTo>
              <a:lnTo>
                <a:pt x="605795" y="542833"/>
              </a:lnTo>
              <a:lnTo>
                <a:pt x="0" y="542833"/>
              </a:lnTo>
            </a:path>
          </a:pathLst>
        </a:custGeom>
        <a:noFill/>
        <a:ln w="25400" cap="flat" cmpd="sng" algn="ctr">
          <a:solidFill>
            <a:srgbClr val="4F81BD">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52B530B1-E3BF-4E34-9D58-67B236B21352}">
      <dsp:nvSpPr>
        <dsp:cNvPr id="0" name=""/>
        <dsp:cNvSpPr/>
      </dsp:nvSpPr>
      <dsp:spPr>
        <a:xfrm>
          <a:off x="2380807" y="70602"/>
          <a:ext cx="3636878" cy="1188444"/>
        </a:xfrm>
        <a:prstGeom prst="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ts val="0"/>
            </a:spcAft>
            <a:buNone/>
          </a:pPr>
          <a:r>
            <a:rPr lang="en-US" sz="1200" kern="1200" dirty="0">
              <a:solidFill>
                <a:sysClr val="window" lastClr="FFFFFF"/>
              </a:solidFill>
              <a:latin typeface="Calibri"/>
              <a:ea typeface="+mn-ea"/>
              <a:cs typeface="+mn-cs"/>
            </a:rPr>
            <a:t>Carl L Chapman, Sr                               </a:t>
          </a:r>
        </a:p>
        <a:p>
          <a:pPr marL="0" lvl="0" indent="0" algn="ctr" defTabSz="533400">
            <a:lnSpc>
              <a:spcPct val="90000"/>
            </a:lnSpc>
            <a:spcBef>
              <a:spcPct val="0"/>
            </a:spcBef>
            <a:spcAft>
              <a:spcPts val="0"/>
            </a:spcAft>
            <a:buNone/>
          </a:pPr>
          <a:r>
            <a:rPr lang="en-US" sz="1200" kern="1200" dirty="0">
              <a:solidFill>
                <a:sysClr val="window" lastClr="FFFFFF"/>
              </a:solidFill>
              <a:latin typeface="Calibri"/>
              <a:ea typeface="+mn-ea"/>
              <a:cs typeface="+mn-cs"/>
            </a:rPr>
            <a:t>     Director, Provider Network Management </a:t>
          </a:r>
        </a:p>
        <a:p>
          <a:pPr marL="0" lvl="0" indent="0" algn="ctr" defTabSz="533400">
            <a:lnSpc>
              <a:spcPct val="90000"/>
            </a:lnSpc>
            <a:spcBef>
              <a:spcPct val="0"/>
            </a:spcBef>
            <a:spcAft>
              <a:spcPts val="0"/>
            </a:spcAft>
            <a:buNone/>
          </a:pPr>
          <a:r>
            <a:rPr lang="en-US" sz="1200" kern="1200" dirty="0">
              <a:solidFill>
                <a:sysClr val="window" lastClr="FFFFFF"/>
              </a:solidFill>
              <a:latin typeface="Calibri"/>
              <a:ea typeface="+mn-ea"/>
              <a:cs typeface="+mn-cs"/>
            </a:rPr>
            <a:t>cchapman@amerihealthcaritasdc.com        </a:t>
          </a:r>
        </a:p>
        <a:p>
          <a:pPr marL="0" lvl="0" indent="0" algn="ctr" defTabSz="533400">
            <a:lnSpc>
              <a:spcPct val="90000"/>
            </a:lnSpc>
            <a:spcBef>
              <a:spcPct val="0"/>
            </a:spcBef>
            <a:spcAft>
              <a:spcPts val="0"/>
            </a:spcAft>
            <a:buNone/>
          </a:pPr>
          <a:r>
            <a:rPr lang="en-US" sz="1200" kern="1200" dirty="0">
              <a:solidFill>
                <a:sysClr val="window" lastClr="FFFFFF"/>
              </a:solidFill>
              <a:latin typeface="Calibri"/>
              <a:ea typeface="+mn-ea"/>
              <a:cs typeface="+mn-cs"/>
            </a:rPr>
            <a:t>(202) 617-2901(w)  (215) 840-2943 (c)</a:t>
          </a:r>
        </a:p>
      </dsp:txBody>
      <dsp:txXfrm>
        <a:off x="2380807" y="70602"/>
        <a:ext cx="3636878" cy="1188444"/>
      </dsp:txXfrm>
    </dsp:sp>
    <dsp:sp modelId="{BB23CE0A-AF20-42A9-BDC7-DFF6111EB782}">
      <dsp:nvSpPr>
        <dsp:cNvPr id="0" name=""/>
        <dsp:cNvSpPr/>
      </dsp:nvSpPr>
      <dsp:spPr>
        <a:xfrm>
          <a:off x="878213" y="1330375"/>
          <a:ext cx="2742401" cy="894327"/>
        </a:xfrm>
        <a:prstGeom prst="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ts val="0"/>
            </a:spcAft>
            <a:buNone/>
          </a:pPr>
          <a:r>
            <a:rPr lang="en-US" sz="1200" kern="1200">
              <a:solidFill>
                <a:sysClr val="window" lastClr="FFFFFF"/>
              </a:solidFill>
              <a:latin typeface="Calibri"/>
              <a:ea typeface="+mn-ea"/>
              <a:cs typeface="+mn-cs"/>
            </a:rPr>
            <a:t>Shelly Thompson </a:t>
          </a:r>
        </a:p>
        <a:p>
          <a:pPr marL="0" lvl="0" indent="0" algn="ctr" defTabSz="533400">
            <a:lnSpc>
              <a:spcPct val="90000"/>
            </a:lnSpc>
            <a:spcBef>
              <a:spcPct val="0"/>
            </a:spcBef>
            <a:spcAft>
              <a:spcPts val="0"/>
            </a:spcAft>
            <a:buNone/>
          </a:pPr>
          <a:r>
            <a:rPr lang="en-US" sz="1200" kern="1200">
              <a:solidFill>
                <a:sysClr val="window" lastClr="FFFFFF"/>
              </a:solidFill>
              <a:latin typeface="Calibri"/>
              <a:ea typeface="+mn-ea"/>
              <a:cs typeface="+mn-cs"/>
            </a:rPr>
            <a:t>Administrative Assistant</a:t>
          </a:r>
        </a:p>
        <a:p>
          <a:pPr marL="0" lvl="0" indent="0" algn="ctr" defTabSz="533400">
            <a:lnSpc>
              <a:spcPct val="90000"/>
            </a:lnSpc>
            <a:spcBef>
              <a:spcPct val="0"/>
            </a:spcBef>
            <a:spcAft>
              <a:spcPts val="0"/>
            </a:spcAft>
            <a:buNone/>
          </a:pPr>
          <a:r>
            <a:rPr lang="en-US" sz="1200" kern="1200">
              <a:solidFill>
                <a:sysClr val="window" lastClr="FFFFFF"/>
              </a:solidFill>
              <a:latin typeface="Calibri"/>
              <a:ea typeface="+mn-ea"/>
              <a:cs typeface="+mn-cs"/>
            </a:rPr>
            <a:t>Sthompson2@amerihealthcaritasdc.com</a:t>
          </a:r>
        </a:p>
        <a:p>
          <a:pPr marL="0" lvl="0" indent="0" algn="ctr" defTabSz="533400">
            <a:lnSpc>
              <a:spcPct val="90000"/>
            </a:lnSpc>
            <a:spcBef>
              <a:spcPct val="0"/>
            </a:spcBef>
            <a:spcAft>
              <a:spcPts val="0"/>
            </a:spcAft>
            <a:buNone/>
          </a:pPr>
          <a:r>
            <a:rPr lang="en-US" sz="1200" kern="1200">
              <a:solidFill>
                <a:sysClr val="window" lastClr="FFFFFF"/>
              </a:solidFill>
              <a:latin typeface="Calibri"/>
              <a:ea typeface="+mn-ea"/>
              <a:cs typeface="+mn-cs"/>
            </a:rPr>
            <a:t>(202) 408-2008</a:t>
          </a:r>
        </a:p>
      </dsp:txBody>
      <dsp:txXfrm>
        <a:off x="878213" y="1330375"/>
        <a:ext cx="2742401" cy="894327"/>
      </dsp:txXfrm>
    </dsp:sp>
    <dsp:sp modelId="{0D8E1258-F1DC-4EE3-84B2-3C9210E80C54}">
      <dsp:nvSpPr>
        <dsp:cNvPr id="0" name=""/>
        <dsp:cNvSpPr/>
      </dsp:nvSpPr>
      <dsp:spPr>
        <a:xfrm>
          <a:off x="4904775" y="1320154"/>
          <a:ext cx="2655479" cy="888991"/>
        </a:xfrm>
        <a:prstGeom prst="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ts val="0"/>
            </a:spcAft>
            <a:buNone/>
          </a:pPr>
          <a:r>
            <a:rPr lang="en-US" sz="1200" kern="1200">
              <a:solidFill>
                <a:sysClr val="window" lastClr="FFFFFF"/>
              </a:solidFill>
              <a:latin typeface="Calibri"/>
              <a:ea typeface="+mn-ea"/>
              <a:cs typeface="+mn-cs"/>
            </a:rPr>
            <a:t>Renee Mangual-Gibson</a:t>
          </a:r>
        </a:p>
        <a:p>
          <a:pPr marL="0" lvl="0" indent="0" algn="ctr" defTabSz="533400">
            <a:lnSpc>
              <a:spcPct val="90000"/>
            </a:lnSpc>
            <a:spcBef>
              <a:spcPct val="0"/>
            </a:spcBef>
            <a:spcAft>
              <a:spcPts val="0"/>
            </a:spcAft>
            <a:buNone/>
          </a:pPr>
          <a:r>
            <a:rPr lang="en-US" sz="1200" kern="1200">
              <a:solidFill>
                <a:sysClr val="window" lastClr="FFFFFF"/>
              </a:solidFill>
              <a:latin typeface="Calibri"/>
              <a:ea typeface="+mn-ea"/>
              <a:cs typeface="+mn-cs"/>
            </a:rPr>
            <a:t>Coordinator Provider Network Management/Operations</a:t>
          </a:r>
        </a:p>
        <a:p>
          <a:pPr marL="0" lvl="0" indent="0" algn="ctr" defTabSz="533400">
            <a:lnSpc>
              <a:spcPct val="90000"/>
            </a:lnSpc>
            <a:spcBef>
              <a:spcPct val="0"/>
            </a:spcBef>
            <a:spcAft>
              <a:spcPts val="0"/>
            </a:spcAft>
            <a:buNone/>
          </a:pPr>
          <a:r>
            <a:rPr lang="en-US" sz="1200" kern="1200">
              <a:solidFill>
                <a:sysClr val="window" lastClr="FFFFFF"/>
              </a:solidFill>
              <a:latin typeface="Calibri"/>
              <a:ea typeface="+mn-ea"/>
              <a:cs typeface="+mn-cs"/>
            </a:rPr>
            <a:t>Rmangual@amerihealthcaritas.com</a:t>
          </a:r>
        </a:p>
        <a:p>
          <a:pPr marL="0" lvl="0" indent="0" algn="ctr" defTabSz="533400">
            <a:lnSpc>
              <a:spcPct val="90000"/>
            </a:lnSpc>
            <a:spcBef>
              <a:spcPct val="0"/>
            </a:spcBef>
            <a:spcAft>
              <a:spcPts val="0"/>
            </a:spcAft>
            <a:buNone/>
          </a:pPr>
          <a:r>
            <a:rPr lang="en-US" sz="1200" kern="1200">
              <a:solidFill>
                <a:sysClr val="window" lastClr="FFFFFF"/>
              </a:solidFill>
              <a:latin typeface="Calibri"/>
              <a:ea typeface="+mn-ea"/>
              <a:cs typeface="+mn-cs"/>
            </a:rPr>
            <a:t>(215)863-6306</a:t>
          </a:r>
        </a:p>
      </dsp:txBody>
      <dsp:txXfrm>
        <a:off x="4904775" y="1320154"/>
        <a:ext cx="2655479" cy="888991"/>
      </dsp:txXfrm>
    </dsp:sp>
    <dsp:sp modelId="{EDDFFC7C-55D1-4F60-99DB-CF310209419C}">
      <dsp:nvSpPr>
        <dsp:cNvPr id="0" name=""/>
        <dsp:cNvSpPr/>
      </dsp:nvSpPr>
      <dsp:spPr>
        <a:xfrm>
          <a:off x="844074" y="2292142"/>
          <a:ext cx="2716065" cy="910316"/>
        </a:xfrm>
        <a:prstGeom prst="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ts val="0"/>
            </a:spcAft>
            <a:buNone/>
          </a:pPr>
          <a:endParaRPr lang="en-US" sz="1200" kern="1200">
            <a:solidFill>
              <a:sysClr val="window" lastClr="FFFFFF"/>
            </a:solidFill>
            <a:latin typeface="Calibri"/>
            <a:ea typeface="+mn-ea"/>
            <a:cs typeface="+mn-cs"/>
          </a:endParaRPr>
        </a:p>
        <a:p>
          <a:pPr marL="0" lvl="0" indent="0" algn="ctr" defTabSz="533400">
            <a:lnSpc>
              <a:spcPct val="90000"/>
            </a:lnSpc>
            <a:spcBef>
              <a:spcPct val="0"/>
            </a:spcBef>
            <a:spcAft>
              <a:spcPts val="0"/>
            </a:spcAft>
            <a:buNone/>
          </a:pPr>
          <a:r>
            <a:rPr lang="en-US" sz="1200" kern="1200">
              <a:solidFill>
                <a:sysClr val="window" lastClr="FFFFFF"/>
              </a:solidFill>
              <a:latin typeface="Calibri"/>
              <a:ea typeface="+mn-ea"/>
              <a:cs typeface="+mn-cs"/>
            </a:rPr>
            <a:t>Brenda Peterson </a:t>
          </a:r>
        </a:p>
        <a:p>
          <a:pPr marL="0" lvl="0" indent="0" algn="ctr" defTabSz="533400">
            <a:lnSpc>
              <a:spcPct val="90000"/>
            </a:lnSpc>
            <a:spcBef>
              <a:spcPct val="0"/>
            </a:spcBef>
            <a:spcAft>
              <a:spcPts val="0"/>
            </a:spcAft>
            <a:buNone/>
          </a:pPr>
          <a:r>
            <a:rPr lang="en-US" sz="1200" kern="1200">
              <a:solidFill>
                <a:sysClr val="window" lastClr="FFFFFF"/>
              </a:solidFill>
              <a:latin typeface="Calibri"/>
              <a:ea typeface="+mn-ea"/>
              <a:cs typeface="+mn-cs"/>
            </a:rPr>
            <a:t>Provider Network Account</a:t>
          </a:r>
        </a:p>
        <a:p>
          <a:pPr marL="0" lvl="0" indent="0" algn="ctr" defTabSz="533400">
            <a:lnSpc>
              <a:spcPct val="90000"/>
            </a:lnSpc>
            <a:spcBef>
              <a:spcPct val="0"/>
            </a:spcBef>
            <a:spcAft>
              <a:spcPts val="0"/>
            </a:spcAft>
            <a:buNone/>
          </a:pPr>
          <a:r>
            <a:rPr lang="en-US" sz="1200" kern="1200">
              <a:solidFill>
                <a:sysClr val="window" lastClr="FFFFFF"/>
              </a:solidFill>
              <a:latin typeface="Calibri"/>
              <a:ea typeface="+mn-ea"/>
              <a:cs typeface="+mn-cs"/>
            </a:rPr>
            <a:t>(Behavioral Health) </a:t>
          </a:r>
        </a:p>
        <a:p>
          <a:pPr marL="0" lvl="0" indent="0" algn="ctr" defTabSz="533400">
            <a:lnSpc>
              <a:spcPct val="90000"/>
            </a:lnSpc>
            <a:spcBef>
              <a:spcPct val="0"/>
            </a:spcBef>
            <a:spcAft>
              <a:spcPts val="0"/>
            </a:spcAft>
            <a:buNone/>
          </a:pPr>
          <a:r>
            <a:rPr lang="en-US" sz="1200" kern="1200">
              <a:solidFill>
                <a:sysClr val="window" lastClr="FFFFFF"/>
              </a:solidFill>
              <a:latin typeface="Calibri"/>
              <a:ea typeface="+mn-ea"/>
              <a:cs typeface="+mn-cs"/>
            </a:rPr>
            <a:t>Bpeterson@amerihealthcaritasdc.com</a:t>
          </a:r>
        </a:p>
        <a:p>
          <a:pPr marL="0" lvl="0" indent="0" algn="ctr" defTabSz="533400">
            <a:lnSpc>
              <a:spcPct val="90000"/>
            </a:lnSpc>
            <a:spcBef>
              <a:spcPct val="0"/>
            </a:spcBef>
            <a:spcAft>
              <a:spcPts val="0"/>
            </a:spcAft>
            <a:buNone/>
          </a:pPr>
          <a:r>
            <a:rPr lang="en-US" sz="1200" kern="1200">
              <a:solidFill>
                <a:sysClr val="window" lastClr="FFFFFF"/>
              </a:solidFill>
              <a:latin typeface="Calibri"/>
              <a:ea typeface="+mn-ea"/>
              <a:cs typeface="+mn-cs"/>
            </a:rPr>
            <a:t>(717) 671-6504 (w) (202) 280-9729(c)</a:t>
          </a:r>
        </a:p>
        <a:p>
          <a:pPr marL="0" lvl="0" indent="0" algn="ctr" defTabSz="533400">
            <a:lnSpc>
              <a:spcPct val="90000"/>
            </a:lnSpc>
            <a:spcBef>
              <a:spcPct val="0"/>
            </a:spcBef>
            <a:spcAft>
              <a:spcPts val="0"/>
            </a:spcAft>
            <a:buNone/>
          </a:pPr>
          <a:endParaRPr lang="en-US" sz="1200" kern="1200">
            <a:solidFill>
              <a:sysClr val="window" lastClr="FFFFFF"/>
            </a:solidFill>
            <a:latin typeface="Calibri"/>
            <a:ea typeface="+mn-ea"/>
            <a:cs typeface="+mn-cs"/>
          </a:endParaRPr>
        </a:p>
      </dsp:txBody>
      <dsp:txXfrm>
        <a:off x="844074" y="2292142"/>
        <a:ext cx="2716065" cy="910316"/>
      </dsp:txXfrm>
    </dsp:sp>
    <dsp:sp modelId="{AA0EBA09-18A8-4B0A-B893-17F9A45F3AC8}">
      <dsp:nvSpPr>
        <dsp:cNvPr id="0" name=""/>
        <dsp:cNvSpPr/>
      </dsp:nvSpPr>
      <dsp:spPr>
        <a:xfrm>
          <a:off x="4941474" y="2313683"/>
          <a:ext cx="2822443" cy="834617"/>
        </a:xfrm>
        <a:prstGeom prst="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ts val="0"/>
            </a:spcAft>
            <a:buNone/>
          </a:pPr>
          <a:r>
            <a:rPr lang="en-US" sz="1200" b="0" kern="1200">
              <a:solidFill>
                <a:schemeClr val="bg1"/>
              </a:solidFill>
              <a:latin typeface="Calibri"/>
              <a:ea typeface="+mn-ea"/>
              <a:cs typeface="+mn-cs"/>
            </a:rPr>
            <a:t>Paulette Reed </a:t>
          </a:r>
        </a:p>
        <a:p>
          <a:pPr marL="0" lvl="0" indent="0" algn="ctr" defTabSz="533400">
            <a:lnSpc>
              <a:spcPct val="90000"/>
            </a:lnSpc>
            <a:spcBef>
              <a:spcPct val="0"/>
            </a:spcBef>
            <a:spcAft>
              <a:spcPts val="0"/>
            </a:spcAft>
            <a:buNone/>
          </a:pPr>
          <a:r>
            <a:rPr lang="en-US" sz="1200" kern="1200">
              <a:solidFill>
                <a:sysClr val="window" lastClr="FFFFFF"/>
              </a:solidFill>
              <a:latin typeface="Calibri"/>
              <a:ea typeface="+mn-ea"/>
              <a:cs typeface="+mn-cs"/>
            </a:rPr>
            <a:t>Provider Account Executive</a:t>
          </a:r>
        </a:p>
        <a:p>
          <a:pPr marL="0" lvl="0" indent="0" algn="ctr" defTabSz="533400">
            <a:lnSpc>
              <a:spcPct val="90000"/>
            </a:lnSpc>
            <a:spcBef>
              <a:spcPct val="0"/>
            </a:spcBef>
            <a:spcAft>
              <a:spcPts val="0"/>
            </a:spcAft>
            <a:buNone/>
          </a:pPr>
          <a:r>
            <a:rPr lang="en-US" sz="1200" kern="1200">
              <a:solidFill>
                <a:sysClr val="window" lastClr="FFFFFF"/>
              </a:solidFill>
              <a:latin typeface="Calibri"/>
              <a:ea typeface="+mn-ea"/>
              <a:cs typeface="+mn-cs"/>
            </a:rPr>
            <a:t>Preed@amerihealthcaritasdc.com</a:t>
          </a:r>
        </a:p>
        <a:p>
          <a:pPr marL="0" lvl="0" indent="0" algn="ctr" defTabSz="533400">
            <a:lnSpc>
              <a:spcPct val="90000"/>
            </a:lnSpc>
            <a:spcBef>
              <a:spcPct val="0"/>
            </a:spcBef>
            <a:spcAft>
              <a:spcPts val="0"/>
            </a:spcAft>
            <a:buNone/>
          </a:pPr>
          <a:r>
            <a:rPr lang="en-US" sz="1200" kern="1200">
              <a:solidFill>
                <a:sysClr val="window" lastClr="FFFFFF"/>
              </a:solidFill>
              <a:latin typeface="Calibri"/>
              <a:ea typeface="+mn-ea"/>
              <a:cs typeface="+mn-cs"/>
            </a:rPr>
            <a:t>(202) 552-3757 (w) (202) 713-7291(c)  </a:t>
          </a:r>
        </a:p>
      </dsp:txBody>
      <dsp:txXfrm>
        <a:off x="4941474" y="2313683"/>
        <a:ext cx="2822443" cy="834617"/>
      </dsp:txXfrm>
    </dsp:sp>
    <dsp:sp modelId="{68C5ECC8-59C1-47DD-BE37-05BDE997A161}">
      <dsp:nvSpPr>
        <dsp:cNvPr id="0" name=""/>
        <dsp:cNvSpPr/>
      </dsp:nvSpPr>
      <dsp:spPr>
        <a:xfrm>
          <a:off x="859917" y="3314962"/>
          <a:ext cx="2738337" cy="745101"/>
        </a:xfrm>
        <a:prstGeom prst="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ts val="0"/>
            </a:spcAft>
            <a:buNone/>
          </a:pPr>
          <a:r>
            <a:rPr lang="en-US" sz="1200" kern="1200">
              <a:solidFill>
                <a:sysClr val="window" lastClr="FFFFFF"/>
              </a:solidFill>
              <a:latin typeface="Calibri"/>
              <a:ea typeface="+mn-ea"/>
              <a:cs typeface="+mn-cs"/>
            </a:rPr>
            <a:t>Cheryl Gray </a:t>
          </a:r>
        </a:p>
        <a:p>
          <a:pPr marL="0" lvl="0" indent="0" algn="ctr" defTabSz="533400">
            <a:lnSpc>
              <a:spcPct val="90000"/>
            </a:lnSpc>
            <a:spcBef>
              <a:spcPct val="0"/>
            </a:spcBef>
            <a:spcAft>
              <a:spcPts val="0"/>
            </a:spcAft>
            <a:buNone/>
          </a:pPr>
          <a:r>
            <a:rPr lang="en-US" sz="1200" kern="1200">
              <a:solidFill>
                <a:sysClr val="window" lastClr="FFFFFF"/>
              </a:solidFill>
              <a:latin typeface="Calibri"/>
              <a:ea typeface="+mn-ea"/>
              <a:cs typeface="+mn-cs"/>
            </a:rPr>
            <a:t>Provider Account Executive</a:t>
          </a:r>
        </a:p>
        <a:p>
          <a:pPr marL="0" lvl="0" indent="0" algn="ctr" defTabSz="533400">
            <a:lnSpc>
              <a:spcPct val="90000"/>
            </a:lnSpc>
            <a:spcBef>
              <a:spcPct val="0"/>
            </a:spcBef>
            <a:spcAft>
              <a:spcPts val="0"/>
            </a:spcAft>
            <a:buNone/>
          </a:pPr>
          <a:r>
            <a:rPr lang="en-US" sz="1200" kern="1200">
              <a:solidFill>
                <a:sysClr val="window" lastClr="FFFFFF"/>
              </a:solidFill>
              <a:latin typeface="Calibri"/>
              <a:ea typeface="+mn-ea"/>
              <a:cs typeface="+mn-cs"/>
            </a:rPr>
            <a:t> Cgray1@amerihealthcaritasdc.com</a:t>
          </a:r>
        </a:p>
        <a:p>
          <a:pPr marL="0" lvl="0" indent="0" algn="ctr" defTabSz="533400">
            <a:lnSpc>
              <a:spcPct val="90000"/>
            </a:lnSpc>
            <a:spcBef>
              <a:spcPct val="0"/>
            </a:spcBef>
            <a:spcAft>
              <a:spcPts val="0"/>
            </a:spcAft>
            <a:buNone/>
          </a:pPr>
          <a:r>
            <a:rPr lang="en-US" sz="1200" kern="1200">
              <a:solidFill>
                <a:sysClr val="window" lastClr="FFFFFF"/>
              </a:solidFill>
              <a:latin typeface="Calibri"/>
              <a:ea typeface="+mn-ea"/>
              <a:cs typeface="+mn-cs"/>
            </a:rPr>
            <a:t>(202) 408-2225 (w) (202) 713-7301(c)</a:t>
          </a:r>
        </a:p>
      </dsp:txBody>
      <dsp:txXfrm>
        <a:off x="859917" y="3314962"/>
        <a:ext cx="2738337" cy="745101"/>
      </dsp:txXfrm>
    </dsp:sp>
    <dsp:sp modelId="{AAB4AA18-6AF6-4575-BFD0-0064106DBD48}">
      <dsp:nvSpPr>
        <dsp:cNvPr id="0" name=""/>
        <dsp:cNvSpPr/>
      </dsp:nvSpPr>
      <dsp:spPr>
        <a:xfrm>
          <a:off x="4834409" y="3226451"/>
          <a:ext cx="2973758" cy="827986"/>
        </a:xfrm>
        <a:prstGeom prst="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ts val="0"/>
            </a:spcAft>
            <a:buNone/>
          </a:pPr>
          <a:r>
            <a:rPr lang="en-US" sz="1200" b="1" kern="1200">
              <a:solidFill>
                <a:schemeClr val="bg1"/>
              </a:solidFill>
              <a:latin typeface="Calibri"/>
              <a:ea typeface="+mn-ea"/>
              <a:cs typeface="+mn-cs"/>
            </a:rPr>
            <a:t>Ronnie Harris (HHA Account Rep)</a:t>
          </a:r>
        </a:p>
        <a:p>
          <a:pPr marL="0" lvl="0" indent="0" algn="ctr" defTabSz="533400">
            <a:lnSpc>
              <a:spcPct val="90000"/>
            </a:lnSpc>
            <a:spcBef>
              <a:spcPct val="0"/>
            </a:spcBef>
            <a:spcAft>
              <a:spcPts val="0"/>
            </a:spcAft>
            <a:buNone/>
          </a:pPr>
          <a:r>
            <a:rPr lang="en-US" sz="1200" kern="1200">
              <a:solidFill>
                <a:sysClr val="window" lastClr="FFFFFF"/>
              </a:solidFill>
              <a:latin typeface="Calibri"/>
              <a:ea typeface="+mn-ea"/>
              <a:cs typeface="+mn-cs"/>
            </a:rPr>
            <a:t>Provider Account Executive</a:t>
          </a:r>
        </a:p>
        <a:p>
          <a:pPr marL="0" lvl="0" indent="0" algn="ctr" defTabSz="533400">
            <a:lnSpc>
              <a:spcPct val="90000"/>
            </a:lnSpc>
            <a:spcBef>
              <a:spcPct val="0"/>
            </a:spcBef>
            <a:spcAft>
              <a:spcPts val="0"/>
            </a:spcAft>
            <a:buNone/>
          </a:pPr>
          <a:r>
            <a:rPr lang="en-US" sz="1200" kern="1200">
              <a:solidFill>
                <a:sysClr val="window" lastClr="FFFFFF"/>
              </a:solidFill>
              <a:latin typeface="Calibri"/>
              <a:ea typeface="+mn-ea"/>
              <a:cs typeface="+mn-cs"/>
            </a:rPr>
            <a:t> Rharris@amerihealthcaritasdc.com</a:t>
          </a:r>
        </a:p>
        <a:p>
          <a:pPr marL="0" lvl="0" indent="0" algn="ctr" defTabSz="533400">
            <a:lnSpc>
              <a:spcPct val="90000"/>
            </a:lnSpc>
            <a:spcBef>
              <a:spcPct val="0"/>
            </a:spcBef>
            <a:spcAft>
              <a:spcPts val="0"/>
            </a:spcAft>
            <a:buNone/>
          </a:pPr>
          <a:r>
            <a:rPr lang="en-US" sz="1200" kern="1200">
              <a:solidFill>
                <a:sysClr val="window" lastClr="FFFFFF"/>
              </a:solidFill>
              <a:latin typeface="Calibri"/>
              <a:ea typeface="+mn-ea"/>
              <a:cs typeface="+mn-cs"/>
            </a:rPr>
            <a:t>(202) 408-3996 (w) (202) 713-7316(w)</a:t>
          </a:r>
        </a:p>
      </dsp:txBody>
      <dsp:txXfrm>
        <a:off x="4834409" y="3226451"/>
        <a:ext cx="2973758" cy="827986"/>
      </dsp:txXfrm>
    </dsp:sp>
    <dsp:sp modelId="{DF644348-DB15-49C4-8652-64936C46D4E2}">
      <dsp:nvSpPr>
        <dsp:cNvPr id="0" name=""/>
        <dsp:cNvSpPr/>
      </dsp:nvSpPr>
      <dsp:spPr>
        <a:xfrm>
          <a:off x="924084" y="4109965"/>
          <a:ext cx="2721298" cy="876817"/>
        </a:xfrm>
        <a:prstGeom prst="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ts val="0"/>
            </a:spcAft>
            <a:buNone/>
          </a:pPr>
          <a:r>
            <a:rPr lang="en-US" sz="1200" kern="1200">
              <a:solidFill>
                <a:sysClr val="window" lastClr="FFFFFF"/>
              </a:solidFill>
              <a:latin typeface="Calibri"/>
              <a:ea typeface="+mn-ea"/>
              <a:cs typeface="+mn-cs"/>
            </a:rPr>
            <a:t>Cynthia Brown </a:t>
          </a:r>
        </a:p>
        <a:p>
          <a:pPr marL="0" lvl="0" indent="0" algn="ctr" defTabSz="533400">
            <a:lnSpc>
              <a:spcPct val="90000"/>
            </a:lnSpc>
            <a:spcBef>
              <a:spcPct val="0"/>
            </a:spcBef>
            <a:spcAft>
              <a:spcPts val="0"/>
            </a:spcAft>
            <a:buNone/>
          </a:pPr>
          <a:r>
            <a:rPr lang="en-US" sz="1200" kern="1200">
              <a:solidFill>
                <a:sysClr val="window" lastClr="FFFFFF"/>
              </a:solidFill>
              <a:latin typeface="Calibri"/>
              <a:ea typeface="+mn-ea"/>
              <a:cs typeface="+mn-cs"/>
            </a:rPr>
            <a:t>Provider Network Account</a:t>
          </a:r>
        </a:p>
        <a:p>
          <a:pPr marL="0" lvl="0" indent="0" algn="ctr" defTabSz="533400">
            <a:lnSpc>
              <a:spcPct val="90000"/>
            </a:lnSpc>
            <a:spcBef>
              <a:spcPct val="0"/>
            </a:spcBef>
            <a:spcAft>
              <a:spcPts val="0"/>
            </a:spcAft>
            <a:buNone/>
          </a:pPr>
          <a:r>
            <a:rPr lang="en-US" sz="1200" kern="1200">
              <a:solidFill>
                <a:sysClr val="window" lastClr="FFFFFF"/>
              </a:solidFill>
              <a:latin typeface="Calibri"/>
              <a:ea typeface="+mn-ea"/>
              <a:cs typeface="+mn-cs"/>
            </a:rPr>
            <a:t>Cbrown1@amerihealthcaritasdc.com</a:t>
          </a:r>
        </a:p>
        <a:p>
          <a:pPr marL="0" lvl="0" indent="0" algn="ctr" defTabSz="533400">
            <a:lnSpc>
              <a:spcPct val="90000"/>
            </a:lnSpc>
            <a:spcBef>
              <a:spcPct val="0"/>
            </a:spcBef>
            <a:spcAft>
              <a:spcPts val="0"/>
            </a:spcAft>
            <a:buNone/>
          </a:pPr>
          <a:r>
            <a:rPr lang="en-US" sz="1200" kern="1200">
              <a:solidFill>
                <a:sysClr val="window" lastClr="FFFFFF"/>
              </a:solidFill>
              <a:latin typeface="Calibri"/>
              <a:ea typeface="+mn-ea"/>
              <a:cs typeface="+mn-cs"/>
            </a:rPr>
            <a:t>(202) 326-8987 (w) (202) 713-7292(c)</a:t>
          </a:r>
        </a:p>
        <a:p>
          <a:pPr marL="0" lvl="0" indent="0" algn="ctr" defTabSz="533400">
            <a:lnSpc>
              <a:spcPct val="90000"/>
            </a:lnSpc>
            <a:spcBef>
              <a:spcPct val="0"/>
            </a:spcBef>
            <a:spcAft>
              <a:spcPts val="0"/>
            </a:spcAft>
            <a:buNone/>
          </a:pPr>
          <a:endParaRPr lang="en-US" sz="1200" kern="1200">
            <a:solidFill>
              <a:sysClr val="window" lastClr="FFFFFF"/>
            </a:solidFill>
            <a:latin typeface="Calibri"/>
            <a:ea typeface="+mn-ea"/>
            <a:cs typeface="+mn-cs"/>
          </a:endParaRPr>
        </a:p>
      </dsp:txBody>
      <dsp:txXfrm>
        <a:off x="924084" y="4109965"/>
        <a:ext cx="2721298" cy="876817"/>
      </dsp:txXfrm>
    </dsp:sp>
    <dsp:sp modelId="{7A3184CD-F88D-4830-AF29-AF36DEA4948D}">
      <dsp:nvSpPr>
        <dsp:cNvPr id="0" name=""/>
        <dsp:cNvSpPr/>
      </dsp:nvSpPr>
      <dsp:spPr>
        <a:xfrm flipH="1">
          <a:off x="4922983" y="4170698"/>
          <a:ext cx="2793474" cy="702330"/>
        </a:xfrm>
        <a:prstGeom prst="rect">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ts val="0"/>
            </a:spcAft>
            <a:buNone/>
          </a:pPr>
          <a:r>
            <a:rPr lang="en-US" sz="1200" kern="1200">
              <a:solidFill>
                <a:sysClr val="window" lastClr="FFFFFF"/>
              </a:solidFill>
              <a:latin typeface="Calibri"/>
              <a:ea typeface="+mn-ea"/>
              <a:cs typeface="+mn-cs"/>
            </a:rPr>
            <a:t>Darin Hutchins </a:t>
          </a:r>
        </a:p>
        <a:p>
          <a:pPr marL="0" lvl="0" indent="0" algn="ctr" defTabSz="533400">
            <a:lnSpc>
              <a:spcPct val="90000"/>
            </a:lnSpc>
            <a:spcBef>
              <a:spcPct val="0"/>
            </a:spcBef>
            <a:spcAft>
              <a:spcPts val="0"/>
            </a:spcAft>
            <a:buNone/>
          </a:pPr>
          <a:r>
            <a:rPr lang="en-US" sz="1200" kern="1200">
              <a:solidFill>
                <a:sysClr val="window" lastClr="FFFFFF"/>
              </a:solidFill>
              <a:latin typeface="Calibri"/>
              <a:ea typeface="+mn-ea"/>
              <a:cs typeface="+mn-cs"/>
            </a:rPr>
            <a:t>Provider Account Executive </a:t>
          </a:r>
        </a:p>
        <a:p>
          <a:pPr marL="0" lvl="0" indent="0" algn="ctr" defTabSz="533400">
            <a:lnSpc>
              <a:spcPct val="90000"/>
            </a:lnSpc>
            <a:spcBef>
              <a:spcPct val="0"/>
            </a:spcBef>
            <a:spcAft>
              <a:spcPts val="0"/>
            </a:spcAft>
            <a:buNone/>
          </a:pPr>
          <a:r>
            <a:rPr lang="en-US" sz="1200" kern="1200">
              <a:solidFill>
                <a:sysClr val="window" lastClr="FFFFFF"/>
              </a:solidFill>
              <a:latin typeface="Calibri"/>
              <a:ea typeface="+mn-ea"/>
              <a:cs typeface="+mn-cs"/>
            </a:rPr>
            <a:t>Dhutchins@amerihealthcaritasdc.com</a:t>
          </a:r>
        </a:p>
        <a:p>
          <a:pPr marL="0" lvl="0" indent="0" algn="ctr" defTabSz="533400">
            <a:lnSpc>
              <a:spcPct val="90000"/>
            </a:lnSpc>
            <a:spcBef>
              <a:spcPct val="0"/>
            </a:spcBef>
            <a:spcAft>
              <a:spcPts val="0"/>
            </a:spcAft>
            <a:buNone/>
          </a:pPr>
          <a:r>
            <a:rPr lang="en-US" sz="1200" kern="1200">
              <a:solidFill>
                <a:sysClr val="window" lastClr="FFFFFF"/>
              </a:solidFill>
              <a:latin typeface="Calibri"/>
              <a:ea typeface="+mn-ea"/>
              <a:cs typeface="+mn-cs"/>
            </a:rPr>
            <a:t>(202) 326-8921(w) (202) 379-8571 (c) </a:t>
          </a:r>
        </a:p>
      </dsp:txBody>
      <dsp:txXfrm>
        <a:off x="4922983" y="4170698"/>
        <a:ext cx="2793474" cy="70233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662782-5FD3-4CCD-9BAB-27DE6CFED7DB}">
      <dsp:nvSpPr>
        <dsp:cNvPr id="0" name=""/>
        <dsp:cNvSpPr/>
      </dsp:nvSpPr>
      <dsp:spPr>
        <a:xfrm>
          <a:off x="1160" y="103579"/>
          <a:ext cx="1462028" cy="87721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baseline="0">
              <a:latin typeface="Open Sans" panose="020B0606030504020204" pitchFamily="34" charset="0"/>
              <a:ea typeface="Open Sans" panose="020B0606030504020204" pitchFamily="34" charset="0"/>
              <a:cs typeface="Open Sans" panose="020B0606030504020204" pitchFamily="34" charset="0"/>
            </a:rPr>
            <a:t>Inpatient Admissions (non-emergent)</a:t>
          </a:r>
          <a:endParaRPr lang="en-US" sz="1400" kern="1200">
            <a:latin typeface="Open Sans" panose="020B0606030504020204" pitchFamily="34" charset="0"/>
            <a:ea typeface="Open Sans" panose="020B0606030504020204" pitchFamily="34" charset="0"/>
            <a:cs typeface="Open Sans" panose="020B0606030504020204" pitchFamily="34" charset="0"/>
          </a:endParaRPr>
        </a:p>
      </dsp:txBody>
      <dsp:txXfrm>
        <a:off x="1160" y="103579"/>
        <a:ext cx="1462028" cy="877217"/>
      </dsp:txXfrm>
    </dsp:sp>
    <dsp:sp modelId="{AD25B8A9-17AA-4547-BD23-011BFE0C2CF3}">
      <dsp:nvSpPr>
        <dsp:cNvPr id="0" name=""/>
        <dsp:cNvSpPr/>
      </dsp:nvSpPr>
      <dsp:spPr>
        <a:xfrm>
          <a:off x="1609391" y="103579"/>
          <a:ext cx="1462028" cy="87721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baseline="0">
              <a:latin typeface="Open Sans" panose="020B0606030504020204" pitchFamily="34" charset="0"/>
              <a:ea typeface="Open Sans" panose="020B0606030504020204" pitchFamily="34" charset="0"/>
              <a:cs typeface="Open Sans" panose="020B0606030504020204" pitchFamily="34" charset="0"/>
            </a:rPr>
            <a:t>Services at A Nonparticipating Facility </a:t>
          </a:r>
          <a:endParaRPr lang="en-US" sz="1400" kern="1200">
            <a:latin typeface="Open Sans" panose="020B0606030504020204" pitchFamily="34" charset="0"/>
            <a:ea typeface="Open Sans" panose="020B0606030504020204" pitchFamily="34" charset="0"/>
            <a:cs typeface="Open Sans" panose="020B0606030504020204" pitchFamily="34" charset="0"/>
          </a:endParaRPr>
        </a:p>
      </dsp:txBody>
      <dsp:txXfrm>
        <a:off x="1609391" y="103579"/>
        <a:ext cx="1462028" cy="877217"/>
      </dsp:txXfrm>
    </dsp:sp>
    <dsp:sp modelId="{BCC02358-D28D-4C0D-9576-5600D2393E47}">
      <dsp:nvSpPr>
        <dsp:cNvPr id="0" name=""/>
        <dsp:cNvSpPr/>
      </dsp:nvSpPr>
      <dsp:spPr>
        <a:xfrm>
          <a:off x="3217623" y="103579"/>
          <a:ext cx="1462028" cy="87721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baseline="0">
              <a:latin typeface="Open Sans" panose="020B0606030504020204" pitchFamily="34" charset="0"/>
              <a:ea typeface="Open Sans" panose="020B0606030504020204" pitchFamily="34" charset="0"/>
              <a:cs typeface="Open Sans" panose="020B0606030504020204" pitchFamily="34" charset="0"/>
            </a:rPr>
            <a:t>Breast Reconstruction</a:t>
          </a:r>
          <a:endParaRPr lang="en-US" sz="1400" kern="1200">
            <a:latin typeface="Open Sans" panose="020B0606030504020204" pitchFamily="34" charset="0"/>
            <a:ea typeface="Open Sans" panose="020B0606030504020204" pitchFamily="34" charset="0"/>
            <a:cs typeface="Open Sans" panose="020B0606030504020204" pitchFamily="34" charset="0"/>
          </a:endParaRPr>
        </a:p>
      </dsp:txBody>
      <dsp:txXfrm>
        <a:off x="3217623" y="103579"/>
        <a:ext cx="1462028" cy="877217"/>
      </dsp:txXfrm>
    </dsp:sp>
    <dsp:sp modelId="{18D15231-8A55-4536-9C19-B283C5BAC0AD}">
      <dsp:nvSpPr>
        <dsp:cNvPr id="0" name=""/>
        <dsp:cNvSpPr/>
      </dsp:nvSpPr>
      <dsp:spPr>
        <a:xfrm>
          <a:off x="4825854" y="103579"/>
          <a:ext cx="1462028" cy="87721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baseline="0">
              <a:latin typeface="Open Sans" panose="020B0606030504020204" pitchFamily="34" charset="0"/>
              <a:ea typeface="Open Sans" panose="020B0606030504020204" pitchFamily="34" charset="0"/>
              <a:cs typeface="Open Sans" panose="020B0606030504020204" pitchFamily="34" charset="0"/>
            </a:rPr>
            <a:t>BRCA Testing</a:t>
          </a:r>
          <a:endParaRPr lang="en-US" sz="1400" kern="1200">
            <a:latin typeface="Open Sans" panose="020B0606030504020204" pitchFamily="34" charset="0"/>
            <a:ea typeface="Open Sans" panose="020B0606030504020204" pitchFamily="34" charset="0"/>
            <a:cs typeface="Open Sans" panose="020B0606030504020204" pitchFamily="34" charset="0"/>
          </a:endParaRPr>
        </a:p>
      </dsp:txBody>
      <dsp:txXfrm>
        <a:off x="4825854" y="103579"/>
        <a:ext cx="1462028" cy="877217"/>
      </dsp:txXfrm>
    </dsp:sp>
    <dsp:sp modelId="{EB303039-5776-43AD-A8A3-443FA087998B}">
      <dsp:nvSpPr>
        <dsp:cNvPr id="0" name=""/>
        <dsp:cNvSpPr/>
      </dsp:nvSpPr>
      <dsp:spPr>
        <a:xfrm>
          <a:off x="6434086" y="103579"/>
          <a:ext cx="1462028" cy="87721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baseline="0">
              <a:latin typeface="Open Sans" panose="020B0606030504020204" pitchFamily="34" charset="0"/>
              <a:ea typeface="Open Sans" panose="020B0606030504020204" pitchFamily="34" charset="0"/>
              <a:cs typeface="Open Sans" panose="020B0606030504020204" pitchFamily="34" charset="0"/>
            </a:rPr>
            <a:t>Cochlear Implant</a:t>
          </a:r>
          <a:endParaRPr lang="en-US" sz="1400" kern="1200">
            <a:latin typeface="Open Sans" panose="020B0606030504020204" pitchFamily="34" charset="0"/>
            <a:ea typeface="Open Sans" panose="020B0606030504020204" pitchFamily="34" charset="0"/>
            <a:cs typeface="Open Sans" panose="020B0606030504020204" pitchFamily="34" charset="0"/>
          </a:endParaRPr>
        </a:p>
      </dsp:txBody>
      <dsp:txXfrm>
        <a:off x="6434086" y="103579"/>
        <a:ext cx="1462028" cy="877217"/>
      </dsp:txXfrm>
    </dsp:sp>
    <dsp:sp modelId="{D2DB5158-8F3A-41C4-9DF9-920E9B560897}">
      <dsp:nvSpPr>
        <dsp:cNvPr id="0" name=""/>
        <dsp:cNvSpPr/>
      </dsp:nvSpPr>
      <dsp:spPr>
        <a:xfrm>
          <a:off x="8042317" y="103579"/>
          <a:ext cx="1462028" cy="87721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baseline="0">
              <a:latin typeface="Open Sans" panose="020B0606030504020204" pitchFamily="34" charset="0"/>
              <a:ea typeface="Open Sans" panose="020B0606030504020204" pitchFamily="34" charset="0"/>
              <a:cs typeface="Open Sans" panose="020B0606030504020204" pitchFamily="34" charset="0"/>
            </a:rPr>
            <a:t>Eyelid Surgery</a:t>
          </a:r>
          <a:endParaRPr lang="en-US" sz="1400" kern="1200">
            <a:latin typeface="Open Sans" panose="020B0606030504020204" pitchFamily="34" charset="0"/>
            <a:ea typeface="Open Sans" panose="020B0606030504020204" pitchFamily="34" charset="0"/>
            <a:cs typeface="Open Sans" panose="020B0606030504020204" pitchFamily="34" charset="0"/>
          </a:endParaRPr>
        </a:p>
      </dsp:txBody>
      <dsp:txXfrm>
        <a:off x="8042317" y="103579"/>
        <a:ext cx="1462028" cy="877217"/>
      </dsp:txXfrm>
    </dsp:sp>
    <dsp:sp modelId="{0F34B4E4-914F-4117-816B-97E82B872F27}">
      <dsp:nvSpPr>
        <dsp:cNvPr id="0" name=""/>
        <dsp:cNvSpPr/>
      </dsp:nvSpPr>
      <dsp:spPr>
        <a:xfrm>
          <a:off x="628436" y="1126999"/>
          <a:ext cx="1462028" cy="87721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baseline="0">
              <a:latin typeface="Open Sans" panose="020B0606030504020204" pitchFamily="34" charset="0"/>
              <a:ea typeface="Open Sans" panose="020B0606030504020204" pitchFamily="34" charset="0"/>
              <a:cs typeface="Open Sans" panose="020B0606030504020204" pitchFamily="34" charset="0"/>
            </a:rPr>
            <a:t>Gender Reassignment</a:t>
          </a:r>
          <a:endParaRPr lang="en-US" sz="1400" kern="1200">
            <a:latin typeface="Open Sans" panose="020B0606030504020204" pitchFamily="34" charset="0"/>
            <a:ea typeface="Open Sans" panose="020B0606030504020204" pitchFamily="34" charset="0"/>
            <a:cs typeface="Open Sans" panose="020B0606030504020204" pitchFamily="34" charset="0"/>
          </a:endParaRPr>
        </a:p>
      </dsp:txBody>
      <dsp:txXfrm>
        <a:off x="628436" y="1126999"/>
        <a:ext cx="1462028" cy="877217"/>
      </dsp:txXfrm>
    </dsp:sp>
    <dsp:sp modelId="{17E5ACC8-3672-41C1-B6DE-695BA6F5C48A}">
      <dsp:nvSpPr>
        <dsp:cNvPr id="0" name=""/>
        <dsp:cNvSpPr/>
      </dsp:nvSpPr>
      <dsp:spPr>
        <a:xfrm>
          <a:off x="2236667" y="1126999"/>
          <a:ext cx="1462028" cy="87721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latin typeface="Open Sans" panose="020B0606030504020204" pitchFamily="34" charset="0"/>
              <a:ea typeface="Open Sans" panose="020B0606030504020204" pitchFamily="34" charset="0"/>
              <a:cs typeface="Open Sans" panose="020B0606030504020204" pitchFamily="34" charset="0"/>
            </a:rPr>
            <a:t>PCA</a:t>
          </a:r>
        </a:p>
      </dsp:txBody>
      <dsp:txXfrm>
        <a:off x="2236667" y="1126999"/>
        <a:ext cx="1462028" cy="877217"/>
      </dsp:txXfrm>
    </dsp:sp>
    <dsp:sp modelId="{23E23849-4A99-4CE3-8C9A-073E29A7A677}">
      <dsp:nvSpPr>
        <dsp:cNvPr id="0" name=""/>
        <dsp:cNvSpPr/>
      </dsp:nvSpPr>
      <dsp:spPr>
        <a:xfrm>
          <a:off x="3844899" y="1126999"/>
          <a:ext cx="1462028" cy="87721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baseline="0">
              <a:latin typeface="Open Sans" panose="020B0606030504020204" pitchFamily="34" charset="0"/>
              <a:ea typeface="Open Sans" panose="020B0606030504020204" pitchFamily="34" charset="0"/>
              <a:cs typeface="Open Sans" panose="020B0606030504020204" pitchFamily="34" charset="0"/>
            </a:rPr>
            <a:t>Hyperbaric Oxygen Therapy</a:t>
          </a:r>
          <a:endParaRPr lang="en-US" sz="1400" kern="1200">
            <a:latin typeface="Open Sans" panose="020B0606030504020204" pitchFamily="34" charset="0"/>
            <a:ea typeface="Open Sans" panose="020B0606030504020204" pitchFamily="34" charset="0"/>
            <a:cs typeface="Open Sans" panose="020B0606030504020204" pitchFamily="34" charset="0"/>
          </a:endParaRPr>
        </a:p>
      </dsp:txBody>
      <dsp:txXfrm>
        <a:off x="3844899" y="1126999"/>
        <a:ext cx="1462028" cy="877217"/>
      </dsp:txXfrm>
    </dsp:sp>
    <dsp:sp modelId="{90B28796-30EA-4C0B-886D-B6CC59DB2DE1}">
      <dsp:nvSpPr>
        <dsp:cNvPr id="0" name=""/>
        <dsp:cNvSpPr/>
      </dsp:nvSpPr>
      <dsp:spPr>
        <a:xfrm>
          <a:off x="5453131" y="1126999"/>
          <a:ext cx="1815708" cy="87721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b="0" i="0" kern="1200" baseline="0">
              <a:latin typeface="Open Sans" panose="020B0606030504020204" pitchFamily="34" charset="0"/>
              <a:ea typeface="Open Sans" panose="020B0606030504020204" pitchFamily="34" charset="0"/>
              <a:cs typeface="Open Sans" panose="020B0606030504020204" pitchFamily="34" charset="0"/>
            </a:rPr>
            <a:t>Immunogammaglobulin </a:t>
          </a:r>
          <a:endParaRPr lang="en-US" sz="1300" kern="1200">
            <a:latin typeface="Open Sans" panose="020B0606030504020204" pitchFamily="34" charset="0"/>
            <a:ea typeface="Open Sans" panose="020B0606030504020204" pitchFamily="34" charset="0"/>
            <a:cs typeface="Open Sans" panose="020B0606030504020204" pitchFamily="34" charset="0"/>
          </a:endParaRPr>
        </a:p>
      </dsp:txBody>
      <dsp:txXfrm>
        <a:off x="5453131" y="1126999"/>
        <a:ext cx="1815708" cy="877217"/>
      </dsp:txXfrm>
    </dsp:sp>
    <dsp:sp modelId="{9C8EBD82-72DE-4427-9148-D71C99FD566F}">
      <dsp:nvSpPr>
        <dsp:cNvPr id="0" name=""/>
        <dsp:cNvSpPr/>
      </dsp:nvSpPr>
      <dsp:spPr>
        <a:xfrm>
          <a:off x="7415041" y="1126999"/>
          <a:ext cx="1462028" cy="87721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baseline="0">
              <a:latin typeface="Open Sans" panose="020B0606030504020204" pitchFamily="34" charset="0"/>
              <a:ea typeface="Open Sans" panose="020B0606030504020204" pitchFamily="34" charset="0"/>
              <a:cs typeface="Open Sans" panose="020B0606030504020204" pitchFamily="34" charset="0"/>
            </a:rPr>
            <a:t>Lupron</a:t>
          </a:r>
          <a:endParaRPr lang="en-US" sz="1400" kern="1200">
            <a:latin typeface="Open Sans" panose="020B0606030504020204" pitchFamily="34" charset="0"/>
            <a:ea typeface="Open Sans" panose="020B0606030504020204" pitchFamily="34" charset="0"/>
            <a:cs typeface="Open Sans" panose="020B0606030504020204" pitchFamily="34" charset="0"/>
          </a:endParaRPr>
        </a:p>
      </dsp:txBody>
      <dsp:txXfrm>
        <a:off x="7415041" y="1126999"/>
        <a:ext cx="1462028" cy="877217"/>
      </dsp:txXfrm>
    </dsp:sp>
    <dsp:sp modelId="{623D2B6A-3236-471A-B13C-1D78AFD07AD0}">
      <dsp:nvSpPr>
        <dsp:cNvPr id="0" name=""/>
        <dsp:cNvSpPr/>
      </dsp:nvSpPr>
      <dsp:spPr>
        <a:xfrm>
          <a:off x="1160" y="2150419"/>
          <a:ext cx="1462028" cy="87721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baseline="0">
              <a:latin typeface="Open Sans" panose="020B0606030504020204" pitchFamily="34" charset="0"/>
              <a:ea typeface="Open Sans" panose="020B0606030504020204" pitchFamily="34" charset="0"/>
              <a:cs typeface="Open Sans" panose="020B0606030504020204" pitchFamily="34" charset="0"/>
            </a:rPr>
            <a:t>Nasal Surgery</a:t>
          </a:r>
          <a:endParaRPr lang="en-US" sz="1400" kern="1200">
            <a:latin typeface="Open Sans" panose="020B0606030504020204" pitchFamily="34" charset="0"/>
            <a:ea typeface="Open Sans" panose="020B0606030504020204" pitchFamily="34" charset="0"/>
            <a:cs typeface="Open Sans" panose="020B0606030504020204" pitchFamily="34" charset="0"/>
          </a:endParaRPr>
        </a:p>
      </dsp:txBody>
      <dsp:txXfrm>
        <a:off x="1160" y="2150419"/>
        <a:ext cx="1462028" cy="877217"/>
      </dsp:txXfrm>
    </dsp:sp>
    <dsp:sp modelId="{9CC4874B-E743-467D-A971-3D0507A7D872}">
      <dsp:nvSpPr>
        <dsp:cNvPr id="0" name=""/>
        <dsp:cNvSpPr/>
      </dsp:nvSpPr>
      <dsp:spPr>
        <a:xfrm>
          <a:off x="1609391" y="2150419"/>
          <a:ext cx="1462028" cy="87721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baseline="0">
              <a:latin typeface="Open Sans" panose="020B0606030504020204" pitchFamily="34" charset="0"/>
              <a:ea typeface="Open Sans" panose="020B0606030504020204" pitchFamily="34" charset="0"/>
              <a:cs typeface="Open Sans" panose="020B0606030504020204" pitchFamily="34" charset="0"/>
            </a:rPr>
            <a:t>Neuropsychological Testing</a:t>
          </a:r>
          <a:endParaRPr lang="en-US" sz="1400" kern="1200">
            <a:latin typeface="Open Sans" panose="020B0606030504020204" pitchFamily="34" charset="0"/>
            <a:ea typeface="Open Sans" panose="020B0606030504020204" pitchFamily="34" charset="0"/>
            <a:cs typeface="Open Sans" panose="020B0606030504020204" pitchFamily="34" charset="0"/>
          </a:endParaRPr>
        </a:p>
      </dsp:txBody>
      <dsp:txXfrm>
        <a:off x="1609391" y="2150419"/>
        <a:ext cx="1462028" cy="877217"/>
      </dsp:txXfrm>
    </dsp:sp>
    <dsp:sp modelId="{5D1226DC-2FB8-449F-899F-47BF6D2A31E2}">
      <dsp:nvSpPr>
        <dsp:cNvPr id="0" name=""/>
        <dsp:cNvSpPr/>
      </dsp:nvSpPr>
      <dsp:spPr>
        <a:xfrm>
          <a:off x="3217623" y="2150419"/>
          <a:ext cx="1462028" cy="87721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baseline="0">
              <a:latin typeface="Open Sans" panose="020B0606030504020204" pitchFamily="34" charset="0"/>
              <a:ea typeface="Open Sans" panose="020B0606030504020204" pitchFamily="34" charset="0"/>
              <a:cs typeface="Open Sans" panose="020B0606030504020204" pitchFamily="34" charset="0"/>
            </a:rPr>
            <a:t>Obesity Surgery</a:t>
          </a:r>
          <a:endParaRPr lang="en-US" sz="1400" kern="1200">
            <a:latin typeface="Open Sans" panose="020B0606030504020204" pitchFamily="34" charset="0"/>
            <a:ea typeface="Open Sans" panose="020B0606030504020204" pitchFamily="34" charset="0"/>
            <a:cs typeface="Open Sans" panose="020B0606030504020204" pitchFamily="34" charset="0"/>
          </a:endParaRPr>
        </a:p>
      </dsp:txBody>
      <dsp:txXfrm>
        <a:off x="3217623" y="2150419"/>
        <a:ext cx="1462028" cy="877217"/>
      </dsp:txXfrm>
    </dsp:sp>
    <dsp:sp modelId="{057E019F-E36F-4DBE-B93D-5F4D09B41AB0}">
      <dsp:nvSpPr>
        <dsp:cNvPr id="0" name=""/>
        <dsp:cNvSpPr/>
      </dsp:nvSpPr>
      <dsp:spPr>
        <a:xfrm>
          <a:off x="4825854" y="2150419"/>
          <a:ext cx="1462028" cy="87721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baseline="0">
              <a:latin typeface="Open Sans" panose="020B0606030504020204" pitchFamily="34" charset="0"/>
              <a:ea typeface="Open Sans" panose="020B0606030504020204" pitchFamily="34" charset="0"/>
              <a:cs typeface="Open Sans" panose="020B0606030504020204" pitchFamily="34" charset="0"/>
            </a:rPr>
            <a:t>Potential Cosmetic Services</a:t>
          </a:r>
          <a:endParaRPr lang="en-US" sz="1400" kern="1200">
            <a:latin typeface="Open Sans" panose="020B0606030504020204" pitchFamily="34" charset="0"/>
            <a:ea typeface="Open Sans" panose="020B0606030504020204" pitchFamily="34" charset="0"/>
            <a:cs typeface="Open Sans" panose="020B0606030504020204" pitchFamily="34" charset="0"/>
          </a:endParaRPr>
        </a:p>
      </dsp:txBody>
      <dsp:txXfrm>
        <a:off x="4825854" y="2150419"/>
        <a:ext cx="1462028" cy="877217"/>
      </dsp:txXfrm>
    </dsp:sp>
    <dsp:sp modelId="{AB48D0EA-2525-4A39-AFA0-C45304ED59B7}">
      <dsp:nvSpPr>
        <dsp:cNvPr id="0" name=""/>
        <dsp:cNvSpPr/>
      </dsp:nvSpPr>
      <dsp:spPr>
        <a:xfrm>
          <a:off x="6434086" y="2150419"/>
          <a:ext cx="1462028" cy="87721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baseline="0">
              <a:latin typeface="Open Sans" panose="020B0606030504020204" pitchFamily="34" charset="0"/>
              <a:ea typeface="Open Sans" panose="020B0606030504020204" pitchFamily="34" charset="0"/>
              <a:cs typeface="Open Sans" panose="020B0606030504020204" pitchFamily="34" charset="0"/>
            </a:rPr>
            <a:t>Private Duty Nursing</a:t>
          </a:r>
          <a:endParaRPr lang="en-US" sz="1400" kern="1200">
            <a:latin typeface="Open Sans" panose="020B0606030504020204" pitchFamily="34" charset="0"/>
            <a:ea typeface="Open Sans" panose="020B0606030504020204" pitchFamily="34" charset="0"/>
            <a:cs typeface="Open Sans" panose="020B0606030504020204" pitchFamily="34" charset="0"/>
          </a:endParaRPr>
        </a:p>
      </dsp:txBody>
      <dsp:txXfrm>
        <a:off x="6434086" y="2150419"/>
        <a:ext cx="1462028" cy="877217"/>
      </dsp:txXfrm>
    </dsp:sp>
    <dsp:sp modelId="{33E0D25C-58B1-4D53-8D2B-12F5A7559143}">
      <dsp:nvSpPr>
        <dsp:cNvPr id="0" name=""/>
        <dsp:cNvSpPr/>
      </dsp:nvSpPr>
      <dsp:spPr>
        <a:xfrm>
          <a:off x="8042317" y="2150419"/>
          <a:ext cx="1462028" cy="87721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baseline="0">
              <a:latin typeface="Open Sans" panose="020B0606030504020204" pitchFamily="34" charset="0"/>
              <a:ea typeface="Open Sans" panose="020B0606030504020204" pitchFamily="34" charset="0"/>
              <a:cs typeface="Open Sans" panose="020B0606030504020204" pitchFamily="34" charset="0"/>
            </a:rPr>
            <a:t>Proton Beam Radiotherapy</a:t>
          </a:r>
          <a:endParaRPr lang="en-US" sz="1400" kern="1200">
            <a:latin typeface="Open Sans" panose="020B0606030504020204" pitchFamily="34" charset="0"/>
            <a:ea typeface="Open Sans" panose="020B0606030504020204" pitchFamily="34" charset="0"/>
            <a:cs typeface="Open Sans" panose="020B0606030504020204" pitchFamily="34" charset="0"/>
          </a:endParaRPr>
        </a:p>
      </dsp:txBody>
      <dsp:txXfrm>
        <a:off x="8042317" y="2150419"/>
        <a:ext cx="1462028" cy="877217"/>
      </dsp:txXfrm>
    </dsp:sp>
    <dsp:sp modelId="{19A4DA17-2C47-4862-B3BF-11DBA502D12F}">
      <dsp:nvSpPr>
        <dsp:cNvPr id="0" name=""/>
        <dsp:cNvSpPr/>
      </dsp:nvSpPr>
      <dsp:spPr>
        <a:xfrm>
          <a:off x="805276" y="3173839"/>
          <a:ext cx="1462028" cy="87721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b="0" i="0" kern="1200" baseline="0">
              <a:latin typeface="Open Sans" panose="020B0606030504020204" pitchFamily="34" charset="0"/>
              <a:ea typeface="Open Sans" panose="020B0606030504020204" pitchFamily="34" charset="0"/>
              <a:cs typeface="Open Sans" panose="020B0606030504020204" pitchFamily="34" charset="0"/>
            </a:rPr>
            <a:t>Removal Of Excess Skin: Thighs, Buttocks, Arms, Back, Chin, Abdomen</a:t>
          </a:r>
          <a:endParaRPr lang="en-US" sz="1200" kern="1200">
            <a:latin typeface="Open Sans" panose="020B0606030504020204" pitchFamily="34" charset="0"/>
            <a:ea typeface="Open Sans" panose="020B0606030504020204" pitchFamily="34" charset="0"/>
            <a:cs typeface="Open Sans" panose="020B0606030504020204" pitchFamily="34" charset="0"/>
          </a:endParaRPr>
        </a:p>
      </dsp:txBody>
      <dsp:txXfrm>
        <a:off x="805276" y="3173839"/>
        <a:ext cx="1462028" cy="877217"/>
      </dsp:txXfrm>
    </dsp:sp>
    <dsp:sp modelId="{003B2ACB-0838-4B29-905A-F2BE829290A9}">
      <dsp:nvSpPr>
        <dsp:cNvPr id="0" name=""/>
        <dsp:cNvSpPr/>
      </dsp:nvSpPr>
      <dsp:spPr>
        <a:xfrm>
          <a:off x="2413507" y="3173839"/>
          <a:ext cx="1462028" cy="87721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latin typeface="Open Sans" panose="020B0606030504020204" pitchFamily="34" charset="0"/>
              <a:ea typeface="Open Sans" panose="020B0606030504020204" pitchFamily="34" charset="0"/>
              <a:cs typeface="Open Sans" panose="020B0606030504020204" pitchFamily="34" charset="0"/>
            </a:rPr>
            <a:t>Outpatient facility sleep study</a:t>
          </a:r>
        </a:p>
      </dsp:txBody>
      <dsp:txXfrm>
        <a:off x="2413507" y="3173839"/>
        <a:ext cx="1462028" cy="877217"/>
      </dsp:txXfrm>
    </dsp:sp>
    <dsp:sp modelId="{ADE7D41A-1C01-4158-835D-408B11BFF44A}">
      <dsp:nvSpPr>
        <dsp:cNvPr id="0" name=""/>
        <dsp:cNvSpPr/>
      </dsp:nvSpPr>
      <dsp:spPr>
        <a:xfrm>
          <a:off x="4021739" y="3173839"/>
          <a:ext cx="1462028" cy="87721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baseline="0">
              <a:latin typeface="Open Sans" panose="020B0606030504020204" pitchFamily="34" charset="0"/>
              <a:ea typeface="Open Sans" panose="020B0606030504020204" pitchFamily="34" charset="0"/>
              <a:cs typeface="Open Sans" panose="020B0606030504020204" pitchFamily="34" charset="0"/>
            </a:rPr>
            <a:t>Spine Surgery</a:t>
          </a:r>
          <a:endParaRPr lang="en-US" sz="1400" kern="1200">
            <a:latin typeface="Open Sans" panose="020B0606030504020204" pitchFamily="34" charset="0"/>
            <a:ea typeface="Open Sans" panose="020B0606030504020204" pitchFamily="34" charset="0"/>
            <a:cs typeface="Open Sans" panose="020B0606030504020204" pitchFamily="34" charset="0"/>
          </a:endParaRPr>
        </a:p>
      </dsp:txBody>
      <dsp:txXfrm>
        <a:off x="4021739" y="3173839"/>
        <a:ext cx="1462028" cy="877217"/>
      </dsp:txXfrm>
    </dsp:sp>
    <dsp:sp modelId="{463B45E1-374E-428A-B463-82455D424F34}">
      <dsp:nvSpPr>
        <dsp:cNvPr id="0" name=""/>
        <dsp:cNvSpPr/>
      </dsp:nvSpPr>
      <dsp:spPr>
        <a:xfrm>
          <a:off x="5629970" y="3173839"/>
          <a:ext cx="1462028" cy="87721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baseline="0">
              <a:latin typeface="Open Sans" panose="020B0606030504020204" pitchFamily="34" charset="0"/>
              <a:ea typeface="Open Sans" panose="020B0606030504020204" pitchFamily="34" charset="0"/>
              <a:cs typeface="Open Sans" panose="020B0606030504020204" pitchFamily="34" charset="0"/>
            </a:rPr>
            <a:t>Transplants</a:t>
          </a:r>
          <a:endParaRPr lang="en-US" sz="1400" kern="1200">
            <a:latin typeface="Open Sans" panose="020B0606030504020204" pitchFamily="34" charset="0"/>
            <a:ea typeface="Open Sans" panose="020B0606030504020204" pitchFamily="34" charset="0"/>
            <a:cs typeface="Open Sans" panose="020B0606030504020204" pitchFamily="34" charset="0"/>
          </a:endParaRPr>
        </a:p>
      </dsp:txBody>
      <dsp:txXfrm>
        <a:off x="5629970" y="3173839"/>
        <a:ext cx="1462028" cy="877217"/>
      </dsp:txXfrm>
    </dsp:sp>
    <dsp:sp modelId="{88EF9234-4349-4466-BC9C-27A3BF58A4DB}">
      <dsp:nvSpPr>
        <dsp:cNvPr id="0" name=""/>
        <dsp:cNvSpPr/>
      </dsp:nvSpPr>
      <dsp:spPr>
        <a:xfrm>
          <a:off x="7238202" y="3173839"/>
          <a:ext cx="1462028" cy="87721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b="0" i="0" kern="1200" baseline="0">
              <a:latin typeface="Open Sans" panose="020B0606030504020204" pitchFamily="34" charset="0"/>
              <a:ea typeface="Open Sans" panose="020B0606030504020204" pitchFamily="34" charset="0"/>
              <a:cs typeface="Open Sans" panose="020B0606030504020204" pitchFamily="34" charset="0"/>
            </a:rPr>
            <a:t>Outpatient Radiology Services (MRI,CT Scans, PET Scans, etc.)</a:t>
          </a:r>
          <a:r>
            <a:rPr lang="en-US" sz="1400" kern="1200">
              <a:latin typeface="Open Sans" panose="020B0606030504020204" pitchFamily="34" charset="0"/>
              <a:ea typeface="Open Sans" panose="020B0606030504020204" pitchFamily="34" charset="0"/>
              <a:cs typeface="Open Sans" panose="020B0606030504020204" pitchFamily="34" charset="0"/>
            </a:rPr>
            <a:t> Varicose Vein Treatment</a:t>
          </a:r>
        </a:p>
      </dsp:txBody>
      <dsp:txXfrm>
        <a:off x="7238202" y="3173839"/>
        <a:ext cx="1462028" cy="877217"/>
      </dsp:txXfrm>
    </dsp:sp>
    <dsp:sp modelId="{408A31BC-752B-491A-9B1E-DCAC4BF1CDA5}">
      <dsp:nvSpPr>
        <dsp:cNvPr id="0" name=""/>
        <dsp:cNvSpPr/>
      </dsp:nvSpPr>
      <dsp:spPr>
        <a:xfrm>
          <a:off x="621988" y="4197260"/>
          <a:ext cx="1828603" cy="87721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latin typeface="Open Sans" panose="020B0606030504020204" pitchFamily="34" charset="0"/>
              <a:ea typeface="Open Sans" panose="020B0606030504020204" pitchFamily="34" charset="0"/>
              <a:cs typeface="Open Sans" panose="020B0606030504020204" pitchFamily="34" charset="0"/>
            </a:rPr>
            <a:t>Viscosupplementation</a:t>
          </a:r>
        </a:p>
      </dsp:txBody>
      <dsp:txXfrm>
        <a:off x="621988" y="4197260"/>
        <a:ext cx="1828603" cy="877217"/>
      </dsp:txXfrm>
    </dsp:sp>
    <dsp:sp modelId="{E98DF9E1-69E3-4314-A5BE-C615E2ED9A84}">
      <dsp:nvSpPr>
        <dsp:cNvPr id="0" name=""/>
        <dsp:cNvSpPr/>
      </dsp:nvSpPr>
      <dsp:spPr>
        <a:xfrm>
          <a:off x="2596794" y="4197260"/>
          <a:ext cx="1462028" cy="87721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latin typeface="Open Sans" panose="020B0606030504020204" pitchFamily="34" charset="0"/>
              <a:ea typeface="Open Sans" panose="020B0606030504020204" pitchFamily="34" charset="0"/>
              <a:cs typeface="Open Sans" panose="020B0606030504020204" pitchFamily="34" charset="0"/>
            </a:rPr>
            <a:t> PT/OT/ST after the 12</a:t>
          </a:r>
          <a:r>
            <a:rPr lang="en-US" sz="1400" kern="1200" baseline="30000">
              <a:latin typeface="Open Sans" panose="020B0606030504020204" pitchFamily="34" charset="0"/>
              <a:ea typeface="Open Sans" panose="020B0606030504020204" pitchFamily="34" charset="0"/>
              <a:cs typeface="Open Sans" panose="020B0606030504020204" pitchFamily="34" charset="0"/>
            </a:rPr>
            <a:t>th</a:t>
          </a:r>
          <a:r>
            <a:rPr lang="en-US" sz="1400" kern="1200">
              <a:latin typeface="Open Sans" panose="020B0606030504020204" pitchFamily="34" charset="0"/>
              <a:ea typeface="Open Sans" panose="020B0606030504020204" pitchFamily="34" charset="0"/>
              <a:cs typeface="Open Sans" panose="020B0606030504020204" pitchFamily="34" charset="0"/>
            </a:rPr>
            <a:t> Visit (Outpatient and Home) </a:t>
          </a:r>
        </a:p>
      </dsp:txBody>
      <dsp:txXfrm>
        <a:off x="2596794" y="4197260"/>
        <a:ext cx="1462028" cy="877217"/>
      </dsp:txXfrm>
    </dsp:sp>
    <dsp:sp modelId="{6AA2D948-67DC-4F9B-8A35-857AB6F37B61}">
      <dsp:nvSpPr>
        <dsp:cNvPr id="0" name=""/>
        <dsp:cNvSpPr/>
      </dsp:nvSpPr>
      <dsp:spPr>
        <a:xfrm>
          <a:off x="4205026" y="4197260"/>
          <a:ext cx="1462028" cy="87721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latin typeface="Open Sans" panose="020B0606030504020204" pitchFamily="34" charset="0"/>
              <a:ea typeface="Open Sans" panose="020B0606030504020204" pitchFamily="34" charset="0"/>
              <a:cs typeface="Open Sans" panose="020B0606030504020204" pitchFamily="34" charset="0"/>
            </a:rPr>
            <a:t> Home Skilled Nursing Visit after the </a:t>
          </a:r>
          <a:r>
            <a:rPr lang="en-US" sz="1400" b="1" kern="1200">
              <a:latin typeface="Open Sans" panose="020B0606030504020204" pitchFamily="34" charset="0"/>
              <a:ea typeface="Open Sans" panose="020B0606030504020204" pitchFamily="34" charset="0"/>
              <a:cs typeface="Open Sans" panose="020B0606030504020204" pitchFamily="34" charset="0"/>
            </a:rPr>
            <a:t>12</a:t>
          </a:r>
          <a:r>
            <a:rPr lang="en-US" sz="1400" b="1" kern="1200" baseline="30000">
              <a:latin typeface="Open Sans" panose="020B0606030504020204" pitchFamily="34" charset="0"/>
              <a:ea typeface="Open Sans" panose="020B0606030504020204" pitchFamily="34" charset="0"/>
              <a:cs typeface="Open Sans" panose="020B0606030504020204" pitchFamily="34" charset="0"/>
            </a:rPr>
            <a:t>th</a:t>
          </a:r>
          <a:r>
            <a:rPr lang="en-US" sz="1400" kern="1200">
              <a:latin typeface="Open Sans" panose="020B0606030504020204" pitchFamily="34" charset="0"/>
              <a:ea typeface="Open Sans" panose="020B0606030504020204" pitchFamily="34" charset="0"/>
              <a:cs typeface="Open Sans" panose="020B0606030504020204" pitchFamily="34" charset="0"/>
            </a:rPr>
            <a:t> Visit</a:t>
          </a:r>
        </a:p>
      </dsp:txBody>
      <dsp:txXfrm>
        <a:off x="4205026" y="4197260"/>
        <a:ext cx="1462028" cy="877217"/>
      </dsp:txXfrm>
    </dsp:sp>
    <dsp:sp modelId="{0C7D42CC-6408-49BD-B903-4B0B8C9ECFE1}">
      <dsp:nvSpPr>
        <dsp:cNvPr id="0" name=""/>
        <dsp:cNvSpPr/>
      </dsp:nvSpPr>
      <dsp:spPr>
        <a:xfrm>
          <a:off x="5813257" y="4197260"/>
          <a:ext cx="1462028" cy="87721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dirty="0">
              <a:latin typeface="Open Sans" panose="020B0606030504020204" pitchFamily="34" charset="0"/>
              <a:ea typeface="Open Sans" panose="020B0606030504020204" pitchFamily="34" charset="0"/>
              <a:cs typeface="Open Sans" panose="020B0606030504020204" pitchFamily="34" charset="0"/>
            </a:rPr>
            <a:t> Any Service Considered Experimental and Investigational</a:t>
          </a:r>
        </a:p>
      </dsp:txBody>
      <dsp:txXfrm>
        <a:off x="5813257" y="4197260"/>
        <a:ext cx="1462028" cy="877217"/>
      </dsp:txXfrm>
    </dsp:sp>
    <dsp:sp modelId="{85F3A0CA-6031-4560-BBD7-089A25408913}">
      <dsp:nvSpPr>
        <dsp:cNvPr id="0" name=""/>
        <dsp:cNvSpPr/>
      </dsp:nvSpPr>
      <dsp:spPr>
        <a:xfrm>
          <a:off x="7421489" y="4197260"/>
          <a:ext cx="1462028" cy="87721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a:latin typeface="Open Sans" panose="020B0606030504020204" pitchFamily="34" charset="0"/>
              <a:ea typeface="Open Sans" panose="020B0606030504020204" pitchFamily="34" charset="0"/>
              <a:cs typeface="Open Sans" panose="020B0606030504020204" pitchFamily="34" charset="0"/>
            </a:rPr>
            <a:t> DME Greater than $500</a:t>
          </a:r>
          <a:endParaRPr lang="en-US" sz="1200" kern="1200">
            <a:latin typeface="Open Sans" panose="020B0606030504020204" pitchFamily="34" charset="0"/>
            <a:ea typeface="Open Sans" panose="020B0606030504020204" pitchFamily="34" charset="0"/>
            <a:cs typeface="Open Sans" panose="020B0606030504020204" pitchFamily="34" charset="0"/>
          </a:endParaRPr>
        </a:p>
      </dsp:txBody>
      <dsp:txXfrm>
        <a:off x="7421489" y="4197260"/>
        <a:ext cx="1462028" cy="877217"/>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FD8666-8B99-4A3C-8065-6733C53A5FD2}">
      <dsp:nvSpPr>
        <dsp:cNvPr id="0" name=""/>
        <dsp:cNvSpPr/>
      </dsp:nvSpPr>
      <dsp:spPr>
        <a:xfrm>
          <a:off x="668721" y="0"/>
          <a:ext cx="7578840" cy="4557245"/>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B2DEB3F-8383-4028-8242-0B998B53B355}">
      <dsp:nvSpPr>
        <dsp:cNvPr id="0" name=""/>
        <dsp:cNvSpPr/>
      </dsp:nvSpPr>
      <dsp:spPr>
        <a:xfrm>
          <a:off x="761" y="1367173"/>
          <a:ext cx="1221199" cy="182289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b="0" i="0" kern="1200" baseline="0"/>
            <a:t>All providers must be credentialed prior to treating CareFirst CHPDC Enrollees.*</a:t>
          </a:r>
          <a:endParaRPr lang="en-US" sz="900" kern="1200"/>
        </a:p>
      </dsp:txBody>
      <dsp:txXfrm>
        <a:off x="60375" y="1426787"/>
        <a:ext cx="1101971" cy="1703670"/>
      </dsp:txXfrm>
    </dsp:sp>
    <dsp:sp modelId="{9716A08A-4514-4E6B-8E01-A5EE40C6DDE1}">
      <dsp:nvSpPr>
        <dsp:cNvPr id="0" name=""/>
        <dsp:cNvSpPr/>
      </dsp:nvSpPr>
      <dsp:spPr>
        <a:xfrm>
          <a:off x="1283021" y="1367173"/>
          <a:ext cx="1221199" cy="182289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b="0" i="0" kern="1200" baseline="0"/>
            <a:t>Provider Application Information Form and Disclosure Ownership and Controlled Interest Statement must be complete, or application is considered incomplete and will be returned.</a:t>
          </a:r>
          <a:endParaRPr lang="en-US" sz="900" kern="1200"/>
        </a:p>
      </dsp:txBody>
      <dsp:txXfrm>
        <a:off x="1342635" y="1426787"/>
        <a:ext cx="1101971" cy="1703670"/>
      </dsp:txXfrm>
    </dsp:sp>
    <dsp:sp modelId="{360AE558-71E8-4323-AE5E-7D3F52D0C074}">
      <dsp:nvSpPr>
        <dsp:cNvPr id="0" name=""/>
        <dsp:cNvSpPr/>
      </dsp:nvSpPr>
      <dsp:spPr>
        <a:xfrm>
          <a:off x="2565281" y="1367173"/>
          <a:ext cx="1221199" cy="182289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b="0" i="0" kern="1200" baseline="0"/>
            <a:t>CAQH must be up to date and attestation current, otherwise credentialing process may be impacted.</a:t>
          </a:r>
          <a:endParaRPr lang="en-US" sz="900" kern="1200"/>
        </a:p>
      </dsp:txBody>
      <dsp:txXfrm>
        <a:off x="2624895" y="1426787"/>
        <a:ext cx="1101971" cy="1703670"/>
      </dsp:txXfrm>
    </dsp:sp>
    <dsp:sp modelId="{EA595ED4-2CDC-41EC-B7B4-0C7D16F39458}">
      <dsp:nvSpPr>
        <dsp:cNvPr id="0" name=""/>
        <dsp:cNvSpPr/>
      </dsp:nvSpPr>
      <dsp:spPr>
        <a:xfrm>
          <a:off x="3847541" y="1367173"/>
          <a:ext cx="1221199" cy="182289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Font typeface="Wingdings" panose="05000000000000000000" pitchFamily="2" charset="2"/>
            <a:buNone/>
          </a:pPr>
          <a:r>
            <a:rPr lang="en-US" sz="900" b="1" kern="1200"/>
            <a:t>Effective 1/1/2018 </a:t>
          </a:r>
          <a:r>
            <a:rPr lang="en-US" sz="900" kern="1200"/>
            <a:t>All applicable provider types must follow the Mandatory Medicaid Enrollment process  </a:t>
          </a:r>
          <a:r>
            <a:rPr lang="en-US" sz="900" b="1" kern="1200"/>
            <a:t>(21</a:t>
          </a:r>
          <a:r>
            <a:rPr lang="en-US" sz="900" b="1" kern="1200" baseline="30000"/>
            <a:t>ST</a:t>
          </a:r>
          <a:r>
            <a:rPr lang="en-US" sz="900" b="1" kern="1200"/>
            <a:t> Century Cares Act).</a:t>
          </a:r>
          <a:endParaRPr lang="en-US" sz="900" kern="1200"/>
        </a:p>
      </dsp:txBody>
      <dsp:txXfrm>
        <a:off x="3907155" y="1426787"/>
        <a:ext cx="1101971" cy="1703670"/>
      </dsp:txXfrm>
    </dsp:sp>
    <dsp:sp modelId="{EC9B3ED0-91D1-4A15-8689-751EEEAB8249}">
      <dsp:nvSpPr>
        <dsp:cNvPr id="0" name=""/>
        <dsp:cNvSpPr/>
      </dsp:nvSpPr>
      <dsp:spPr>
        <a:xfrm>
          <a:off x="5129801" y="1367173"/>
          <a:ext cx="1221199" cy="182289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b="0" i="0" kern="1200" baseline="0"/>
            <a:t>Applicable providers must be enrolled as an active provider in D.C. Medicaid and have been issued a Medicaid ID #.</a:t>
          </a:r>
          <a:endParaRPr lang="en-US" sz="900" kern="1200"/>
        </a:p>
      </dsp:txBody>
      <dsp:txXfrm>
        <a:off x="5189415" y="1426787"/>
        <a:ext cx="1101971" cy="1703670"/>
      </dsp:txXfrm>
    </dsp:sp>
    <dsp:sp modelId="{7B965B89-04EB-4A72-BB1C-029474EFBB1C}">
      <dsp:nvSpPr>
        <dsp:cNvPr id="0" name=""/>
        <dsp:cNvSpPr/>
      </dsp:nvSpPr>
      <dsp:spPr>
        <a:xfrm>
          <a:off x="6412061" y="1367173"/>
          <a:ext cx="1221199" cy="182289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b="0" i="0" kern="1200" baseline="0"/>
            <a:t>Credentialing can take up to 120 days however, we make every effort to credential providers within 60 days of a completed application.</a:t>
          </a:r>
          <a:endParaRPr lang="en-US" sz="900" kern="1200"/>
        </a:p>
      </dsp:txBody>
      <dsp:txXfrm>
        <a:off x="6471675" y="1426787"/>
        <a:ext cx="1101971" cy="1703670"/>
      </dsp:txXfrm>
    </dsp:sp>
    <dsp:sp modelId="{799E6394-3697-4A2B-9C22-12880738F917}">
      <dsp:nvSpPr>
        <dsp:cNvPr id="0" name=""/>
        <dsp:cNvSpPr/>
      </dsp:nvSpPr>
      <dsp:spPr>
        <a:xfrm>
          <a:off x="7694321" y="1367173"/>
          <a:ext cx="1221199" cy="182289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34290" rIns="34290" bIns="34290" numCol="1" spcCol="1270" anchor="ctr" anchorCtr="0">
          <a:noAutofit/>
        </a:bodyPr>
        <a:lstStyle/>
        <a:p>
          <a:pPr marL="0" lvl="0" indent="0" algn="ctr" defTabSz="400050">
            <a:lnSpc>
              <a:spcPct val="90000"/>
            </a:lnSpc>
            <a:spcBef>
              <a:spcPct val="0"/>
            </a:spcBef>
            <a:spcAft>
              <a:spcPct val="35000"/>
            </a:spcAft>
            <a:buNone/>
          </a:pPr>
          <a:r>
            <a:rPr lang="en-US" sz="900" b="0" i="0" kern="1200" baseline="0"/>
            <a:t>Welcome letters will be sent to providers upon approval to network.</a:t>
          </a:r>
          <a:endParaRPr lang="en-US" sz="900" kern="1200"/>
        </a:p>
      </dsp:txBody>
      <dsp:txXfrm>
        <a:off x="7753935" y="1426787"/>
        <a:ext cx="1101971" cy="170367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2CC710-8D1E-46A3-91A1-834056920BD7}">
      <dsp:nvSpPr>
        <dsp:cNvPr id="0" name=""/>
        <dsp:cNvSpPr/>
      </dsp:nvSpPr>
      <dsp:spPr>
        <a:xfrm>
          <a:off x="3918" y="848902"/>
          <a:ext cx="1713162" cy="232581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b="0" i="0" kern="1200" baseline="0"/>
            <a:t>Enrollees can fill all prescriptions </a:t>
          </a:r>
          <a:r>
            <a:rPr lang="en-US" sz="1500" kern="1200"/>
            <a:t>written by participating practitioners at any of our network Pharmacies</a:t>
          </a:r>
          <a:r>
            <a:rPr lang="en-US" sz="1500" b="0" i="0" kern="1200" baseline="0"/>
            <a:t>.</a:t>
          </a:r>
          <a:endParaRPr lang="en-US" sz="1500" kern="1200"/>
        </a:p>
      </dsp:txBody>
      <dsp:txXfrm>
        <a:off x="54095" y="899079"/>
        <a:ext cx="1612808" cy="2225465"/>
      </dsp:txXfrm>
    </dsp:sp>
    <dsp:sp modelId="{741E0762-EAA4-44D4-960E-ADF19D38F4E2}">
      <dsp:nvSpPr>
        <dsp:cNvPr id="0" name=""/>
        <dsp:cNvSpPr/>
      </dsp:nvSpPr>
      <dsp:spPr>
        <a:xfrm>
          <a:off x="1888397" y="1799380"/>
          <a:ext cx="363190" cy="42486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1888397" y="1884353"/>
        <a:ext cx="254233" cy="254918"/>
      </dsp:txXfrm>
    </dsp:sp>
    <dsp:sp modelId="{9C2583C8-4476-4CE6-9DFC-210F31DD40CB}">
      <dsp:nvSpPr>
        <dsp:cNvPr id="0" name=""/>
        <dsp:cNvSpPr/>
      </dsp:nvSpPr>
      <dsp:spPr>
        <a:xfrm>
          <a:off x="2402346" y="848902"/>
          <a:ext cx="1713162" cy="232581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b="0" i="0" kern="1200" baseline="0"/>
            <a:t>Specific over-the-counter drugs are covered for Medicaid enrollees with a written prescription by participating practitioners </a:t>
          </a:r>
          <a:r>
            <a:rPr lang="en-US" sz="1500" kern="1200"/>
            <a:t>at any of our network Pharmacies</a:t>
          </a:r>
          <a:r>
            <a:rPr lang="en-US" sz="1500" b="0" i="0" kern="1200" baseline="0"/>
            <a:t>.</a:t>
          </a:r>
          <a:endParaRPr lang="en-US" sz="1500" kern="1200"/>
        </a:p>
      </dsp:txBody>
      <dsp:txXfrm>
        <a:off x="2452523" y="899079"/>
        <a:ext cx="1612808" cy="2225465"/>
      </dsp:txXfrm>
    </dsp:sp>
    <dsp:sp modelId="{A287955B-9724-412E-B8D8-65C2E35CD9AC}">
      <dsp:nvSpPr>
        <dsp:cNvPr id="0" name=""/>
        <dsp:cNvSpPr/>
      </dsp:nvSpPr>
      <dsp:spPr>
        <a:xfrm>
          <a:off x="4286825" y="1799380"/>
          <a:ext cx="363190" cy="42486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4286825" y="1884353"/>
        <a:ext cx="254233" cy="254918"/>
      </dsp:txXfrm>
    </dsp:sp>
    <dsp:sp modelId="{BF30E9EC-4B38-4E4E-B4F2-B1C1B4BEA284}">
      <dsp:nvSpPr>
        <dsp:cNvPr id="0" name=""/>
        <dsp:cNvSpPr/>
      </dsp:nvSpPr>
      <dsp:spPr>
        <a:xfrm>
          <a:off x="4800774" y="848902"/>
          <a:ext cx="1713162" cy="232581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b="0" i="0" kern="1200" baseline="0"/>
            <a:t>If your patient requires a medication not on the formulary, practitioners may request a medication exception located on the provider website. </a:t>
          </a:r>
          <a:endParaRPr lang="en-US" sz="1500" kern="1200"/>
        </a:p>
      </dsp:txBody>
      <dsp:txXfrm>
        <a:off x="4850951" y="899079"/>
        <a:ext cx="1612808" cy="2225465"/>
      </dsp:txXfrm>
    </dsp:sp>
    <dsp:sp modelId="{DDB35DFD-71A9-4B61-9767-3E4DC359F9CB}">
      <dsp:nvSpPr>
        <dsp:cNvPr id="0" name=""/>
        <dsp:cNvSpPr/>
      </dsp:nvSpPr>
      <dsp:spPr>
        <a:xfrm>
          <a:off x="6685253" y="1799380"/>
          <a:ext cx="363190" cy="42486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6685253" y="1884353"/>
        <a:ext cx="254233" cy="254918"/>
      </dsp:txXfrm>
    </dsp:sp>
    <dsp:sp modelId="{AB8AD3B5-C35D-4D49-A0D2-59A6DAC126D6}">
      <dsp:nvSpPr>
        <dsp:cNvPr id="0" name=""/>
        <dsp:cNvSpPr/>
      </dsp:nvSpPr>
      <dsp:spPr>
        <a:xfrm>
          <a:off x="7199201" y="848902"/>
          <a:ext cx="1713162" cy="2325819"/>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b="0" i="0" kern="1200" baseline="0"/>
            <a:t>Completed form, </a:t>
          </a:r>
          <a:r>
            <a:rPr lang="en-US" sz="1500" kern="1200"/>
            <a:t>supporting clinical notes and laboratory reports </a:t>
          </a:r>
          <a:r>
            <a:rPr lang="en-US" sz="1500" b="0" i="0" kern="1200" baseline="0"/>
            <a:t> should be faxed to the Pharmacy Department at: 202-821-1098.</a:t>
          </a:r>
          <a:endParaRPr lang="en-US" sz="1500" kern="1200"/>
        </a:p>
      </dsp:txBody>
      <dsp:txXfrm>
        <a:off x="7249378" y="899079"/>
        <a:ext cx="1612808" cy="2225465"/>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5FF52B-5004-4359-AC33-979EE52B73D0}">
      <dsp:nvSpPr>
        <dsp:cNvPr id="0" name=""/>
        <dsp:cNvSpPr/>
      </dsp:nvSpPr>
      <dsp:spPr>
        <a:xfrm>
          <a:off x="0" y="15427"/>
          <a:ext cx="8916283" cy="75477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0" i="0" kern="1200" baseline="0"/>
            <a:t>Enrollee eligibility must be verified on date of service</a:t>
          </a:r>
          <a:endParaRPr lang="en-US" sz="1900" kern="1200"/>
        </a:p>
      </dsp:txBody>
      <dsp:txXfrm>
        <a:off x="36845" y="52272"/>
        <a:ext cx="8842593" cy="681087"/>
      </dsp:txXfrm>
    </dsp:sp>
    <dsp:sp modelId="{1A231F16-7ABE-4F8E-92D7-BF4915C3C78A}">
      <dsp:nvSpPr>
        <dsp:cNvPr id="0" name=""/>
        <dsp:cNvSpPr/>
      </dsp:nvSpPr>
      <dsp:spPr>
        <a:xfrm>
          <a:off x="0" y="824925"/>
          <a:ext cx="8916283" cy="75477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0" i="0" kern="1200" baseline="0"/>
            <a:t>All claims must be submitted within 365 days of dates of service</a:t>
          </a:r>
          <a:endParaRPr lang="en-US" sz="1900" kern="1200"/>
        </a:p>
      </dsp:txBody>
      <dsp:txXfrm>
        <a:off x="36845" y="861770"/>
        <a:ext cx="8842593" cy="681087"/>
      </dsp:txXfrm>
    </dsp:sp>
    <dsp:sp modelId="{FC76400D-E003-4B8E-B53F-0CA61D11B5F3}">
      <dsp:nvSpPr>
        <dsp:cNvPr id="0" name=""/>
        <dsp:cNvSpPr/>
      </dsp:nvSpPr>
      <dsp:spPr>
        <a:xfrm>
          <a:off x="0" y="1634423"/>
          <a:ext cx="8916283" cy="75477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0" i="0" kern="1200" baseline="0"/>
            <a:t>Enrollee Appeals must be submitted within 60 calendar days of denial (using CareFirst CHPDC appeal forms). </a:t>
          </a:r>
          <a:endParaRPr lang="en-US" sz="1900" kern="1200"/>
        </a:p>
      </dsp:txBody>
      <dsp:txXfrm>
        <a:off x="36845" y="1671268"/>
        <a:ext cx="8842593" cy="681087"/>
      </dsp:txXfrm>
    </dsp:sp>
    <dsp:sp modelId="{08217DBE-2163-47EB-979C-A66D3A6B4EA6}">
      <dsp:nvSpPr>
        <dsp:cNvPr id="0" name=""/>
        <dsp:cNvSpPr/>
      </dsp:nvSpPr>
      <dsp:spPr>
        <a:xfrm>
          <a:off x="0" y="2443921"/>
          <a:ext cx="8916283" cy="75477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0" i="0" kern="1200" baseline="0"/>
            <a:t>Provider Appeals must be submitted within 90 calendar days of denial (using CareFirst CHPDC appeal forms). </a:t>
          </a:r>
          <a:endParaRPr lang="en-US" sz="1900" kern="1200"/>
        </a:p>
      </dsp:txBody>
      <dsp:txXfrm>
        <a:off x="36845" y="2480766"/>
        <a:ext cx="8842593" cy="681087"/>
      </dsp:txXfrm>
    </dsp:sp>
    <dsp:sp modelId="{3616279F-FF36-4939-8BF1-974AC3D48294}">
      <dsp:nvSpPr>
        <dsp:cNvPr id="0" name=""/>
        <dsp:cNvSpPr/>
      </dsp:nvSpPr>
      <dsp:spPr>
        <a:xfrm>
          <a:off x="0" y="3253419"/>
          <a:ext cx="8916283" cy="75477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b="0" i="0" kern="1200" baseline="0"/>
            <a:t>Provider Termination notification cannot be retrospective (unless unavoidable i.e. resignation abruptly, illness etc.)</a:t>
          </a:r>
          <a:endParaRPr lang="en-US" sz="1900" kern="1200"/>
        </a:p>
      </dsp:txBody>
      <dsp:txXfrm>
        <a:off x="36845" y="3290264"/>
        <a:ext cx="8842593" cy="68108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E647369-4517-442F-8ADB-BF6ECD71D90A}">
      <dsp:nvSpPr>
        <dsp:cNvPr id="0" name=""/>
        <dsp:cNvSpPr/>
      </dsp:nvSpPr>
      <dsp:spPr>
        <a:xfrm>
          <a:off x="0" y="0"/>
          <a:ext cx="7081345" cy="94366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b="0" i="0" kern="1200">
              <a:latin typeface="Open Sans" panose="020B0606030504020204" pitchFamily="34" charset="0"/>
              <a:ea typeface="Open Sans" panose="020B0606030504020204" pitchFamily="34" charset="0"/>
              <a:cs typeface="Open Sans" panose="020B0606030504020204" pitchFamily="34" charset="0"/>
            </a:rPr>
            <a:t>Welcome to CareFirst Community Health Plan District of Columbia (CareFirst CHPDC), formerly known as Trusted Health Plan, District of Columbia.</a:t>
          </a:r>
          <a:endParaRPr lang="en-US" sz="1200" kern="1200">
            <a:latin typeface="Open Sans" panose="020B0606030504020204" pitchFamily="34" charset="0"/>
            <a:ea typeface="Open Sans" panose="020B0606030504020204" pitchFamily="34" charset="0"/>
            <a:cs typeface="Open Sans" panose="020B0606030504020204" pitchFamily="34" charset="0"/>
          </a:endParaRPr>
        </a:p>
      </dsp:txBody>
      <dsp:txXfrm>
        <a:off x="27639" y="27639"/>
        <a:ext cx="5983321" cy="888383"/>
      </dsp:txXfrm>
    </dsp:sp>
    <dsp:sp modelId="{4D0DDE99-FAAF-4102-B2FC-D52A48338E2B}">
      <dsp:nvSpPr>
        <dsp:cNvPr id="0" name=""/>
        <dsp:cNvSpPr/>
      </dsp:nvSpPr>
      <dsp:spPr>
        <a:xfrm>
          <a:off x="593062" y="1115236"/>
          <a:ext cx="7081345" cy="94366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b="0" i="0" kern="1200">
              <a:latin typeface="Open Sans" panose="020B0606030504020204" pitchFamily="34" charset="0"/>
              <a:ea typeface="Open Sans" panose="020B0606030504020204" pitchFamily="34" charset="0"/>
              <a:cs typeface="Open Sans" panose="020B0606030504020204" pitchFamily="34" charset="0"/>
            </a:rPr>
            <a:t>CareFirst CHPDC has been serving D.C. residents in the past as Trusted Health Plan, until our acquisition in 2020 by CareFirst Blue Cross Blue Shield, and we now serve our enrollees as CareFirst CHPDC.</a:t>
          </a:r>
          <a:endParaRPr lang="en-US" sz="1200" kern="1200">
            <a:latin typeface="Open Sans" panose="020B0606030504020204" pitchFamily="34" charset="0"/>
            <a:ea typeface="Open Sans" panose="020B0606030504020204" pitchFamily="34" charset="0"/>
            <a:cs typeface="Open Sans" panose="020B0606030504020204" pitchFamily="34" charset="0"/>
          </a:endParaRPr>
        </a:p>
      </dsp:txBody>
      <dsp:txXfrm>
        <a:off x="620701" y="1142875"/>
        <a:ext cx="5819624" cy="888383"/>
      </dsp:txXfrm>
    </dsp:sp>
    <dsp:sp modelId="{9016F5CF-8ACA-4B2F-AD09-89F820E7FAAC}">
      <dsp:nvSpPr>
        <dsp:cNvPr id="0" name=""/>
        <dsp:cNvSpPr/>
      </dsp:nvSpPr>
      <dsp:spPr>
        <a:xfrm>
          <a:off x="1177273" y="2230472"/>
          <a:ext cx="7081345" cy="94366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b="0" i="0" kern="1200">
              <a:latin typeface="Open Sans" panose="020B0606030504020204" pitchFamily="34" charset="0"/>
              <a:ea typeface="Open Sans" panose="020B0606030504020204" pitchFamily="34" charset="0"/>
              <a:cs typeface="Open Sans" panose="020B0606030504020204" pitchFamily="34" charset="0"/>
            </a:rPr>
            <a:t>Our mission is to help our D.C. neighbors receive the care and services needed to lead a long and healthy life.</a:t>
          </a:r>
          <a:endParaRPr lang="en-US" sz="1200" kern="1200">
            <a:latin typeface="Open Sans" panose="020B0606030504020204" pitchFamily="34" charset="0"/>
            <a:ea typeface="Open Sans" panose="020B0606030504020204" pitchFamily="34" charset="0"/>
            <a:cs typeface="Open Sans" panose="020B0606030504020204" pitchFamily="34" charset="0"/>
          </a:endParaRPr>
        </a:p>
      </dsp:txBody>
      <dsp:txXfrm>
        <a:off x="1204912" y="2258111"/>
        <a:ext cx="5828476" cy="888383"/>
      </dsp:txXfrm>
    </dsp:sp>
    <dsp:sp modelId="{8D7742EE-28DB-4FD8-98BC-3A9A88963554}">
      <dsp:nvSpPr>
        <dsp:cNvPr id="0" name=""/>
        <dsp:cNvSpPr/>
      </dsp:nvSpPr>
      <dsp:spPr>
        <a:xfrm>
          <a:off x="1770336" y="3345708"/>
          <a:ext cx="7081345" cy="94366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US" sz="1200" b="0" i="0" kern="1200">
              <a:latin typeface="Open Sans" panose="020B0606030504020204" pitchFamily="34" charset="0"/>
              <a:ea typeface="Open Sans" panose="020B0606030504020204" pitchFamily="34" charset="0"/>
              <a:cs typeface="Open Sans" panose="020B0606030504020204" pitchFamily="34" charset="0"/>
            </a:rPr>
            <a:t>As a valued participating provider, you are one of the most essential elements of our fully integrated Medicaid Health Network. We are committed to ensuring that all our enrollees receive optimum quality health care. We value our partnership and the relationship you have with your patients and enrollees.</a:t>
          </a:r>
          <a:endParaRPr lang="en-US" sz="1200" kern="1200">
            <a:latin typeface="Open Sans" panose="020B0606030504020204" pitchFamily="34" charset="0"/>
            <a:ea typeface="Open Sans" panose="020B0606030504020204" pitchFamily="34" charset="0"/>
            <a:cs typeface="Open Sans" panose="020B0606030504020204" pitchFamily="34" charset="0"/>
          </a:endParaRPr>
        </a:p>
      </dsp:txBody>
      <dsp:txXfrm>
        <a:off x="1797975" y="3373347"/>
        <a:ext cx="5819624" cy="888383"/>
      </dsp:txXfrm>
    </dsp:sp>
    <dsp:sp modelId="{33421BCE-68E9-4B62-A8BC-2D12101EB9DD}">
      <dsp:nvSpPr>
        <dsp:cNvPr id="0" name=""/>
        <dsp:cNvSpPr/>
      </dsp:nvSpPr>
      <dsp:spPr>
        <a:xfrm>
          <a:off x="6467965" y="722758"/>
          <a:ext cx="613379" cy="613379"/>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6605975" y="722758"/>
        <a:ext cx="337359" cy="461568"/>
      </dsp:txXfrm>
    </dsp:sp>
    <dsp:sp modelId="{2F869028-EA5B-4666-AF59-08A920877A40}">
      <dsp:nvSpPr>
        <dsp:cNvPr id="0" name=""/>
        <dsp:cNvSpPr/>
      </dsp:nvSpPr>
      <dsp:spPr>
        <a:xfrm>
          <a:off x="7061028" y="1837995"/>
          <a:ext cx="613379" cy="613379"/>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199038" y="1837995"/>
        <a:ext cx="337359" cy="461568"/>
      </dsp:txXfrm>
    </dsp:sp>
    <dsp:sp modelId="{8277958B-A570-4053-A023-6640B6E7D1C3}">
      <dsp:nvSpPr>
        <dsp:cNvPr id="0" name=""/>
        <dsp:cNvSpPr/>
      </dsp:nvSpPr>
      <dsp:spPr>
        <a:xfrm>
          <a:off x="7645239" y="2953231"/>
          <a:ext cx="613379" cy="613379"/>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7783249" y="2953231"/>
        <a:ext cx="337359" cy="46156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8D8779-70AE-4C5B-B9A2-C3D7F5872BA2}">
      <dsp:nvSpPr>
        <dsp:cNvPr id="0" name=""/>
        <dsp:cNvSpPr/>
      </dsp:nvSpPr>
      <dsp:spPr>
        <a:xfrm>
          <a:off x="0" y="531"/>
          <a:ext cx="8916283"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B7B6788-E7D5-4602-A3B3-75A63BA96C30}">
      <dsp:nvSpPr>
        <dsp:cNvPr id="0" name=""/>
        <dsp:cNvSpPr/>
      </dsp:nvSpPr>
      <dsp:spPr>
        <a:xfrm>
          <a:off x="0" y="531"/>
          <a:ext cx="8916283" cy="8710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0" i="0" kern="1200" baseline="0">
              <a:latin typeface="Open Sans" panose="020B0606030504020204" pitchFamily="34" charset="0"/>
              <a:ea typeface="Open Sans" panose="020B0606030504020204" pitchFamily="34" charset="0"/>
              <a:cs typeface="Open Sans" panose="020B0606030504020204" pitchFamily="34" charset="0"/>
            </a:rPr>
            <a:t>CareFirst Community Health Plan (CareFirst CHPDC) has a Provider Network including over 6,000 providers.</a:t>
          </a:r>
          <a:endParaRPr lang="en-US" sz="1800" kern="1200">
            <a:latin typeface="Open Sans" panose="020B0606030504020204" pitchFamily="34" charset="0"/>
            <a:ea typeface="Open Sans" panose="020B0606030504020204" pitchFamily="34" charset="0"/>
            <a:cs typeface="Open Sans" panose="020B0606030504020204" pitchFamily="34" charset="0"/>
          </a:endParaRPr>
        </a:p>
      </dsp:txBody>
      <dsp:txXfrm>
        <a:off x="0" y="531"/>
        <a:ext cx="8916283" cy="871013"/>
      </dsp:txXfrm>
    </dsp:sp>
    <dsp:sp modelId="{27C01223-E31A-4299-B815-E2CD2B9146AE}">
      <dsp:nvSpPr>
        <dsp:cNvPr id="0" name=""/>
        <dsp:cNvSpPr/>
      </dsp:nvSpPr>
      <dsp:spPr>
        <a:xfrm>
          <a:off x="0" y="871545"/>
          <a:ext cx="8916283"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6B729CB-974F-4464-850C-0F0691F8D692}">
      <dsp:nvSpPr>
        <dsp:cNvPr id="0" name=""/>
        <dsp:cNvSpPr/>
      </dsp:nvSpPr>
      <dsp:spPr>
        <a:xfrm>
          <a:off x="0" y="871545"/>
          <a:ext cx="8916283" cy="8710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0" i="0" kern="1200" baseline="0">
              <a:latin typeface="Open Sans" panose="020B0606030504020204" pitchFamily="34" charset="0"/>
              <a:ea typeface="Open Sans" panose="020B0606030504020204" pitchFamily="34" charset="0"/>
              <a:cs typeface="Open Sans" panose="020B0606030504020204" pitchFamily="34" charset="0"/>
            </a:rPr>
            <a:t>CareFirst CHPDC has agreements with all District Hospitals and all the Federally Qualified Health Centers (FQHC) in the District, ensuring our enrollees have open access to care. </a:t>
          </a:r>
          <a:endParaRPr lang="en-US" sz="1800" kern="1200">
            <a:latin typeface="Open Sans" panose="020B0606030504020204" pitchFamily="34" charset="0"/>
            <a:ea typeface="Open Sans" panose="020B0606030504020204" pitchFamily="34" charset="0"/>
            <a:cs typeface="Open Sans" panose="020B0606030504020204" pitchFamily="34" charset="0"/>
          </a:endParaRPr>
        </a:p>
      </dsp:txBody>
      <dsp:txXfrm>
        <a:off x="0" y="871545"/>
        <a:ext cx="8916283" cy="871013"/>
      </dsp:txXfrm>
    </dsp:sp>
    <dsp:sp modelId="{622995FF-8DB4-42FE-B018-4A7E868EB8D8}">
      <dsp:nvSpPr>
        <dsp:cNvPr id="0" name=""/>
        <dsp:cNvSpPr/>
      </dsp:nvSpPr>
      <dsp:spPr>
        <a:xfrm>
          <a:off x="0" y="1742558"/>
          <a:ext cx="8916283"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F3D2E1B-B2B1-4C86-9387-3800C1D4D99D}">
      <dsp:nvSpPr>
        <dsp:cNvPr id="0" name=""/>
        <dsp:cNvSpPr/>
      </dsp:nvSpPr>
      <dsp:spPr>
        <a:xfrm>
          <a:off x="0" y="1742558"/>
          <a:ext cx="8916283" cy="8710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0" i="0" kern="1200" baseline="0">
              <a:latin typeface="Open Sans" panose="020B0606030504020204" pitchFamily="34" charset="0"/>
              <a:ea typeface="Open Sans" panose="020B0606030504020204" pitchFamily="34" charset="0"/>
              <a:cs typeface="Open Sans" panose="020B0606030504020204" pitchFamily="34" charset="0"/>
            </a:rPr>
            <a:t>CareFirst CHPDC also includes an extensive network of Dental, Routine Vision, Provider, and Pharmacy network with accessibility, comprised of large and small independent pharmacies throughout the District.</a:t>
          </a:r>
          <a:endParaRPr lang="en-US" sz="1800" kern="1200">
            <a:latin typeface="Open Sans" panose="020B0606030504020204" pitchFamily="34" charset="0"/>
            <a:ea typeface="Open Sans" panose="020B0606030504020204" pitchFamily="34" charset="0"/>
            <a:cs typeface="Open Sans" panose="020B0606030504020204" pitchFamily="34" charset="0"/>
          </a:endParaRPr>
        </a:p>
      </dsp:txBody>
      <dsp:txXfrm>
        <a:off x="0" y="1742558"/>
        <a:ext cx="8916283" cy="871013"/>
      </dsp:txXfrm>
    </dsp:sp>
    <dsp:sp modelId="{123C2791-78A1-4F3F-84A9-6DCB1EBC4385}">
      <dsp:nvSpPr>
        <dsp:cNvPr id="0" name=""/>
        <dsp:cNvSpPr/>
      </dsp:nvSpPr>
      <dsp:spPr>
        <a:xfrm>
          <a:off x="0" y="2613571"/>
          <a:ext cx="8916283"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8881D5E-3847-4AAC-BBB0-B44EB2E1E736}">
      <dsp:nvSpPr>
        <dsp:cNvPr id="0" name=""/>
        <dsp:cNvSpPr/>
      </dsp:nvSpPr>
      <dsp:spPr>
        <a:xfrm>
          <a:off x="0" y="2613571"/>
          <a:ext cx="8916283" cy="8710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0" i="0" kern="1200" baseline="0">
              <a:latin typeface="Open Sans" panose="020B0606030504020204" pitchFamily="34" charset="0"/>
              <a:ea typeface="Open Sans" panose="020B0606030504020204" pitchFamily="34" charset="0"/>
              <a:cs typeface="Open Sans" panose="020B0606030504020204" pitchFamily="34" charset="0"/>
            </a:rPr>
            <a:t>The network includes a wide range of OB-GYNs, Home Health Agencies, Nurses, Rehabilitation Providers Personal Care Aides, and an exclusive network of routine &amp; specialty Durable Medical Equipment (DME) providers.</a:t>
          </a:r>
          <a:endParaRPr lang="en-US" sz="1800" kern="1200">
            <a:latin typeface="Open Sans" panose="020B0606030504020204" pitchFamily="34" charset="0"/>
            <a:ea typeface="Open Sans" panose="020B0606030504020204" pitchFamily="34" charset="0"/>
            <a:cs typeface="Open Sans" panose="020B0606030504020204" pitchFamily="34" charset="0"/>
          </a:endParaRPr>
        </a:p>
      </dsp:txBody>
      <dsp:txXfrm>
        <a:off x="0" y="2613571"/>
        <a:ext cx="8916283" cy="871013"/>
      </dsp:txXfrm>
    </dsp:sp>
    <dsp:sp modelId="{F3AC4BCA-D82A-4A91-B889-6C80BE58DCDD}">
      <dsp:nvSpPr>
        <dsp:cNvPr id="0" name=""/>
        <dsp:cNvSpPr/>
      </dsp:nvSpPr>
      <dsp:spPr>
        <a:xfrm>
          <a:off x="0" y="3484584"/>
          <a:ext cx="8916283"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2CC6E71-C50F-428F-A6D4-14765E4D9DFC}">
      <dsp:nvSpPr>
        <dsp:cNvPr id="0" name=""/>
        <dsp:cNvSpPr/>
      </dsp:nvSpPr>
      <dsp:spPr>
        <a:xfrm>
          <a:off x="0" y="3484584"/>
          <a:ext cx="8916283" cy="87101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0" i="0" kern="1200" baseline="0">
              <a:latin typeface="Open Sans" panose="020B0606030504020204" pitchFamily="34" charset="0"/>
              <a:ea typeface="Open Sans" panose="020B0606030504020204" pitchFamily="34" charset="0"/>
              <a:cs typeface="Open Sans" panose="020B0606030504020204" pitchFamily="34" charset="0"/>
            </a:rPr>
            <a:t>Supporting our in-office services, CareFirst CHPDC offers virtual provider visits through telehealth partners.</a:t>
          </a:r>
          <a:endParaRPr lang="en-US" sz="1800" kern="1200">
            <a:latin typeface="Open Sans" panose="020B0606030504020204" pitchFamily="34" charset="0"/>
            <a:ea typeface="Open Sans" panose="020B0606030504020204" pitchFamily="34" charset="0"/>
            <a:cs typeface="Open Sans" panose="020B0606030504020204" pitchFamily="34" charset="0"/>
          </a:endParaRPr>
        </a:p>
      </dsp:txBody>
      <dsp:txXfrm>
        <a:off x="0" y="3484584"/>
        <a:ext cx="8916283" cy="87101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7FC0EA-AE61-4BD1-A3D6-4CD39B2A1A69}">
      <dsp:nvSpPr>
        <dsp:cNvPr id="0" name=""/>
        <dsp:cNvSpPr/>
      </dsp:nvSpPr>
      <dsp:spPr>
        <a:xfrm>
          <a:off x="5714578" y="3605039"/>
          <a:ext cx="263844" cy="567266"/>
        </a:xfrm>
        <a:custGeom>
          <a:avLst/>
          <a:gdLst/>
          <a:ahLst/>
          <a:cxnLst/>
          <a:rect l="0" t="0" r="0" b="0"/>
          <a:pathLst>
            <a:path>
              <a:moveTo>
                <a:pt x="0" y="0"/>
              </a:moveTo>
              <a:lnTo>
                <a:pt x="131922" y="0"/>
              </a:lnTo>
              <a:lnTo>
                <a:pt x="131922" y="567266"/>
              </a:lnTo>
              <a:lnTo>
                <a:pt x="263844" y="56726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8808063-8BA8-4358-9DA5-898B580200F7}">
      <dsp:nvSpPr>
        <dsp:cNvPr id="0" name=""/>
        <dsp:cNvSpPr/>
      </dsp:nvSpPr>
      <dsp:spPr>
        <a:xfrm>
          <a:off x="5714578" y="3559319"/>
          <a:ext cx="263844" cy="91440"/>
        </a:xfrm>
        <a:custGeom>
          <a:avLst/>
          <a:gdLst/>
          <a:ahLst/>
          <a:cxnLst/>
          <a:rect l="0" t="0" r="0" b="0"/>
          <a:pathLst>
            <a:path>
              <a:moveTo>
                <a:pt x="0" y="45720"/>
              </a:moveTo>
              <a:lnTo>
                <a:pt x="263844" y="4572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E4E2CDA-D52F-405A-B906-83874F8B0656}">
      <dsp:nvSpPr>
        <dsp:cNvPr id="0" name=""/>
        <dsp:cNvSpPr/>
      </dsp:nvSpPr>
      <dsp:spPr>
        <a:xfrm>
          <a:off x="5714578" y="3037773"/>
          <a:ext cx="263844" cy="567266"/>
        </a:xfrm>
        <a:custGeom>
          <a:avLst/>
          <a:gdLst/>
          <a:ahLst/>
          <a:cxnLst/>
          <a:rect l="0" t="0" r="0" b="0"/>
          <a:pathLst>
            <a:path>
              <a:moveTo>
                <a:pt x="0" y="567266"/>
              </a:moveTo>
              <a:lnTo>
                <a:pt x="131922" y="567266"/>
              </a:lnTo>
              <a:lnTo>
                <a:pt x="131922" y="0"/>
              </a:lnTo>
              <a:lnTo>
                <a:pt x="263844" y="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20D9121-EE89-404B-BA20-C92D5FA16EE6}">
      <dsp:nvSpPr>
        <dsp:cNvPr id="0" name=""/>
        <dsp:cNvSpPr/>
      </dsp:nvSpPr>
      <dsp:spPr>
        <a:xfrm>
          <a:off x="2479194" y="2470506"/>
          <a:ext cx="263844" cy="1134532"/>
        </a:xfrm>
        <a:custGeom>
          <a:avLst/>
          <a:gdLst/>
          <a:ahLst/>
          <a:cxnLst/>
          <a:rect l="0" t="0" r="0" b="0"/>
          <a:pathLst>
            <a:path>
              <a:moveTo>
                <a:pt x="0" y="0"/>
              </a:moveTo>
              <a:lnTo>
                <a:pt x="131922" y="0"/>
              </a:lnTo>
              <a:lnTo>
                <a:pt x="131922" y="1134532"/>
              </a:lnTo>
              <a:lnTo>
                <a:pt x="263844" y="113453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D868A4E-E549-4FFC-B465-9013E12F9B12}">
      <dsp:nvSpPr>
        <dsp:cNvPr id="0" name=""/>
        <dsp:cNvSpPr/>
      </dsp:nvSpPr>
      <dsp:spPr>
        <a:xfrm>
          <a:off x="5714578" y="1335973"/>
          <a:ext cx="263844" cy="1134532"/>
        </a:xfrm>
        <a:custGeom>
          <a:avLst/>
          <a:gdLst/>
          <a:ahLst/>
          <a:cxnLst/>
          <a:rect l="0" t="0" r="0" b="0"/>
          <a:pathLst>
            <a:path>
              <a:moveTo>
                <a:pt x="0" y="0"/>
              </a:moveTo>
              <a:lnTo>
                <a:pt x="131922" y="0"/>
              </a:lnTo>
              <a:lnTo>
                <a:pt x="131922" y="1134532"/>
              </a:lnTo>
              <a:lnTo>
                <a:pt x="263844" y="113453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DC64F2C-54A2-431B-A259-E827B809C89A}">
      <dsp:nvSpPr>
        <dsp:cNvPr id="0" name=""/>
        <dsp:cNvSpPr/>
      </dsp:nvSpPr>
      <dsp:spPr>
        <a:xfrm>
          <a:off x="5714578" y="1335973"/>
          <a:ext cx="263844" cy="567266"/>
        </a:xfrm>
        <a:custGeom>
          <a:avLst/>
          <a:gdLst/>
          <a:ahLst/>
          <a:cxnLst/>
          <a:rect l="0" t="0" r="0" b="0"/>
          <a:pathLst>
            <a:path>
              <a:moveTo>
                <a:pt x="0" y="0"/>
              </a:moveTo>
              <a:lnTo>
                <a:pt x="131922" y="0"/>
              </a:lnTo>
              <a:lnTo>
                <a:pt x="131922" y="567266"/>
              </a:lnTo>
              <a:lnTo>
                <a:pt x="263844" y="56726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94114E9-54FE-4164-8088-973C19C37AB3}">
      <dsp:nvSpPr>
        <dsp:cNvPr id="0" name=""/>
        <dsp:cNvSpPr/>
      </dsp:nvSpPr>
      <dsp:spPr>
        <a:xfrm>
          <a:off x="5714578" y="1290253"/>
          <a:ext cx="263844" cy="91440"/>
        </a:xfrm>
        <a:custGeom>
          <a:avLst/>
          <a:gdLst/>
          <a:ahLst/>
          <a:cxnLst/>
          <a:rect l="0" t="0" r="0" b="0"/>
          <a:pathLst>
            <a:path>
              <a:moveTo>
                <a:pt x="0" y="45720"/>
              </a:moveTo>
              <a:lnTo>
                <a:pt x="263844" y="4572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0055B0A-71BE-43A3-A891-A12849D7F930}">
      <dsp:nvSpPr>
        <dsp:cNvPr id="0" name=""/>
        <dsp:cNvSpPr/>
      </dsp:nvSpPr>
      <dsp:spPr>
        <a:xfrm>
          <a:off x="5714578" y="768707"/>
          <a:ext cx="263844" cy="567266"/>
        </a:xfrm>
        <a:custGeom>
          <a:avLst/>
          <a:gdLst/>
          <a:ahLst/>
          <a:cxnLst/>
          <a:rect l="0" t="0" r="0" b="0"/>
          <a:pathLst>
            <a:path>
              <a:moveTo>
                <a:pt x="0" y="567266"/>
              </a:moveTo>
              <a:lnTo>
                <a:pt x="131922" y="567266"/>
              </a:lnTo>
              <a:lnTo>
                <a:pt x="131922" y="0"/>
              </a:lnTo>
              <a:lnTo>
                <a:pt x="263844" y="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0493ED2-1EE3-4761-A3C8-4E61461C789A}">
      <dsp:nvSpPr>
        <dsp:cNvPr id="0" name=""/>
        <dsp:cNvSpPr/>
      </dsp:nvSpPr>
      <dsp:spPr>
        <a:xfrm>
          <a:off x="5714578" y="201441"/>
          <a:ext cx="263844" cy="1134532"/>
        </a:xfrm>
        <a:custGeom>
          <a:avLst/>
          <a:gdLst/>
          <a:ahLst/>
          <a:cxnLst/>
          <a:rect l="0" t="0" r="0" b="0"/>
          <a:pathLst>
            <a:path>
              <a:moveTo>
                <a:pt x="0" y="1134532"/>
              </a:moveTo>
              <a:lnTo>
                <a:pt x="131922" y="1134532"/>
              </a:lnTo>
              <a:lnTo>
                <a:pt x="131922" y="0"/>
              </a:lnTo>
              <a:lnTo>
                <a:pt x="263844" y="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E8B1B2D-93B2-4FBA-B823-BECF0D878F3C}">
      <dsp:nvSpPr>
        <dsp:cNvPr id="0" name=""/>
        <dsp:cNvSpPr/>
      </dsp:nvSpPr>
      <dsp:spPr>
        <a:xfrm>
          <a:off x="2479194" y="1335973"/>
          <a:ext cx="263844" cy="1134532"/>
        </a:xfrm>
        <a:custGeom>
          <a:avLst/>
          <a:gdLst/>
          <a:ahLst/>
          <a:cxnLst/>
          <a:rect l="0" t="0" r="0" b="0"/>
          <a:pathLst>
            <a:path>
              <a:moveTo>
                <a:pt x="0" y="1134532"/>
              </a:moveTo>
              <a:lnTo>
                <a:pt x="131922" y="1134532"/>
              </a:lnTo>
              <a:lnTo>
                <a:pt x="131922" y="0"/>
              </a:lnTo>
              <a:lnTo>
                <a:pt x="263844"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34CC3BC-EEEB-416A-BA4E-5FCEF9E595D1}">
      <dsp:nvSpPr>
        <dsp:cNvPr id="0" name=""/>
        <dsp:cNvSpPr/>
      </dsp:nvSpPr>
      <dsp:spPr>
        <a:xfrm>
          <a:off x="3" y="2269325"/>
          <a:ext cx="2479191" cy="40236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b="0" i="0" kern="1200" baseline="0" dirty="0"/>
            <a:t>Kenny Greene, Vice President of External Operations/Provider Relations, </a:t>
          </a:r>
          <a:r>
            <a:rPr lang="en-US" sz="900" b="0" i="0" kern="1200" baseline="0" dirty="0">
              <a:hlinkClick xmlns:r="http://schemas.openxmlformats.org/officeDocument/2006/relationships" r:id="rId1"/>
            </a:rPr>
            <a:t>Kenny.Greene@carefirstchpdc.com</a:t>
          </a:r>
          <a:endParaRPr lang="en-US" sz="900" kern="1200" dirty="0"/>
        </a:p>
      </dsp:txBody>
      <dsp:txXfrm>
        <a:off x="3" y="2269325"/>
        <a:ext cx="2479191" cy="402363"/>
      </dsp:txXfrm>
    </dsp:sp>
    <dsp:sp modelId="{108A1BF1-75B6-4DDD-BB24-7479E758A828}">
      <dsp:nvSpPr>
        <dsp:cNvPr id="0" name=""/>
        <dsp:cNvSpPr/>
      </dsp:nvSpPr>
      <dsp:spPr>
        <a:xfrm>
          <a:off x="2743039" y="1134792"/>
          <a:ext cx="2971539" cy="40236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b="0" i="0" kern="1200" baseline="0"/>
            <a:t>Victor Prince, Director of Provider Services, </a:t>
          </a:r>
          <a:r>
            <a:rPr lang="en-US" sz="900" b="0" i="0" kern="1200" baseline="0">
              <a:hlinkClick xmlns:r="http://schemas.openxmlformats.org/officeDocument/2006/relationships" r:id="rId2"/>
            </a:rPr>
            <a:t>Victor.Prince@carefirstchpdc.com</a:t>
          </a:r>
          <a:endParaRPr lang="en-US" sz="900" kern="1200"/>
        </a:p>
      </dsp:txBody>
      <dsp:txXfrm>
        <a:off x="2743039" y="1134792"/>
        <a:ext cx="2971539" cy="402363"/>
      </dsp:txXfrm>
    </dsp:sp>
    <dsp:sp modelId="{E01CCF57-6928-4514-B47F-B0295327C664}">
      <dsp:nvSpPr>
        <dsp:cNvPr id="0" name=""/>
        <dsp:cNvSpPr/>
      </dsp:nvSpPr>
      <dsp:spPr>
        <a:xfrm>
          <a:off x="5978423" y="259"/>
          <a:ext cx="2971539" cy="40236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b="0" i="0" kern="1200" baseline="0"/>
            <a:t>Rebecca Gant, Senior Provider Relations Representative, </a:t>
          </a:r>
          <a:r>
            <a:rPr lang="en-US" sz="900" b="0" i="0" kern="1200" baseline="0">
              <a:hlinkClick xmlns:r="http://schemas.openxmlformats.org/officeDocument/2006/relationships" r:id="rId3"/>
            </a:rPr>
            <a:t>Rebecca.Gant@carefirstchpdc.com</a:t>
          </a:r>
          <a:endParaRPr lang="en-US" sz="900" kern="1200"/>
        </a:p>
      </dsp:txBody>
      <dsp:txXfrm>
        <a:off x="5978423" y="259"/>
        <a:ext cx="2971539" cy="402363"/>
      </dsp:txXfrm>
    </dsp:sp>
    <dsp:sp modelId="{D623796B-6313-4153-BF45-1DF9443A36A8}">
      <dsp:nvSpPr>
        <dsp:cNvPr id="0" name=""/>
        <dsp:cNvSpPr/>
      </dsp:nvSpPr>
      <dsp:spPr>
        <a:xfrm>
          <a:off x="5978423" y="567525"/>
          <a:ext cx="2971539" cy="40236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b="0" i="0" kern="1200" baseline="0"/>
            <a:t>Kevin Armstrong, Senior Provider Relations Representative, </a:t>
          </a:r>
          <a:r>
            <a:rPr lang="en-US" sz="900" b="0" i="0" kern="1200" baseline="0">
              <a:hlinkClick xmlns:r="http://schemas.openxmlformats.org/officeDocument/2006/relationships" r:id="rId4"/>
            </a:rPr>
            <a:t>Kevin.Armstrong@carefirstchpdc.com</a:t>
          </a:r>
          <a:endParaRPr lang="en-US" sz="900" kern="1200"/>
        </a:p>
      </dsp:txBody>
      <dsp:txXfrm>
        <a:off x="5978423" y="567525"/>
        <a:ext cx="2971539" cy="402363"/>
      </dsp:txXfrm>
    </dsp:sp>
    <dsp:sp modelId="{8885821E-F47A-40B0-A749-35315EC209AF}">
      <dsp:nvSpPr>
        <dsp:cNvPr id="0" name=""/>
        <dsp:cNvSpPr/>
      </dsp:nvSpPr>
      <dsp:spPr>
        <a:xfrm>
          <a:off x="5978423" y="1134792"/>
          <a:ext cx="2971539" cy="40236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b="0" i="0" kern="1200" baseline="0"/>
            <a:t>Russell Mills, Provider Relations Representative, </a:t>
          </a:r>
          <a:r>
            <a:rPr lang="en-US" sz="900" b="0" i="0" kern="1200" baseline="0">
              <a:hlinkClick xmlns:r="http://schemas.openxmlformats.org/officeDocument/2006/relationships" r:id="rId5"/>
            </a:rPr>
            <a:t>Russell.Mills@carefirstchpdc.com</a:t>
          </a:r>
          <a:endParaRPr lang="en-US" sz="900" kern="1200"/>
        </a:p>
      </dsp:txBody>
      <dsp:txXfrm>
        <a:off x="5978423" y="1134792"/>
        <a:ext cx="2971539" cy="402363"/>
      </dsp:txXfrm>
    </dsp:sp>
    <dsp:sp modelId="{A44D01A0-80FC-4F71-A366-15A5D64F866B}">
      <dsp:nvSpPr>
        <dsp:cNvPr id="0" name=""/>
        <dsp:cNvSpPr/>
      </dsp:nvSpPr>
      <dsp:spPr>
        <a:xfrm>
          <a:off x="5978423" y="1702058"/>
          <a:ext cx="2971539" cy="40236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b="0" i="0" kern="1200" baseline="0"/>
            <a:t>Rachel Deke, Provider Relations Representative, </a:t>
          </a:r>
          <a:r>
            <a:rPr lang="en-US" sz="900" b="0" i="0" kern="1200" baseline="0">
              <a:hlinkClick xmlns:r="http://schemas.openxmlformats.org/officeDocument/2006/relationships" r:id="rId6"/>
            </a:rPr>
            <a:t>Rachel.Deke@carefirstchpdc.com</a:t>
          </a:r>
          <a:endParaRPr lang="en-US" sz="900" kern="1200"/>
        </a:p>
      </dsp:txBody>
      <dsp:txXfrm>
        <a:off x="5978423" y="1702058"/>
        <a:ext cx="2971539" cy="402363"/>
      </dsp:txXfrm>
    </dsp:sp>
    <dsp:sp modelId="{E8D29825-7318-4354-BD9C-670876E111CB}">
      <dsp:nvSpPr>
        <dsp:cNvPr id="0" name=""/>
        <dsp:cNvSpPr/>
      </dsp:nvSpPr>
      <dsp:spPr>
        <a:xfrm>
          <a:off x="5978423" y="2269325"/>
          <a:ext cx="2971539" cy="40236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b="0" i="0" kern="1200"/>
            <a:t>Sunasia Bledsoe, Provider Relations Representative, </a:t>
          </a:r>
          <a:r>
            <a:rPr lang="en-US" sz="900" b="0" i="0" kern="1200">
              <a:hlinkClick xmlns:r="http://schemas.openxmlformats.org/officeDocument/2006/relationships" r:id="rId7"/>
            </a:rPr>
            <a:t>Sunasia.Bledsoe@carefirstchpdc.com</a:t>
          </a:r>
          <a:endParaRPr lang="en-US" sz="900" kern="1200"/>
        </a:p>
      </dsp:txBody>
      <dsp:txXfrm>
        <a:off x="5978423" y="2269325"/>
        <a:ext cx="2971539" cy="402363"/>
      </dsp:txXfrm>
    </dsp:sp>
    <dsp:sp modelId="{4AC89191-1108-499C-A3DD-FB4B6E8F0B54}">
      <dsp:nvSpPr>
        <dsp:cNvPr id="0" name=""/>
        <dsp:cNvSpPr/>
      </dsp:nvSpPr>
      <dsp:spPr>
        <a:xfrm>
          <a:off x="2743039" y="3403857"/>
          <a:ext cx="2971539" cy="40236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b="0" i="0" kern="1200" baseline="0"/>
            <a:t>Cassandra Felts, Director of Credentialing, </a:t>
          </a:r>
          <a:r>
            <a:rPr lang="en-US" sz="900" b="0" i="0" kern="1200" baseline="0">
              <a:hlinkClick xmlns:r="http://schemas.openxmlformats.org/officeDocument/2006/relationships" r:id="rId8"/>
            </a:rPr>
            <a:t>Cassandra.felts@carefirstchpdc.com</a:t>
          </a:r>
          <a:endParaRPr lang="en-US" sz="900" kern="1200"/>
        </a:p>
      </dsp:txBody>
      <dsp:txXfrm>
        <a:off x="2743039" y="3403857"/>
        <a:ext cx="2971539" cy="402363"/>
      </dsp:txXfrm>
    </dsp:sp>
    <dsp:sp modelId="{8AF5C53E-CEC6-4390-A917-710C7C548853}">
      <dsp:nvSpPr>
        <dsp:cNvPr id="0" name=""/>
        <dsp:cNvSpPr/>
      </dsp:nvSpPr>
      <dsp:spPr>
        <a:xfrm>
          <a:off x="5978423" y="2836591"/>
          <a:ext cx="2971539" cy="40236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b="0" i="0" kern="1200"/>
            <a:t>Sierra Jackson, Credentialing Specialist  / Provider Relation Support, </a:t>
          </a:r>
          <a:r>
            <a:rPr lang="en-US" sz="900" b="0" i="0" kern="1200">
              <a:hlinkClick xmlns:r="http://schemas.openxmlformats.org/officeDocument/2006/relationships" r:id="rId9"/>
            </a:rPr>
            <a:t>Sierra.Jackson@carefirstchpdc.com</a:t>
          </a:r>
          <a:r>
            <a:rPr lang="en-US" sz="900" b="0" i="0" kern="1200"/>
            <a:t> </a:t>
          </a:r>
          <a:endParaRPr lang="en-US" sz="900" kern="1200"/>
        </a:p>
      </dsp:txBody>
      <dsp:txXfrm>
        <a:off x="5978423" y="2836591"/>
        <a:ext cx="2971539" cy="402363"/>
      </dsp:txXfrm>
    </dsp:sp>
    <dsp:sp modelId="{0D13F4C2-9C48-4D65-A14C-926D428CBD4C}">
      <dsp:nvSpPr>
        <dsp:cNvPr id="0" name=""/>
        <dsp:cNvSpPr/>
      </dsp:nvSpPr>
      <dsp:spPr>
        <a:xfrm>
          <a:off x="5978423" y="3403857"/>
          <a:ext cx="2971539" cy="40236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b="0" i="0" kern="1200"/>
            <a:t>Madeline Diaz, Credentialing Coordinator, </a:t>
          </a:r>
          <a:r>
            <a:rPr lang="en-US" sz="900" b="0" i="0" kern="1200">
              <a:hlinkClick xmlns:r="http://schemas.openxmlformats.org/officeDocument/2006/relationships" r:id="rId10"/>
            </a:rPr>
            <a:t>Madeline.Diaz@carefirstchpdc.com</a:t>
          </a:r>
          <a:endParaRPr lang="en-US" sz="900" kern="1200"/>
        </a:p>
      </dsp:txBody>
      <dsp:txXfrm>
        <a:off x="5978423" y="3403857"/>
        <a:ext cx="2971539" cy="402363"/>
      </dsp:txXfrm>
    </dsp:sp>
    <dsp:sp modelId="{A5CF3248-81A4-4034-B5CA-B6A2A15DCE0D}">
      <dsp:nvSpPr>
        <dsp:cNvPr id="0" name=""/>
        <dsp:cNvSpPr/>
      </dsp:nvSpPr>
      <dsp:spPr>
        <a:xfrm>
          <a:off x="5978423" y="3971124"/>
          <a:ext cx="2971539" cy="40236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US" sz="900" b="0" i="0" kern="1200"/>
            <a:t>Barbara Graham-Hood, Credentialing Temp, </a:t>
          </a:r>
          <a:r>
            <a:rPr lang="en-US" sz="900" b="0" i="0" kern="1200">
              <a:hlinkClick xmlns:r="http://schemas.openxmlformats.org/officeDocument/2006/relationships" r:id="rId11"/>
            </a:rPr>
            <a:t>Barbara.Hood@carefirstchpdc.com</a:t>
          </a:r>
          <a:r>
            <a:rPr lang="en-US" sz="900" b="0" i="0" kern="1200"/>
            <a:t> </a:t>
          </a:r>
          <a:endParaRPr lang="en-US" sz="900" kern="1200"/>
        </a:p>
      </dsp:txBody>
      <dsp:txXfrm>
        <a:off x="5978423" y="3971124"/>
        <a:ext cx="2971539" cy="40236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D79D6B-B83B-4B63-B70E-04792314A39B}">
      <dsp:nvSpPr>
        <dsp:cNvPr id="0" name=""/>
        <dsp:cNvSpPr/>
      </dsp:nvSpPr>
      <dsp:spPr>
        <a:xfrm>
          <a:off x="4513295" y="844218"/>
          <a:ext cx="3059862" cy="354033"/>
        </a:xfrm>
        <a:custGeom>
          <a:avLst/>
          <a:gdLst/>
          <a:ahLst/>
          <a:cxnLst/>
          <a:rect l="0" t="0" r="0" b="0"/>
          <a:pathLst>
            <a:path>
              <a:moveTo>
                <a:pt x="0" y="0"/>
              </a:moveTo>
              <a:lnTo>
                <a:pt x="0" y="177016"/>
              </a:lnTo>
              <a:lnTo>
                <a:pt x="3059862" y="177016"/>
              </a:lnTo>
              <a:lnTo>
                <a:pt x="3059862" y="35403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2A08641-633B-4695-9355-DB7141281D79}">
      <dsp:nvSpPr>
        <dsp:cNvPr id="0" name=""/>
        <dsp:cNvSpPr/>
      </dsp:nvSpPr>
      <dsp:spPr>
        <a:xfrm>
          <a:off x="4513295" y="844218"/>
          <a:ext cx="1019954" cy="354033"/>
        </a:xfrm>
        <a:custGeom>
          <a:avLst/>
          <a:gdLst/>
          <a:ahLst/>
          <a:cxnLst/>
          <a:rect l="0" t="0" r="0" b="0"/>
          <a:pathLst>
            <a:path>
              <a:moveTo>
                <a:pt x="0" y="0"/>
              </a:moveTo>
              <a:lnTo>
                <a:pt x="0" y="177016"/>
              </a:lnTo>
              <a:lnTo>
                <a:pt x="1019954" y="177016"/>
              </a:lnTo>
              <a:lnTo>
                <a:pt x="1019954" y="35403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A4B75B5-961D-4BD4-A03D-EF17631E87C0}">
      <dsp:nvSpPr>
        <dsp:cNvPr id="0" name=""/>
        <dsp:cNvSpPr/>
      </dsp:nvSpPr>
      <dsp:spPr>
        <a:xfrm>
          <a:off x="3493341" y="844218"/>
          <a:ext cx="1019954" cy="354033"/>
        </a:xfrm>
        <a:custGeom>
          <a:avLst/>
          <a:gdLst/>
          <a:ahLst/>
          <a:cxnLst/>
          <a:rect l="0" t="0" r="0" b="0"/>
          <a:pathLst>
            <a:path>
              <a:moveTo>
                <a:pt x="1019954" y="0"/>
              </a:moveTo>
              <a:lnTo>
                <a:pt x="1019954" y="177016"/>
              </a:lnTo>
              <a:lnTo>
                <a:pt x="0" y="177016"/>
              </a:lnTo>
              <a:lnTo>
                <a:pt x="0" y="35403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744E928-3B97-4C95-A148-442FD43C8C7D}">
      <dsp:nvSpPr>
        <dsp:cNvPr id="0" name=""/>
        <dsp:cNvSpPr/>
      </dsp:nvSpPr>
      <dsp:spPr>
        <a:xfrm>
          <a:off x="1453433" y="844218"/>
          <a:ext cx="3059862" cy="354033"/>
        </a:xfrm>
        <a:custGeom>
          <a:avLst/>
          <a:gdLst/>
          <a:ahLst/>
          <a:cxnLst/>
          <a:rect l="0" t="0" r="0" b="0"/>
          <a:pathLst>
            <a:path>
              <a:moveTo>
                <a:pt x="3059862" y="0"/>
              </a:moveTo>
              <a:lnTo>
                <a:pt x="3059862" y="177016"/>
              </a:lnTo>
              <a:lnTo>
                <a:pt x="0" y="177016"/>
              </a:lnTo>
              <a:lnTo>
                <a:pt x="0" y="35403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667400D-EE1C-4999-8A61-062704916777}">
      <dsp:nvSpPr>
        <dsp:cNvPr id="0" name=""/>
        <dsp:cNvSpPr/>
      </dsp:nvSpPr>
      <dsp:spPr>
        <a:xfrm>
          <a:off x="3670358" y="1281"/>
          <a:ext cx="1685874" cy="84293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0" i="0" kern="1200" baseline="0"/>
            <a:t>To become eligible a person must:</a:t>
          </a:r>
          <a:endParaRPr lang="en-US" sz="1400" kern="1200"/>
        </a:p>
      </dsp:txBody>
      <dsp:txXfrm>
        <a:off x="3670358" y="1281"/>
        <a:ext cx="1685874" cy="842937"/>
      </dsp:txXfrm>
    </dsp:sp>
    <dsp:sp modelId="{77DC89AC-E1B6-4364-96DA-04C5862BEDE7}">
      <dsp:nvSpPr>
        <dsp:cNvPr id="0" name=""/>
        <dsp:cNvSpPr/>
      </dsp:nvSpPr>
      <dsp:spPr>
        <a:xfrm>
          <a:off x="610495" y="1198252"/>
          <a:ext cx="1685874" cy="84293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0" i="0" kern="1200" baseline="0"/>
            <a:t>Apply with Economic Security Administration (ESA)</a:t>
          </a:r>
          <a:endParaRPr lang="en-US" sz="1400" kern="1200"/>
        </a:p>
      </dsp:txBody>
      <dsp:txXfrm>
        <a:off x="610495" y="1198252"/>
        <a:ext cx="1685874" cy="842937"/>
      </dsp:txXfrm>
    </dsp:sp>
    <dsp:sp modelId="{7A6BF6B0-780B-4020-B4E5-12AEE701942E}">
      <dsp:nvSpPr>
        <dsp:cNvPr id="0" name=""/>
        <dsp:cNvSpPr/>
      </dsp:nvSpPr>
      <dsp:spPr>
        <a:xfrm>
          <a:off x="2650404" y="1198252"/>
          <a:ext cx="1685874" cy="84293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0" i="0" kern="1200" baseline="0"/>
            <a:t>Be a D.C. Resident </a:t>
          </a:r>
          <a:endParaRPr lang="en-US" sz="1400" kern="1200"/>
        </a:p>
      </dsp:txBody>
      <dsp:txXfrm>
        <a:off x="2650404" y="1198252"/>
        <a:ext cx="1685874" cy="842937"/>
      </dsp:txXfrm>
    </dsp:sp>
    <dsp:sp modelId="{964F6AD8-AFC9-4295-BC3E-8851E4713D01}">
      <dsp:nvSpPr>
        <dsp:cNvPr id="0" name=""/>
        <dsp:cNvSpPr/>
      </dsp:nvSpPr>
      <dsp:spPr>
        <a:xfrm>
          <a:off x="4690312" y="1198252"/>
          <a:ext cx="1685874" cy="84293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0" i="0" kern="1200" baseline="0"/>
            <a:t>Meet the federal poverty income guidelines</a:t>
          </a:r>
          <a:endParaRPr lang="en-US" sz="1400" kern="1200"/>
        </a:p>
      </dsp:txBody>
      <dsp:txXfrm>
        <a:off x="4690312" y="1198252"/>
        <a:ext cx="1685874" cy="842937"/>
      </dsp:txXfrm>
    </dsp:sp>
    <dsp:sp modelId="{B44BC1E9-6378-49D1-BB49-09A86CDBD6D6}">
      <dsp:nvSpPr>
        <dsp:cNvPr id="0" name=""/>
        <dsp:cNvSpPr/>
      </dsp:nvSpPr>
      <dsp:spPr>
        <a:xfrm>
          <a:off x="6730220" y="1198252"/>
          <a:ext cx="1685874" cy="84293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b="0" i="0" kern="1200" baseline="0"/>
            <a:t>ESA will determine if they’re eligible for the Medicaid or Alliance Program</a:t>
          </a:r>
          <a:endParaRPr lang="en-US" sz="1400" kern="1200"/>
        </a:p>
      </dsp:txBody>
      <dsp:txXfrm>
        <a:off x="6730220" y="1198252"/>
        <a:ext cx="1685874" cy="84293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F73036-BCA3-469D-9EA3-D0D397987799}">
      <dsp:nvSpPr>
        <dsp:cNvPr id="0" name=""/>
        <dsp:cNvSpPr/>
      </dsp:nvSpPr>
      <dsp:spPr>
        <a:xfrm>
          <a:off x="0" y="1964"/>
          <a:ext cx="8916283"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CE9AB49-6DA9-4447-842B-F3B37D008903}">
      <dsp:nvSpPr>
        <dsp:cNvPr id="0" name=""/>
        <dsp:cNvSpPr/>
      </dsp:nvSpPr>
      <dsp:spPr>
        <a:xfrm>
          <a:off x="0" y="1964"/>
          <a:ext cx="8916283" cy="6699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0" i="0" kern="1200" baseline="0"/>
            <a:t>During the transition period, we will reimburse for services rendered to our enrollees regardless of your contracted status with CareFirst CHPDC.</a:t>
          </a:r>
          <a:endParaRPr lang="en-US" sz="1800" kern="1200"/>
        </a:p>
      </dsp:txBody>
      <dsp:txXfrm>
        <a:off x="0" y="1964"/>
        <a:ext cx="8916283" cy="669949"/>
      </dsp:txXfrm>
    </dsp:sp>
    <dsp:sp modelId="{06F7F9A1-F6D2-4603-AA13-7124A04DD9B0}">
      <dsp:nvSpPr>
        <dsp:cNvPr id="0" name=""/>
        <dsp:cNvSpPr/>
      </dsp:nvSpPr>
      <dsp:spPr>
        <a:xfrm>
          <a:off x="0" y="671913"/>
          <a:ext cx="8916283"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9F498AA-8FDD-4310-9CDC-1F53D139F7E4}">
      <dsp:nvSpPr>
        <dsp:cNvPr id="0" name=""/>
        <dsp:cNvSpPr/>
      </dsp:nvSpPr>
      <dsp:spPr>
        <a:xfrm>
          <a:off x="0" y="671913"/>
          <a:ext cx="8916283" cy="6699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0" i="0" kern="1200" baseline="0"/>
            <a:t>Prior authorizations and prescriptions are also honored if issued prior to October 1, 2020. </a:t>
          </a:r>
          <a:endParaRPr lang="en-US" sz="1800" kern="1200"/>
        </a:p>
      </dsp:txBody>
      <dsp:txXfrm>
        <a:off x="0" y="671913"/>
        <a:ext cx="8916283" cy="669949"/>
      </dsp:txXfrm>
    </dsp:sp>
    <dsp:sp modelId="{10F78346-0608-4610-A70E-7AD03EA591D6}">
      <dsp:nvSpPr>
        <dsp:cNvPr id="0" name=""/>
        <dsp:cNvSpPr/>
      </dsp:nvSpPr>
      <dsp:spPr>
        <a:xfrm>
          <a:off x="0" y="1341863"/>
          <a:ext cx="8916283"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BC92291-66A4-4171-86CB-85ECECC020A3}">
      <dsp:nvSpPr>
        <dsp:cNvPr id="0" name=""/>
        <dsp:cNvSpPr/>
      </dsp:nvSpPr>
      <dsp:spPr>
        <a:xfrm>
          <a:off x="0" y="1341863"/>
          <a:ext cx="8916283" cy="6699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0" i="0" kern="1200" baseline="0"/>
            <a:t>Providers are expected to maintain scheduled appointments between now and December 31, 2020.</a:t>
          </a:r>
          <a:endParaRPr lang="en-US" sz="1800" kern="1200"/>
        </a:p>
      </dsp:txBody>
      <dsp:txXfrm>
        <a:off x="0" y="1341863"/>
        <a:ext cx="8916283" cy="669949"/>
      </dsp:txXfrm>
    </dsp:sp>
    <dsp:sp modelId="{B16D7526-3019-4AF7-A02A-1E5BA11E76FD}">
      <dsp:nvSpPr>
        <dsp:cNvPr id="0" name=""/>
        <dsp:cNvSpPr/>
      </dsp:nvSpPr>
      <dsp:spPr>
        <a:xfrm>
          <a:off x="0" y="2011812"/>
          <a:ext cx="8916283"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3075F8-BB5B-4A76-8383-B2442EDFCEB2}">
      <dsp:nvSpPr>
        <dsp:cNvPr id="0" name=""/>
        <dsp:cNvSpPr/>
      </dsp:nvSpPr>
      <dsp:spPr>
        <a:xfrm>
          <a:off x="0" y="2011812"/>
          <a:ext cx="8916283" cy="6699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0" i="0" kern="1200" baseline="0"/>
            <a:t>Health care providers should not cancel appointments with current patients</a:t>
          </a:r>
          <a:r>
            <a:rPr lang="en-US" sz="1800" b="1" i="0" kern="1200" baseline="0"/>
            <a:t>. </a:t>
          </a:r>
          <a:endParaRPr lang="en-US" sz="1800" kern="1200"/>
        </a:p>
      </dsp:txBody>
      <dsp:txXfrm>
        <a:off x="0" y="2011812"/>
        <a:ext cx="8916283" cy="669949"/>
      </dsp:txXfrm>
    </dsp:sp>
    <dsp:sp modelId="{62E79C6F-7EE2-4F4A-A465-9D4163177F89}">
      <dsp:nvSpPr>
        <dsp:cNvPr id="0" name=""/>
        <dsp:cNvSpPr/>
      </dsp:nvSpPr>
      <dsp:spPr>
        <a:xfrm>
          <a:off x="0" y="2681761"/>
          <a:ext cx="8916283"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85D4E1E-B1A0-4EFC-92EA-727857C4F550}">
      <dsp:nvSpPr>
        <dsp:cNvPr id="0" name=""/>
        <dsp:cNvSpPr/>
      </dsp:nvSpPr>
      <dsp:spPr>
        <a:xfrm>
          <a:off x="0" y="2681761"/>
          <a:ext cx="8916283" cy="6699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0" i="0" kern="1200" baseline="0"/>
            <a:t>CareFirst CHPDC will honor any ongoing treatment that was authorized prior to the enrollment, for up to 90 days after the transition.</a:t>
          </a:r>
          <a:endParaRPr lang="en-US" sz="1800" kern="1200"/>
        </a:p>
      </dsp:txBody>
      <dsp:txXfrm>
        <a:off x="0" y="2681761"/>
        <a:ext cx="8916283" cy="669949"/>
      </dsp:txXfrm>
    </dsp:sp>
    <dsp:sp modelId="{155B9358-552D-4F5E-AAEA-AEEAF82C1E64}">
      <dsp:nvSpPr>
        <dsp:cNvPr id="0" name=""/>
        <dsp:cNvSpPr/>
      </dsp:nvSpPr>
      <dsp:spPr>
        <a:xfrm>
          <a:off x="0" y="3351711"/>
          <a:ext cx="8916283"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F5DF08C-1C75-4F55-9CC8-4B7E877E172B}">
      <dsp:nvSpPr>
        <dsp:cNvPr id="0" name=""/>
        <dsp:cNvSpPr/>
      </dsp:nvSpPr>
      <dsp:spPr>
        <a:xfrm>
          <a:off x="0" y="3351711"/>
          <a:ext cx="8916283" cy="6699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b="0" i="0" kern="1200" baseline="0"/>
            <a:t>All Providers should continue providing any services that were previously authorized, regardless of network participation with CareFirst CHPDC.  </a:t>
          </a:r>
          <a:endParaRPr lang="en-US" sz="1800" kern="1200"/>
        </a:p>
      </dsp:txBody>
      <dsp:txXfrm>
        <a:off x="0" y="3351711"/>
        <a:ext cx="8916283" cy="66994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EE96CC-5375-4F62-B9DB-F0C0FD07718D}">
      <dsp:nvSpPr>
        <dsp:cNvPr id="0" name=""/>
        <dsp:cNvSpPr/>
      </dsp:nvSpPr>
      <dsp:spPr>
        <a:xfrm>
          <a:off x="108" y="0"/>
          <a:ext cx="1449766" cy="402362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00" b="0" i="0" kern="1200" baseline="0">
              <a:latin typeface="Open Sans" panose="020B0606030504020204" pitchFamily="34" charset="0"/>
              <a:ea typeface="Open Sans" panose="020B0606030504020204" pitchFamily="34" charset="0"/>
              <a:cs typeface="Open Sans" panose="020B0606030504020204" pitchFamily="34" charset="0"/>
            </a:rPr>
            <a:t>PCPs are responsible for coordinating the care of enrollees assigned to their panel. </a:t>
          </a:r>
          <a:endParaRPr lang="en-US" sz="1100" kern="1200">
            <a:latin typeface="Open Sans" panose="020B0606030504020204" pitchFamily="34" charset="0"/>
            <a:ea typeface="Open Sans" panose="020B0606030504020204" pitchFamily="34" charset="0"/>
            <a:cs typeface="Open Sans" panose="020B0606030504020204" pitchFamily="34" charset="0"/>
          </a:endParaRPr>
        </a:p>
      </dsp:txBody>
      <dsp:txXfrm>
        <a:off x="108" y="1609450"/>
        <a:ext cx="1449766" cy="1609450"/>
      </dsp:txXfrm>
    </dsp:sp>
    <dsp:sp modelId="{EB0170CE-C8CE-4F27-A333-08CB17BF7E7E}">
      <dsp:nvSpPr>
        <dsp:cNvPr id="0" name=""/>
        <dsp:cNvSpPr/>
      </dsp:nvSpPr>
      <dsp:spPr>
        <a:xfrm>
          <a:off x="55058" y="241417"/>
          <a:ext cx="1339867" cy="1339867"/>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2595D42-6400-4AD0-ABD7-410CD02EC47D}">
      <dsp:nvSpPr>
        <dsp:cNvPr id="0" name=""/>
        <dsp:cNvSpPr/>
      </dsp:nvSpPr>
      <dsp:spPr>
        <a:xfrm>
          <a:off x="1493368" y="0"/>
          <a:ext cx="1449766" cy="402362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00" b="0" i="0" kern="1200" baseline="0">
              <a:latin typeface="Open Sans" panose="020B0606030504020204" pitchFamily="34" charset="0"/>
              <a:ea typeface="Open Sans" panose="020B0606030504020204" pitchFamily="34" charset="0"/>
              <a:cs typeface="Open Sans" panose="020B0606030504020204" pitchFamily="34" charset="0"/>
            </a:rPr>
            <a:t>The PCP must be the ordering/referring physician that refers the enrollee to the Specialist. </a:t>
          </a:r>
          <a:endParaRPr lang="en-US" sz="1100" kern="1200">
            <a:latin typeface="Open Sans" panose="020B0606030504020204" pitchFamily="34" charset="0"/>
            <a:ea typeface="Open Sans" panose="020B0606030504020204" pitchFamily="34" charset="0"/>
            <a:cs typeface="Open Sans" panose="020B0606030504020204" pitchFamily="34" charset="0"/>
          </a:endParaRPr>
        </a:p>
      </dsp:txBody>
      <dsp:txXfrm>
        <a:off x="1493368" y="1609450"/>
        <a:ext cx="1449766" cy="1609450"/>
      </dsp:txXfrm>
    </dsp:sp>
    <dsp:sp modelId="{D5610C96-42D3-4C22-8F8A-915EF150F618}">
      <dsp:nvSpPr>
        <dsp:cNvPr id="0" name=""/>
        <dsp:cNvSpPr/>
      </dsp:nvSpPr>
      <dsp:spPr>
        <a:xfrm>
          <a:off x="1548318" y="241417"/>
          <a:ext cx="1339867" cy="1339867"/>
        </a:xfrm>
        <a:prstGeom prst="ellipse">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97EF119-CF18-4ED0-A3EF-F8AE917269F5}">
      <dsp:nvSpPr>
        <dsp:cNvPr id="0" name=""/>
        <dsp:cNvSpPr/>
      </dsp:nvSpPr>
      <dsp:spPr>
        <a:xfrm>
          <a:off x="2986628" y="0"/>
          <a:ext cx="1449766" cy="402362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00" b="0" i="0" kern="1200" baseline="0">
              <a:latin typeface="Open Sans" panose="020B0606030504020204" pitchFamily="34" charset="0"/>
              <a:ea typeface="Open Sans" panose="020B0606030504020204" pitchFamily="34" charset="0"/>
              <a:cs typeface="Open Sans" panose="020B0606030504020204" pitchFamily="34" charset="0"/>
            </a:rPr>
            <a:t>Referrals must be made via RX, paper referral or a call to the specialist.</a:t>
          </a:r>
          <a:endParaRPr lang="en-US" sz="1100" kern="1200">
            <a:latin typeface="Open Sans" panose="020B0606030504020204" pitchFamily="34" charset="0"/>
            <a:ea typeface="Open Sans" panose="020B0606030504020204" pitchFamily="34" charset="0"/>
            <a:cs typeface="Open Sans" panose="020B0606030504020204" pitchFamily="34" charset="0"/>
          </a:endParaRPr>
        </a:p>
      </dsp:txBody>
      <dsp:txXfrm>
        <a:off x="2986628" y="1609450"/>
        <a:ext cx="1449766" cy="1609450"/>
      </dsp:txXfrm>
    </dsp:sp>
    <dsp:sp modelId="{A84704BD-DA8F-496F-9455-990EA375EECD}">
      <dsp:nvSpPr>
        <dsp:cNvPr id="0" name=""/>
        <dsp:cNvSpPr/>
      </dsp:nvSpPr>
      <dsp:spPr>
        <a:xfrm>
          <a:off x="3041578" y="241417"/>
          <a:ext cx="1339867" cy="1339867"/>
        </a:xfrm>
        <a:prstGeom prst="ellipse">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6787032-E2B5-44ED-A990-FC81E398D85E}">
      <dsp:nvSpPr>
        <dsp:cNvPr id="0" name=""/>
        <dsp:cNvSpPr/>
      </dsp:nvSpPr>
      <dsp:spPr>
        <a:xfrm>
          <a:off x="4479888" y="0"/>
          <a:ext cx="1449766" cy="402362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00" b="0" i="0" kern="1200" baseline="0">
              <a:latin typeface="Open Sans" panose="020B0606030504020204" pitchFamily="34" charset="0"/>
              <a:ea typeface="Open Sans" panose="020B0606030504020204" pitchFamily="34" charset="0"/>
              <a:cs typeface="Open Sans" panose="020B0606030504020204" pitchFamily="34" charset="0"/>
            </a:rPr>
            <a:t>Evaluations, follow-up care by  Specialists, some diagnostic and ancillary services require referrals.</a:t>
          </a:r>
          <a:endParaRPr lang="en-US" sz="1100" kern="1200">
            <a:latin typeface="Open Sans" panose="020B0606030504020204" pitchFamily="34" charset="0"/>
            <a:ea typeface="Open Sans" panose="020B0606030504020204" pitchFamily="34" charset="0"/>
            <a:cs typeface="Open Sans" panose="020B0606030504020204" pitchFamily="34" charset="0"/>
          </a:endParaRPr>
        </a:p>
      </dsp:txBody>
      <dsp:txXfrm>
        <a:off x="4479888" y="1609450"/>
        <a:ext cx="1449766" cy="1609450"/>
      </dsp:txXfrm>
    </dsp:sp>
    <dsp:sp modelId="{AED9FB95-0736-4B57-958C-4AE4A132E534}">
      <dsp:nvSpPr>
        <dsp:cNvPr id="0" name=""/>
        <dsp:cNvSpPr/>
      </dsp:nvSpPr>
      <dsp:spPr>
        <a:xfrm>
          <a:off x="4534837" y="241417"/>
          <a:ext cx="1339867" cy="1339867"/>
        </a:xfrm>
        <a:prstGeom prst="ellipse">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B106E8D-D181-47B9-8051-A3367BB2F6A5}">
      <dsp:nvSpPr>
        <dsp:cNvPr id="0" name=""/>
        <dsp:cNvSpPr/>
      </dsp:nvSpPr>
      <dsp:spPr>
        <a:xfrm>
          <a:off x="5973147" y="0"/>
          <a:ext cx="1449766" cy="402362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00" b="0" i="0" kern="1200" baseline="0">
              <a:latin typeface="Open Sans" panose="020B0606030504020204" pitchFamily="34" charset="0"/>
              <a:ea typeface="Open Sans" panose="020B0606030504020204" pitchFamily="34" charset="0"/>
              <a:cs typeface="Open Sans" panose="020B0606030504020204" pitchFamily="34" charset="0"/>
            </a:rPr>
            <a:t>Practitioners may not refer to a non-participating practitioner or facility without prior authorization from CareFirst CHPDC.</a:t>
          </a:r>
          <a:endParaRPr lang="en-US" sz="1100" kern="1200">
            <a:latin typeface="Open Sans" panose="020B0606030504020204" pitchFamily="34" charset="0"/>
            <a:ea typeface="Open Sans" panose="020B0606030504020204" pitchFamily="34" charset="0"/>
            <a:cs typeface="Open Sans" panose="020B0606030504020204" pitchFamily="34" charset="0"/>
          </a:endParaRPr>
        </a:p>
      </dsp:txBody>
      <dsp:txXfrm>
        <a:off x="5973147" y="1609450"/>
        <a:ext cx="1449766" cy="1609450"/>
      </dsp:txXfrm>
    </dsp:sp>
    <dsp:sp modelId="{6ACB2B62-E15F-427F-9207-0EBF88A52E62}">
      <dsp:nvSpPr>
        <dsp:cNvPr id="0" name=""/>
        <dsp:cNvSpPr/>
      </dsp:nvSpPr>
      <dsp:spPr>
        <a:xfrm>
          <a:off x="6028097" y="241417"/>
          <a:ext cx="1339867" cy="1339867"/>
        </a:xfrm>
        <a:prstGeom prst="ellipse">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7B1CCAD-37C4-440C-8773-6FC8BA37ECA8}">
      <dsp:nvSpPr>
        <dsp:cNvPr id="0" name=""/>
        <dsp:cNvSpPr/>
      </dsp:nvSpPr>
      <dsp:spPr>
        <a:xfrm>
          <a:off x="7466407" y="0"/>
          <a:ext cx="1449766" cy="402362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n-US" sz="1100" b="0" i="0" kern="1200" baseline="0">
              <a:latin typeface="Open Sans" panose="020B0606030504020204" pitchFamily="34" charset="0"/>
              <a:ea typeface="Open Sans" panose="020B0606030504020204" pitchFamily="34" charset="0"/>
              <a:cs typeface="Open Sans" panose="020B0606030504020204" pitchFamily="34" charset="0"/>
            </a:rPr>
            <a:t>Referral requests for non-participating practitioners are reviewed on a case by case basis by the Utilization Management Department.</a:t>
          </a:r>
          <a:endParaRPr lang="en-US" sz="1100" kern="1200">
            <a:latin typeface="Open Sans" panose="020B0606030504020204" pitchFamily="34" charset="0"/>
            <a:ea typeface="Open Sans" panose="020B0606030504020204" pitchFamily="34" charset="0"/>
            <a:cs typeface="Open Sans" panose="020B0606030504020204" pitchFamily="34" charset="0"/>
          </a:endParaRPr>
        </a:p>
      </dsp:txBody>
      <dsp:txXfrm>
        <a:off x="7466407" y="1609450"/>
        <a:ext cx="1449766" cy="1609450"/>
      </dsp:txXfrm>
    </dsp:sp>
    <dsp:sp modelId="{AB5A375A-EE4C-46F9-AE55-DA9E1D6AC8E5}">
      <dsp:nvSpPr>
        <dsp:cNvPr id="0" name=""/>
        <dsp:cNvSpPr/>
      </dsp:nvSpPr>
      <dsp:spPr>
        <a:xfrm>
          <a:off x="7521357" y="241417"/>
          <a:ext cx="1339867" cy="1339867"/>
        </a:xfrm>
        <a:prstGeom prst="ellipse">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F1AE383-1735-4FA8-8127-7F0F1330978A}">
      <dsp:nvSpPr>
        <dsp:cNvPr id="0" name=""/>
        <dsp:cNvSpPr/>
      </dsp:nvSpPr>
      <dsp:spPr>
        <a:xfrm>
          <a:off x="356651" y="3218900"/>
          <a:ext cx="8202980" cy="603543"/>
        </a:xfrm>
        <a:prstGeom prst="leftRightArrow">
          <a:avLst/>
        </a:prstGeom>
        <a:solidFill>
          <a:schemeClr val="accent1">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BEF704-5F32-42A4-9696-BDCBF7BCA394}">
      <dsp:nvSpPr>
        <dsp:cNvPr id="0" name=""/>
        <dsp:cNvSpPr/>
      </dsp:nvSpPr>
      <dsp:spPr>
        <a:xfrm>
          <a:off x="-5159463" y="-790650"/>
          <a:ext cx="6146709" cy="6146709"/>
        </a:xfrm>
        <a:prstGeom prst="blockArc">
          <a:avLst>
            <a:gd name="adj1" fmla="val 18900000"/>
            <a:gd name="adj2" fmla="val 2700000"/>
            <a:gd name="adj3" fmla="val 351"/>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F958454-3229-42F2-A39A-F1E864201483}">
      <dsp:nvSpPr>
        <dsp:cNvPr id="0" name=""/>
        <dsp:cNvSpPr/>
      </dsp:nvSpPr>
      <dsp:spPr>
        <a:xfrm>
          <a:off x="320263" y="207543"/>
          <a:ext cx="8662070" cy="41490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9330" tIns="30480" rIns="30480" bIns="30480" numCol="1" spcCol="1270" anchor="ctr" anchorCtr="0">
          <a:noAutofit/>
        </a:bodyPr>
        <a:lstStyle/>
        <a:p>
          <a:pPr marL="0" lvl="0" indent="0" algn="l" defTabSz="533400">
            <a:lnSpc>
              <a:spcPct val="90000"/>
            </a:lnSpc>
            <a:spcBef>
              <a:spcPct val="0"/>
            </a:spcBef>
            <a:spcAft>
              <a:spcPct val="35000"/>
            </a:spcAft>
            <a:buNone/>
          </a:pPr>
          <a:r>
            <a:rPr lang="en-US" sz="1200" b="0" i="0" kern="1200" baseline="0">
              <a:latin typeface="Open Sans" panose="020B0606030504020204" pitchFamily="34" charset="0"/>
              <a:ea typeface="Open Sans" panose="020B0606030504020204" pitchFamily="34" charset="0"/>
              <a:cs typeface="Open Sans" panose="020B0606030504020204" pitchFamily="34" charset="0"/>
            </a:rPr>
            <a:t>Pre-Service Authorization requests can be faxed to 202-905-0157.</a:t>
          </a:r>
          <a:endParaRPr lang="en-US" sz="1200" b="0" kern="1200">
            <a:latin typeface="Open Sans" panose="020B0606030504020204" pitchFamily="34" charset="0"/>
            <a:ea typeface="Open Sans" panose="020B0606030504020204" pitchFamily="34" charset="0"/>
            <a:cs typeface="Open Sans" panose="020B0606030504020204" pitchFamily="34" charset="0"/>
          </a:endParaRPr>
        </a:p>
      </dsp:txBody>
      <dsp:txXfrm>
        <a:off x="320263" y="207543"/>
        <a:ext cx="8662070" cy="414904"/>
      </dsp:txXfrm>
    </dsp:sp>
    <dsp:sp modelId="{835482DF-58C2-4511-A458-8749073E062F}">
      <dsp:nvSpPr>
        <dsp:cNvPr id="0" name=""/>
        <dsp:cNvSpPr/>
      </dsp:nvSpPr>
      <dsp:spPr>
        <a:xfrm>
          <a:off x="60948" y="155680"/>
          <a:ext cx="518630" cy="51863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67EFC3E-F583-4A92-88CA-BE7159542D9F}">
      <dsp:nvSpPr>
        <dsp:cNvPr id="0" name=""/>
        <dsp:cNvSpPr/>
      </dsp:nvSpPr>
      <dsp:spPr>
        <a:xfrm>
          <a:off x="695996" y="830265"/>
          <a:ext cx="8286337" cy="41490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9330" tIns="30480" rIns="30480" bIns="30480" numCol="1" spcCol="1270" anchor="ctr" anchorCtr="0">
          <a:noAutofit/>
        </a:bodyPr>
        <a:lstStyle/>
        <a:p>
          <a:pPr marL="0" lvl="0" indent="0" algn="l" defTabSz="533400">
            <a:lnSpc>
              <a:spcPct val="90000"/>
            </a:lnSpc>
            <a:spcBef>
              <a:spcPct val="0"/>
            </a:spcBef>
            <a:spcAft>
              <a:spcPct val="35000"/>
            </a:spcAft>
            <a:buNone/>
          </a:pPr>
          <a:r>
            <a:rPr lang="en-US" sz="1200" b="0" i="0" kern="1200" baseline="0">
              <a:latin typeface="Open Sans" panose="020B0606030504020204" pitchFamily="34" charset="0"/>
              <a:ea typeface="Open Sans" panose="020B0606030504020204" pitchFamily="34" charset="0"/>
              <a:cs typeface="Open Sans" panose="020B0606030504020204" pitchFamily="34" charset="0"/>
            </a:rPr>
            <a:t>Urgent Concurrent Authorization Decisions will be made within 72 hours of receipt of request for services. Oral notification will be made within 24 hours of the decision. </a:t>
          </a:r>
          <a:endParaRPr lang="en-US" sz="1200" b="0" kern="1200">
            <a:latin typeface="Open Sans" panose="020B0606030504020204" pitchFamily="34" charset="0"/>
            <a:ea typeface="Open Sans" panose="020B0606030504020204" pitchFamily="34" charset="0"/>
            <a:cs typeface="Open Sans" panose="020B0606030504020204" pitchFamily="34" charset="0"/>
          </a:endParaRPr>
        </a:p>
      </dsp:txBody>
      <dsp:txXfrm>
        <a:off x="695996" y="830265"/>
        <a:ext cx="8286337" cy="414904"/>
      </dsp:txXfrm>
    </dsp:sp>
    <dsp:sp modelId="{DDFC4BB5-F3D5-4D6A-8FC3-F0158905ED8C}">
      <dsp:nvSpPr>
        <dsp:cNvPr id="0" name=""/>
        <dsp:cNvSpPr/>
      </dsp:nvSpPr>
      <dsp:spPr>
        <a:xfrm>
          <a:off x="436681" y="778402"/>
          <a:ext cx="518630" cy="51863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4A21CFC-D01B-4150-8940-1D409A288C24}">
      <dsp:nvSpPr>
        <dsp:cNvPr id="0" name=""/>
        <dsp:cNvSpPr/>
      </dsp:nvSpPr>
      <dsp:spPr>
        <a:xfrm>
          <a:off x="901896" y="1378051"/>
          <a:ext cx="8080437" cy="56386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9330" tIns="30480" rIns="30480" bIns="30480" numCol="1" spcCol="1270" anchor="ctr" anchorCtr="0">
          <a:noAutofit/>
        </a:bodyPr>
        <a:lstStyle/>
        <a:p>
          <a:pPr marL="0" lvl="0" indent="0" algn="l" defTabSz="533400">
            <a:lnSpc>
              <a:spcPct val="90000"/>
            </a:lnSpc>
            <a:spcBef>
              <a:spcPct val="0"/>
            </a:spcBef>
            <a:spcAft>
              <a:spcPct val="35000"/>
            </a:spcAft>
            <a:buNone/>
          </a:pPr>
          <a:r>
            <a:rPr lang="en-US" sz="1200" b="0" i="0" kern="1200" baseline="0" dirty="0">
              <a:latin typeface="Open Sans" panose="020B0606030504020204" pitchFamily="34" charset="0"/>
              <a:ea typeface="Open Sans" panose="020B0606030504020204" pitchFamily="34" charset="0"/>
              <a:cs typeface="Open Sans" panose="020B0606030504020204" pitchFamily="34" charset="0"/>
            </a:rPr>
            <a:t>Urgent Expedited Pre-Service Authorization Decisions will be made within 72 hours of receipt of the request for services with a possible extension of up to 14 calendar days. Oral notification will be made within 24  hours of the decision. </a:t>
          </a:r>
          <a:endParaRPr lang="en-US" sz="1200" b="0" kern="1200" dirty="0">
            <a:latin typeface="Open Sans" panose="020B0606030504020204" pitchFamily="34" charset="0"/>
            <a:ea typeface="Open Sans" panose="020B0606030504020204" pitchFamily="34" charset="0"/>
            <a:cs typeface="Open Sans" panose="020B0606030504020204" pitchFamily="34" charset="0"/>
          </a:endParaRPr>
        </a:p>
      </dsp:txBody>
      <dsp:txXfrm>
        <a:off x="901896" y="1378051"/>
        <a:ext cx="8080437" cy="563863"/>
      </dsp:txXfrm>
    </dsp:sp>
    <dsp:sp modelId="{334C9F6B-AB53-49EA-9FAA-376A834CDE64}">
      <dsp:nvSpPr>
        <dsp:cNvPr id="0" name=""/>
        <dsp:cNvSpPr/>
      </dsp:nvSpPr>
      <dsp:spPr>
        <a:xfrm>
          <a:off x="642581" y="1400667"/>
          <a:ext cx="518630" cy="51863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65F9280-340D-4FE7-BEB6-D62C4CC5057B}">
      <dsp:nvSpPr>
        <dsp:cNvPr id="0" name=""/>
        <dsp:cNvSpPr/>
      </dsp:nvSpPr>
      <dsp:spPr>
        <a:xfrm>
          <a:off x="967638" y="1925629"/>
          <a:ext cx="8014695" cy="714149"/>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9330" tIns="30480" rIns="30480" bIns="30480" numCol="1" spcCol="1270" anchor="ctr" anchorCtr="0">
          <a:noAutofit/>
        </a:bodyPr>
        <a:lstStyle/>
        <a:p>
          <a:pPr marL="0" lvl="0" indent="0" algn="l" defTabSz="533400">
            <a:lnSpc>
              <a:spcPct val="90000"/>
            </a:lnSpc>
            <a:spcBef>
              <a:spcPct val="0"/>
            </a:spcBef>
            <a:spcAft>
              <a:spcPct val="35000"/>
            </a:spcAft>
            <a:buNone/>
          </a:pPr>
          <a:r>
            <a:rPr lang="en-US" sz="1200" b="0" i="0" kern="1200" baseline="0" dirty="0">
              <a:latin typeface="Open Sans" panose="020B0606030504020204" pitchFamily="34" charset="0"/>
              <a:ea typeface="Open Sans" panose="020B0606030504020204" pitchFamily="34" charset="0"/>
              <a:cs typeface="Open Sans" panose="020B0606030504020204" pitchFamily="34" charset="0"/>
            </a:rPr>
            <a:t>Standard Non-Urgent Preservice Authorization Decisions will be made no later than 14 calendar days of receipt of request for services, with a possible extension of up to 14 calendar days. Oral notification will be made within 24 hours of the decision. </a:t>
          </a:r>
          <a:endParaRPr lang="en-US" sz="1200" b="0" kern="1200" dirty="0">
            <a:latin typeface="Open Sans" panose="020B0606030504020204" pitchFamily="34" charset="0"/>
            <a:ea typeface="Open Sans" panose="020B0606030504020204" pitchFamily="34" charset="0"/>
            <a:cs typeface="Open Sans" panose="020B0606030504020204" pitchFamily="34" charset="0"/>
          </a:endParaRPr>
        </a:p>
      </dsp:txBody>
      <dsp:txXfrm>
        <a:off x="967638" y="1925629"/>
        <a:ext cx="8014695" cy="714149"/>
      </dsp:txXfrm>
    </dsp:sp>
    <dsp:sp modelId="{4E3C695A-C621-481C-A1A0-61E16C11DE08}">
      <dsp:nvSpPr>
        <dsp:cNvPr id="0" name=""/>
        <dsp:cNvSpPr/>
      </dsp:nvSpPr>
      <dsp:spPr>
        <a:xfrm>
          <a:off x="708323" y="2023389"/>
          <a:ext cx="518630" cy="51863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4C60D24-63D6-4252-A136-3E7C031384D9}">
      <dsp:nvSpPr>
        <dsp:cNvPr id="0" name=""/>
        <dsp:cNvSpPr/>
      </dsp:nvSpPr>
      <dsp:spPr>
        <a:xfrm>
          <a:off x="901896" y="2593368"/>
          <a:ext cx="8080437" cy="624115"/>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9330" tIns="27940" rIns="27940" bIns="27940" numCol="1" spcCol="1270" anchor="ctr" anchorCtr="0">
          <a:noAutofit/>
        </a:bodyPr>
        <a:lstStyle/>
        <a:p>
          <a:pPr marL="0" lvl="0" indent="0" algn="l" defTabSz="488950">
            <a:lnSpc>
              <a:spcPct val="90000"/>
            </a:lnSpc>
            <a:spcBef>
              <a:spcPct val="0"/>
            </a:spcBef>
            <a:spcAft>
              <a:spcPct val="35000"/>
            </a:spcAft>
            <a:buNone/>
          </a:pPr>
          <a:r>
            <a:rPr lang="en-US" sz="1100" b="0" i="0" kern="1200" baseline="0" dirty="0">
              <a:latin typeface="Open Sans" panose="020B0606030504020204" pitchFamily="34" charset="0"/>
              <a:ea typeface="Open Sans" panose="020B0606030504020204" pitchFamily="34" charset="0"/>
              <a:cs typeface="Open Sans" panose="020B0606030504020204" pitchFamily="34" charset="0"/>
            </a:rPr>
            <a:t>Post- Service Authorization Decisions, as expeditiously as the member’s health condition requires, will be no later than 14 calendar days of receipt of the request for services, with a possible extension of up to 14 calendar days. Oral notification will be made within 24 hours of the decision</a:t>
          </a:r>
          <a:endParaRPr lang="en-US" sz="1100" b="0" kern="1200" dirty="0">
            <a:latin typeface="Open Sans" panose="020B0606030504020204" pitchFamily="34" charset="0"/>
            <a:ea typeface="Open Sans" panose="020B0606030504020204" pitchFamily="34" charset="0"/>
            <a:cs typeface="Open Sans" panose="020B0606030504020204" pitchFamily="34" charset="0"/>
          </a:endParaRPr>
        </a:p>
      </dsp:txBody>
      <dsp:txXfrm>
        <a:off x="901896" y="2593368"/>
        <a:ext cx="8080437" cy="624115"/>
      </dsp:txXfrm>
    </dsp:sp>
    <dsp:sp modelId="{5AC32119-43E1-442F-814E-5C5627EB94A8}">
      <dsp:nvSpPr>
        <dsp:cNvPr id="0" name=""/>
        <dsp:cNvSpPr/>
      </dsp:nvSpPr>
      <dsp:spPr>
        <a:xfrm>
          <a:off x="642581" y="2646111"/>
          <a:ext cx="518630" cy="51863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D65BFC9-928E-4EE2-83D1-0A6CD7D314C9}">
      <dsp:nvSpPr>
        <dsp:cNvPr id="0" name=""/>
        <dsp:cNvSpPr/>
      </dsp:nvSpPr>
      <dsp:spPr>
        <a:xfrm>
          <a:off x="695996" y="3320239"/>
          <a:ext cx="8286337" cy="41490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9330" tIns="30480" rIns="30480" bIns="30480" numCol="1" spcCol="1270" anchor="ctr" anchorCtr="0">
          <a:noAutofit/>
        </a:bodyPr>
        <a:lstStyle/>
        <a:p>
          <a:pPr marL="0" lvl="0" indent="0" algn="l" defTabSz="533400">
            <a:lnSpc>
              <a:spcPct val="90000"/>
            </a:lnSpc>
            <a:spcBef>
              <a:spcPct val="0"/>
            </a:spcBef>
            <a:spcAft>
              <a:spcPct val="35000"/>
            </a:spcAft>
            <a:buNone/>
          </a:pPr>
          <a:r>
            <a:rPr lang="en-US" sz="1200" b="0" i="0" kern="1200" baseline="0">
              <a:latin typeface="Open Sans" panose="020B0606030504020204" pitchFamily="34" charset="0"/>
              <a:ea typeface="Open Sans" panose="020B0606030504020204" pitchFamily="34" charset="0"/>
              <a:cs typeface="Open Sans" panose="020B0606030504020204" pitchFamily="34" charset="0"/>
            </a:rPr>
            <a:t>Pre-Service Authorization Requests for Behavioral Health Services are handled by Beacon Health Options. (855) 481-7041. </a:t>
          </a:r>
          <a:endParaRPr lang="en-US" sz="1200" b="0" kern="1200">
            <a:latin typeface="Open Sans" panose="020B0606030504020204" pitchFamily="34" charset="0"/>
            <a:ea typeface="Open Sans" panose="020B0606030504020204" pitchFamily="34" charset="0"/>
            <a:cs typeface="Open Sans" panose="020B0606030504020204" pitchFamily="34" charset="0"/>
          </a:endParaRPr>
        </a:p>
      </dsp:txBody>
      <dsp:txXfrm>
        <a:off x="695996" y="3320239"/>
        <a:ext cx="8286337" cy="414904"/>
      </dsp:txXfrm>
    </dsp:sp>
    <dsp:sp modelId="{D5A76225-3875-4EEC-862B-67D87B25B298}">
      <dsp:nvSpPr>
        <dsp:cNvPr id="0" name=""/>
        <dsp:cNvSpPr/>
      </dsp:nvSpPr>
      <dsp:spPr>
        <a:xfrm>
          <a:off x="436681" y="3268376"/>
          <a:ext cx="518630" cy="51863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34E23B1-208F-4FDF-A58F-A4E48843F2BB}">
      <dsp:nvSpPr>
        <dsp:cNvPr id="0" name=""/>
        <dsp:cNvSpPr/>
      </dsp:nvSpPr>
      <dsp:spPr>
        <a:xfrm>
          <a:off x="320263" y="3942961"/>
          <a:ext cx="8662070" cy="41490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29330" tIns="30480" rIns="30480" bIns="30480" numCol="1" spcCol="1270" anchor="ctr" anchorCtr="0">
          <a:noAutofit/>
        </a:bodyPr>
        <a:lstStyle/>
        <a:p>
          <a:pPr marL="0" lvl="0" indent="0" algn="l" defTabSz="533400">
            <a:lnSpc>
              <a:spcPct val="90000"/>
            </a:lnSpc>
            <a:spcBef>
              <a:spcPct val="0"/>
            </a:spcBef>
            <a:spcAft>
              <a:spcPct val="35000"/>
            </a:spcAft>
            <a:buNone/>
          </a:pPr>
          <a:r>
            <a:rPr lang="en-US" sz="1200" b="0" i="0" kern="1200" baseline="0">
              <a:latin typeface="Open Sans" panose="020B0606030504020204" pitchFamily="34" charset="0"/>
              <a:ea typeface="Open Sans" panose="020B0606030504020204" pitchFamily="34" charset="0"/>
              <a:cs typeface="Open Sans" panose="020B0606030504020204" pitchFamily="34" charset="0"/>
            </a:rPr>
            <a:t>Pre-Service Authorization Requests for certain non-emergent imaging services are handled by National Imaging Associates (NIA). www.RadMd.com or 1-888-899-7804. </a:t>
          </a:r>
          <a:endParaRPr lang="en-US" sz="1200" b="0" kern="1200">
            <a:latin typeface="Open Sans" panose="020B0606030504020204" pitchFamily="34" charset="0"/>
            <a:ea typeface="Open Sans" panose="020B0606030504020204" pitchFamily="34" charset="0"/>
            <a:cs typeface="Open Sans" panose="020B0606030504020204" pitchFamily="34" charset="0"/>
          </a:endParaRPr>
        </a:p>
      </dsp:txBody>
      <dsp:txXfrm>
        <a:off x="320263" y="3942961"/>
        <a:ext cx="8662070" cy="414904"/>
      </dsp:txXfrm>
    </dsp:sp>
    <dsp:sp modelId="{3489C00D-DB8C-4A1F-AA77-760E7C7DE017}">
      <dsp:nvSpPr>
        <dsp:cNvPr id="0" name=""/>
        <dsp:cNvSpPr/>
      </dsp:nvSpPr>
      <dsp:spPr>
        <a:xfrm>
          <a:off x="60948" y="3891098"/>
          <a:ext cx="518630" cy="51863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9.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sldNum" sz="quarter" idx="3"/>
          </p:nvPr>
        </p:nvSpPr>
        <p:spPr bwMode="auto">
          <a:xfrm>
            <a:off x="6444909" y="9099866"/>
            <a:ext cx="369611" cy="156591"/>
          </a:xfrm>
          <a:prstGeom prst="rect">
            <a:avLst/>
          </a:prstGeom>
          <a:noFill/>
          <a:ln w="12700">
            <a:noFill/>
            <a:miter lim="800000"/>
            <a:headEnd/>
            <a:tailEnd/>
          </a:ln>
          <a:effectLst/>
        </p:spPr>
        <p:txBody>
          <a:bodyPr vert="horz" wrap="none" lIns="0" tIns="0" rIns="0" bIns="0" numCol="1" anchor="b" anchorCtr="0" compatLnSpc="1">
            <a:prstTxWarp prst="textNoShape">
              <a:avLst/>
            </a:prstTxWarp>
          </a:bodyPr>
          <a:lstStyle>
            <a:lvl1pPr algn="r" defTabSz="936358" eaLnBrk="0" hangingPunct="0">
              <a:spcBef>
                <a:spcPct val="0"/>
              </a:spcBef>
              <a:buClrTx/>
              <a:buFontTx/>
              <a:buNone/>
              <a:defRPr sz="800">
                <a:latin typeface="Arial" charset="0"/>
                <a:ea typeface="ＭＳ Ｐゴシック" pitchFamily="-112" charset="-128"/>
                <a:cs typeface="+mn-cs"/>
              </a:defRPr>
            </a:lvl1pPr>
          </a:lstStyle>
          <a:p>
            <a:pPr>
              <a:defRPr/>
            </a:pPr>
            <a:fld id="{D8670C58-E7CE-4114-A6CE-FF90F2F0FFCC}" type="slidenum">
              <a:rPr lang="en-US"/>
              <a:pPr>
                <a:defRPr/>
              </a:pPr>
              <a:t>‹#›</a:t>
            </a:fld>
            <a:endParaRPr lang="en-US"/>
          </a:p>
        </p:txBody>
      </p:sp>
    </p:spTree>
    <p:extLst>
      <p:ext uri="{BB962C8B-B14F-4D97-AF65-F5344CB8AC3E}">
        <p14:creationId xmlns:p14="http://schemas.microsoft.com/office/powerpoint/2010/main" val="1912043449"/>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3"/>
          <p:cNvSpPr>
            <a:spLocks noGrp="1" noRot="1" noChangeAspect="1" noChangeArrowheads="1" noTextEdit="1"/>
          </p:cNvSpPr>
          <p:nvPr>
            <p:ph type="sldImg" idx="2"/>
          </p:nvPr>
        </p:nvSpPr>
        <p:spPr bwMode="auto">
          <a:xfrm>
            <a:off x="546100" y="214313"/>
            <a:ext cx="5722938" cy="3963987"/>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2052" name="Rectangle 4"/>
          <p:cNvSpPr>
            <a:spLocks noGrp="1" noChangeArrowheads="1"/>
          </p:cNvSpPr>
          <p:nvPr>
            <p:ph type="sldNum" sz="quarter" idx="5"/>
          </p:nvPr>
        </p:nvSpPr>
        <p:spPr bwMode="auto">
          <a:xfrm>
            <a:off x="6587784" y="9119040"/>
            <a:ext cx="226736" cy="137417"/>
          </a:xfrm>
          <a:prstGeom prst="rect">
            <a:avLst/>
          </a:prstGeom>
          <a:noFill/>
          <a:ln w="12700">
            <a:noFill/>
            <a:miter lim="800000"/>
            <a:headEnd/>
            <a:tailEnd/>
          </a:ln>
          <a:effectLst/>
        </p:spPr>
        <p:txBody>
          <a:bodyPr vert="horz" wrap="none" lIns="0" tIns="0" rIns="0" bIns="0" numCol="1" anchor="b" anchorCtr="0" compatLnSpc="1">
            <a:prstTxWarp prst="textNoShape">
              <a:avLst/>
            </a:prstTxWarp>
          </a:bodyPr>
          <a:lstStyle>
            <a:lvl1pPr algn="r" defTabSz="936358" eaLnBrk="0" hangingPunct="0">
              <a:spcBef>
                <a:spcPct val="0"/>
              </a:spcBef>
              <a:buClrTx/>
              <a:buFontTx/>
              <a:buNone/>
              <a:defRPr sz="800">
                <a:latin typeface="Arial" charset="0"/>
                <a:ea typeface="ＭＳ Ｐゴシック" pitchFamily="-112" charset="-128"/>
                <a:cs typeface="+mn-cs"/>
              </a:defRPr>
            </a:lvl1pPr>
          </a:lstStyle>
          <a:p>
            <a:pPr>
              <a:defRPr/>
            </a:pPr>
            <a:fld id="{9091F1B6-B532-40E1-9B4A-841221B7A86F}" type="slidenum">
              <a:rPr lang="en-US"/>
              <a:pPr>
                <a:defRPr/>
              </a:pPr>
              <a:t>‹#›</a:t>
            </a:fld>
            <a:endParaRPr lang="en-US"/>
          </a:p>
        </p:txBody>
      </p:sp>
    </p:spTree>
    <p:extLst>
      <p:ext uri="{BB962C8B-B14F-4D97-AF65-F5344CB8AC3E}">
        <p14:creationId xmlns:p14="http://schemas.microsoft.com/office/powerpoint/2010/main" val="2426063452"/>
      </p:ext>
    </p:extLst>
  </p:cSld>
  <p:clrMap bg1="lt1" tx1="dk1" bg2="lt2" tx2="dk2" accent1="accent1" accent2="accent2" accent3="accent3" accent4="accent4" accent5="accent5" accent6="accent6" hlink="hlink" folHlink="folHlink"/>
  <p:hf sldNum="0" hdr="0" ftr="0" dt="0"/>
  <p:notesStyle>
    <a:lvl1pPr marL="177800" indent="-177800" algn="l" rtl="0" eaLnBrk="0" fontAlgn="base" hangingPunct="0">
      <a:spcBef>
        <a:spcPct val="100000"/>
      </a:spcBef>
      <a:spcAft>
        <a:spcPct val="0"/>
      </a:spcAft>
      <a:buFont typeface="Webdings" pitchFamily="18" charset="2"/>
      <a:buChar char="4"/>
      <a:defRPr sz="1000" kern="1200">
        <a:solidFill>
          <a:schemeClr val="tx1"/>
        </a:solidFill>
        <a:latin typeface="Arial" pitchFamily="-112" charset="0"/>
        <a:ea typeface="MS PGothic" pitchFamily="34" charset="-128"/>
        <a:cs typeface="ＭＳ Ｐゴシック"/>
      </a:defRPr>
    </a:lvl1pPr>
    <a:lvl2pPr marL="342900" indent="-163513" algn="l" rtl="0" eaLnBrk="0" fontAlgn="base" hangingPunct="0">
      <a:lnSpc>
        <a:spcPct val="85000"/>
      </a:lnSpc>
      <a:spcBef>
        <a:spcPct val="45000"/>
      </a:spcBef>
      <a:spcAft>
        <a:spcPct val="0"/>
      </a:spcAft>
      <a:buChar char="–"/>
      <a:defRPr sz="1000" kern="1200">
        <a:solidFill>
          <a:schemeClr val="tx1"/>
        </a:solidFill>
        <a:latin typeface="Arial" pitchFamily="-112" charset="0"/>
        <a:ea typeface="MS PGothic" pitchFamily="34" charset="-128"/>
        <a:cs typeface="ＭＳ Ｐゴシック"/>
      </a:defRPr>
    </a:lvl2pPr>
    <a:lvl3pPr marL="520700" indent="-176213" algn="l" rtl="0" eaLnBrk="0" fontAlgn="base" hangingPunct="0">
      <a:lnSpc>
        <a:spcPct val="85000"/>
      </a:lnSpc>
      <a:spcBef>
        <a:spcPct val="45000"/>
      </a:spcBef>
      <a:spcAft>
        <a:spcPct val="0"/>
      </a:spcAft>
      <a:buSzPct val="70000"/>
      <a:buFont typeface="Webdings" pitchFamily="18" charset="2"/>
      <a:buChar char="4"/>
      <a:defRPr sz="1000" kern="1200">
        <a:solidFill>
          <a:schemeClr val="tx1"/>
        </a:solidFill>
        <a:latin typeface="Arial" pitchFamily="-112" charset="0"/>
        <a:ea typeface="MS PGothic" pitchFamily="34" charset="-128"/>
        <a:cs typeface="ＭＳ Ｐゴシック"/>
      </a:defRPr>
    </a:lvl3pPr>
    <a:lvl4pPr marL="685800" indent="-163513" algn="l" rtl="0" eaLnBrk="0" fontAlgn="base" hangingPunct="0">
      <a:lnSpc>
        <a:spcPct val="85000"/>
      </a:lnSpc>
      <a:spcBef>
        <a:spcPct val="45000"/>
      </a:spcBef>
      <a:spcAft>
        <a:spcPct val="0"/>
      </a:spcAft>
      <a:buChar char="­"/>
      <a:defRPr sz="1000" kern="1200">
        <a:solidFill>
          <a:schemeClr val="tx1"/>
        </a:solidFill>
        <a:latin typeface="Arial" pitchFamily="-112" charset="0"/>
        <a:ea typeface="MS PGothic"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Book Antiqua" pitchFamily="-112" charset="0"/>
        <a:ea typeface="MS PGothic" pitchFamily="34" charset="-128"/>
        <a:cs typeface="ＭＳ Ｐゴシック"/>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73575"/>
            <a:ext cx="5486400" cy="3660775"/>
          </a:xfrm>
          <a:prstGeom prst="rect">
            <a:avLst/>
          </a:prstGeom>
        </p:spPr>
        <p:txBody>
          <a:bodyPr/>
          <a:lstStyle/>
          <a:p>
            <a:endParaRPr lang="en-US"/>
          </a:p>
        </p:txBody>
      </p:sp>
    </p:spTree>
    <p:extLst>
      <p:ext uri="{BB962C8B-B14F-4D97-AF65-F5344CB8AC3E}">
        <p14:creationId xmlns:p14="http://schemas.microsoft.com/office/powerpoint/2010/main" val="4021758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a:solidFill>
                  <a:schemeClr val="accent1"/>
                </a:solidFill>
                <a:effectLst/>
                <a:latin typeface="Calibri" panose="020F0502020204030204" pitchFamily="34" charset="0"/>
              </a:rPr>
              <a:t> </a:t>
            </a:r>
            <a:endParaRPr lang="en-US"/>
          </a:p>
        </p:txBody>
      </p:sp>
      <p:sp>
        <p:nvSpPr>
          <p:cNvPr id="4" name="Header Placeholder 3"/>
          <p:cNvSpPr>
            <a:spLocks noGrp="1"/>
          </p:cNvSpPr>
          <p:nvPr>
            <p:ph type="hdr" sz="quarter"/>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Open Sans" charset="0"/>
              <a:ea typeface="Open Sans" charset="0"/>
              <a:cs typeface="Open Sans" charset="0"/>
            </a:endParaRPr>
          </a:p>
        </p:txBody>
      </p:sp>
      <p:sp>
        <p:nvSpPr>
          <p:cNvPr id="5" name="Slide Number Placeholder 4"/>
          <p:cNvSpPr>
            <a:spLocks noGrp="1"/>
          </p:cNvSpPr>
          <p:nvPr>
            <p:ph type="sldNum" sz="quarter" idx="5"/>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22A5C37-17F9-4B44-9DF9-29AF6E6DBF1A}" type="slidenum">
              <a:rPr kumimoji="0" lang="en-US" sz="1000" b="0" i="0" u="none" strike="noStrike" kern="1200" cap="none" spc="0" normalizeH="0" baseline="0" noProof="0" smtClean="0">
                <a:ln>
                  <a:noFill/>
                </a:ln>
                <a:solidFill>
                  <a:prstClr val="black"/>
                </a:solidFill>
                <a:effectLst/>
                <a:uLnTx/>
                <a:uFillTx/>
                <a:latin typeface="Open Sans" charset="0"/>
                <a:ea typeface="Open Sans" charset="0"/>
                <a:cs typeface="Open Sans" charset="0"/>
              </a:rPr>
              <a:pPr marL="0" marR="0" lvl="0" indent="0" algn="r" defTabSz="914377" rtl="0" eaLnBrk="1" fontAlgn="auto" latinLnBrk="0" hangingPunct="1">
                <a:lnSpc>
                  <a:spcPct val="100000"/>
                </a:lnSpc>
                <a:spcBef>
                  <a:spcPts val="0"/>
                </a:spcBef>
                <a:spcAft>
                  <a:spcPts val="0"/>
                </a:spcAft>
                <a:buClrTx/>
                <a:buSzTx/>
                <a:buFontTx/>
                <a:buNone/>
                <a:tabLst/>
                <a:defRPr/>
              </a:pPr>
              <a:t>29</a:t>
            </a:fld>
            <a:endParaRPr kumimoji="0" lang="en-US" sz="1000" b="0" i="0" u="none" strike="noStrike" kern="1200" cap="none" spc="0" normalizeH="0" baseline="0" noProof="0">
              <a:ln>
                <a:noFill/>
              </a:ln>
              <a:solidFill>
                <a:prstClr val="black"/>
              </a:solidFill>
              <a:effectLst/>
              <a:uLnTx/>
              <a:uFillTx/>
              <a:latin typeface="Open Sans" charset="0"/>
              <a:ea typeface="Open Sans" charset="0"/>
              <a:cs typeface="Open Sans" charset="0"/>
            </a:endParaRPr>
          </a:p>
        </p:txBody>
      </p:sp>
    </p:spTree>
    <p:extLst>
      <p:ext uri="{BB962C8B-B14F-4D97-AF65-F5344CB8AC3E}">
        <p14:creationId xmlns:p14="http://schemas.microsoft.com/office/powerpoint/2010/main" val="24195031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Open Sans" charset="0"/>
              <a:ea typeface="Open Sans" charset="0"/>
              <a:cs typeface="Open Sans" charset="0"/>
            </a:endParaRPr>
          </a:p>
        </p:txBody>
      </p:sp>
      <p:sp>
        <p:nvSpPr>
          <p:cNvPr id="5" name="Slide Number Placeholder 4"/>
          <p:cNvSpPr>
            <a:spLocks noGrp="1"/>
          </p:cNvSpPr>
          <p:nvPr>
            <p:ph type="sldNum" sz="quarter" idx="5"/>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22A5C37-17F9-4B44-9DF9-29AF6E6DBF1A}" type="slidenum">
              <a:rPr kumimoji="0" lang="en-US" sz="1000" b="0" i="0" u="none" strike="noStrike" kern="1200" cap="none" spc="0" normalizeH="0" baseline="0" noProof="0" smtClean="0">
                <a:ln>
                  <a:noFill/>
                </a:ln>
                <a:solidFill>
                  <a:prstClr val="black"/>
                </a:solidFill>
                <a:effectLst/>
                <a:uLnTx/>
                <a:uFillTx/>
                <a:latin typeface="Open Sans" charset="0"/>
                <a:ea typeface="Open Sans" charset="0"/>
                <a:cs typeface="Open Sans" charset="0"/>
              </a:rPr>
              <a:pPr marL="0" marR="0" lvl="0" indent="0" algn="r" defTabSz="914377" rtl="0" eaLnBrk="1" fontAlgn="auto" latinLnBrk="0" hangingPunct="1">
                <a:lnSpc>
                  <a:spcPct val="100000"/>
                </a:lnSpc>
                <a:spcBef>
                  <a:spcPts val="0"/>
                </a:spcBef>
                <a:spcAft>
                  <a:spcPts val="0"/>
                </a:spcAft>
                <a:buClrTx/>
                <a:buSzTx/>
                <a:buFontTx/>
                <a:buNone/>
                <a:tabLst/>
                <a:defRPr/>
              </a:pPr>
              <a:t>30</a:t>
            </a:fld>
            <a:endParaRPr kumimoji="0" lang="en-US" sz="1000" b="0" i="0" u="none" strike="noStrike" kern="1200" cap="none" spc="0" normalizeH="0" baseline="0" noProof="0">
              <a:ln>
                <a:noFill/>
              </a:ln>
              <a:solidFill>
                <a:prstClr val="black"/>
              </a:solidFill>
              <a:effectLst/>
              <a:uLnTx/>
              <a:uFillTx/>
              <a:latin typeface="Open Sans" charset="0"/>
              <a:ea typeface="Open Sans" charset="0"/>
              <a:cs typeface="Open Sans" charset="0"/>
            </a:endParaRPr>
          </a:p>
        </p:txBody>
      </p:sp>
    </p:spTree>
    <p:extLst>
      <p:ext uri="{BB962C8B-B14F-4D97-AF65-F5344CB8AC3E}">
        <p14:creationId xmlns:p14="http://schemas.microsoft.com/office/powerpoint/2010/main" val="27248922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Open Sans" charset="0"/>
              <a:ea typeface="Open Sans" charset="0"/>
              <a:cs typeface="Open Sans" charset="0"/>
            </a:endParaRPr>
          </a:p>
        </p:txBody>
      </p:sp>
      <p:sp>
        <p:nvSpPr>
          <p:cNvPr id="5" name="Slide Number Placeholder 4"/>
          <p:cNvSpPr>
            <a:spLocks noGrp="1"/>
          </p:cNvSpPr>
          <p:nvPr>
            <p:ph type="sldNum" sz="quarter" idx="5"/>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22A5C37-17F9-4B44-9DF9-29AF6E6DBF1A}" type="slidenum">
              <a:rPr kumimoji="0" lang="en-US" sz="1000" b="0" i="0" u="none" strike="noStrike" kern="1200" cap="none" spc="0" normalizeH="0" baseline="0" noProof="0" smtClean="0">
                <a:ln>
                  <a:noFill/>
                </a:ln>
                <a:solidFill>
                  <a:prstClr val="black"/>
                </a:solidFill>
                <a:effectLst/>
                <a:uLnTx/>
                <a:uFillTx/>
                <a:latin typeface="Open Sans" charset="0"/>
                <a:ea typeface="Open Sans" charset="0"/>
                <a:cs typeface="Open Sans" charset="0"/>
              </a:rPr>
              <a:pPr marL="0" marR="0" lvl="0" indent="0" algn="r" defTabSz="914377" rtl="0" eaLnBrk="1" fontAlgn="auto" latinLnBrk="0" hangingPunct="1">
                <a:lnSpc>
                  <a:spcPct val="100000"/>
                </a:lnSpc>
                <a:spcBef>
                  <a:spcPts val="0"/>
                </a:spcBef>
                <a:spcAft>
                  <a:spcPts val="0"/>
                </a:spcAft>
                <a:buClrTx/>
                <a:buSzTx/>
                <a:buFontTx/>
                <a:buNone/>
                <a:tabLst/>
                <a:defRPr/>
              </a:pPr>
              <a:t>31</a:t>
            </a:fld>
            <a:endParaRPr kumimoji="0" lang="en-US" sz="1000" b="0" i="0" u="none" strike="noStrike" kern="1200" cap="none" spc="0" normalizeH="0" baseline="0" noProof="0">
              <a:ln>
                <a:noFill/>
              </a:ln>
              <a:solidFill>
                <a:prstClr val="black"/>
              </a:solidFill>
              <a:effectLst/>
              <a:uLnTx/>
              <a:uFillTx/>
              <a:latin typeface="Open Sans" charset="0"/>
              <a:ea typeface="Open Sans" charset="0"/>
              <a:cs typeface="Open Sans" charset="0"/>
            </a:endParaRPr>
          </a:p>
        </p:txBody>
      </p:sp>
    </p:spTree>
    <p:extLst>
      <p:ext uri="{BB962C8B-B14F-4D97-AF65-F5344CB8AC3E}">
        <p14:creationId xmlns:p14="http://schemas.microsoft.com/office/powerpoint/2010/main" val="15325665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Open Sans" charset="0"/>
              <a:ea typeface="Open Sans" charset="0"/>
              <a:cs typeface="Open Sans" charset="0"/>
            </a:endParaRPr>
          </a:p>
        </p:txBody>
      </p:sp>
      <p:sp>
        <p:nvSpPr>
          <p:cNvPr id="5" name="Slide Number Placeholder 4"/>
          <p:cNvSpPr>
            <a:spLocks noGrp="1"/>
          </p:cNvSpPr>
          <p:nvPr>
            <p:ph type="sldNum" sz="quarter" idx="5"/>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22A5C37-17F9-4B44-9DF9-29AF6E6DBF1A}" type="slidenum">
              <a:rPr kumimoji="0" lang="en-US" sz="1000" b="0" i="0" u="none" strike="noStrike" kern="1200" cap="none" spc="0" normalizeH="0" baseline="0" noProof="0" smtClean="0">
                <a:ln>
                  <a:noFill/>
                </a:ln>
                <a:solidFill>
                  <a:prstClr val="black"/>
                </a:solidFill>
                <a:effectLst/>
                <a:uLnTx/>
                <a:uFillTx/>
                <a:latin typeface="Open Sans" charset="0"/>
                <a:ea typeface="Open Sans" charset="0"/>
                <a:cs typeface="Open Sans" charset="0"/>
              </a:rPr>
              <a:pPr marL="0" marR="0" lvl="0" indent="0" algn="r" defTabSz="914377" rtl="0" eaLnBrk="1" fontAlgn="auto" latinLnBrk="0" hangingPunct="1">
                <a:lnSpc>
                  <a:spcPct val="100000"/>
                </a:lnSpc>
                <a:spcBef>
                  <a:spcPts val="0"/>
                </a:spcBef>
                <a:spcAft>
                  <a:spcPts val="0"/>
                </a:spcAft>
                <a:buClrTx/>
                <a:buSzTx/>
                <a:buFontTx/>
                <a:buNone/>
                <a:tabLst/>
                <a:defRPr/>
              </a:pPr>
              <a:t>32</a:t>
            </a:fld>
            <a:endParaRPr kumimoji="0" lang="en-US" sz="1000" b="0" i="0" u="none" strike="noStrike" kern="1200" cap="none" spc="0" normalizeH="0" baseline="0" noProof="0">
              <a:ln>
                <a:noFill/>
              </a:ln>
              <a:solidFill>
                <a:prstClr val="black"/>
              </a:solidFill>
              <a:effectLst/>
              <a:uLnTx/>
              <a:uFillTx/>
              <a:latin typeface="Open Sans" charset="0"/>
              <a:ea typeface="Open Sans" charset="0"/>
              <a:cs typeface="Open Sans" charset="0"/>
            </a:endParaRPr>
          </a:p>
        </p:txBody>
      </p:sp>
    </p:spTree>
    <p:extLst>
      <p:ext uri="{BB962C8B-B14F-4D97-AF65-F5344CB8AC3E}">
        <p14:creationId xmlns:p14="http://schemas.microsoft.com/office/powerpoint/2010/main" val="33158283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Open Sans" charset="0"/>
              <a:ea typeface="Open Sans" charset="0"/>
              <a:cs typeface="Open Sans" charset="0"/>
            </a:endParaRPr>
          </a:p>
        </p:txBody>
      </p:sp>
      <p:sp>
        <p:nvSpPr>
          <p:cNvPr id="5" name="Slide Number Placeholder 4"/>
          <p:cNvSpPr>
            <a:spLocks noGrp="1"/>
          </p:cNvSpPr>
          <p:nvPr>
            <p:ph type="sldNum" sz="quarter" idx="5"/>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22A5C37-17F9-4B44-9DF9-29AF6E6DBF1A}" type="slidenum">
              <a:rPr kumimoji="0" lang="en-US" sz="1000" b="0" i="0" u="none" strike="noStrike" kern="1200" cap="none" spc="0" normalizeH="0" baseline="0" noProof="0" smtClean="0">
                <a:ln>
                  <a:noFill/>
                </a:ln>
                <a:solidFill>
                  <a:prstClr val="black"/>
                </a:solidFill>
                <a:effectLst/>
                <a:uLnTx/>
                <a:uFillTx/>
                <a:latin typeface="Open Sans" charset="0"/>
                <a:ea typeface="Open Sans" charset="0"/>
                <a:cs typeface="Open Sans" charset="0"/>
              </a:rPr>
              <a:pPr marL="0" marR="0" lvl="0" indent="0" algn="r" defTabSz="914377" rtl="0" eaLnBrk="1" fontAlgn="auto" latinLnBrk="0" hangingPunct="1">
                <a:lnSpc>
                  <a:spcPct val="100000"/>
                </a:lnSpc>
                <a:spcBef>
                  <a:spcPts val="0"/>
                </a:spcBef>
                <a:spcAft>
                  <a:spcPts val="0"/>
                </a:spcAft>
                <a:buClrTx/>
                <a:buSzTx/>
                <a:buFontTx/>
                <a:buNone/>
                <a:tabLst/>
                <a:defRPr/>
              </a:pPr>
              <a:t>33</a:t>
            </a:fld>
            <a:endParaRPr kumimoji="0" lang="en-US" sz="1000" b="0" i="0" u="none" strike="noStrike" kern="1200" cap="none" spc="0" normalizeH="0" baseline="0" noProof="0">
              <a:ln>
                <a:noFill/>
              </a:ln>
              <a:solidFill>
                <a:prstClr val="black"/>
              </a:solidFill>
              <a:effectLst/>
              <a:uLnTx/>
              <a:uFillTx/>
              <a:latin typeface="Open Sans" charset="0"/>
              <a:ea typeface="Open Sans" charset="0"/>
              <a:cs typeface="Open Sans" charset="0"/>
            </a:endParaRPr>
          </a:p>
        </p:txBody>
      </p:sp>
    </p:spTree>
    <p:extLst>
      <p:ext uri="{BB962C8B-B14F-4D97-AF65-F5344CB8AC3E}">
        <p14:creationId xmlns:p14="http://schemas.microsoft.com/office/powerpoint/2010/main" val="6533825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Open Sans" charset="0"/>
              <a:ea typeface="Open Sans" charset="0"/>
              <a:cs typeface="Open Sans" charset="0"/>
            </a:endParaRPr>
          </a:p>
        </p:txBody>
      </p:sp>
      <p:sp>
        <p:nvSpPr>
          <p:cNvPr id="5" name="Slide Number Placeholder 4"/>
          <p:cNvSpPr>
            <a:spLocks noGrp="1"/>
          </p:cNvSpPr>
          <p:nvPr>
            <p:ph type="sldNum" sz="quarter" idx="5"/>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22A5C37-17F9-4B44-9DF9-29AF6E6DBF1A}" type="slidenum">
              <a:rPr kumimoji="0" lang="en-US" sz="1000" b="0" i="0" u="none" strike="noStrike" kern="1200" cap="none" spc="0" normalizeH="0" baseline="0" noProof="0" smtClean="0">
                <a:ln>
                  <a:noFill/>
                </a:ln>
                <a:solidFill>
                  <a:prstClr val="black"/>
                </a:solidFill>
                <a:effectLst/>
                <a:uLnTx/>
                <a:uFillTx/>
                <a:latin typeface="Open Sans" charset="0"/>
                <a:ea typeface="Open Sans" charset="0"/>
                <a:cs typeface="Open Sans" charset="0"/>
              </a:rPr>
              <a:pPr marL="0" marR="0" lvl="0" indent="0" algn="r" defTabSz="914377" rtl="0" eaLnBrk="1" fontAlgn="auto" latinLnBrk="0" hangingPunct="1">
                <a:lnSpc>
                  <a:spcPct val="100000"/>
                </a:lnSpc>
                <a:spcBef>
                  <a:spcPts val="0"/>
                </a:spcBef>
                <a:spcAft>
                  <a:spcPts val="0"/>
                </a:spcAft>
                <a:buClrTx/>
                <a:buSzTx/>
                <a:buFontTx/>
                <a:buNone/>
                <a:tabLst/>
                <a:defRPr/>
              </a:pPr>
              <a:t>36</a:t>
            </a:fld>
            <a:endParaRPr kumimoji="0" lang="en-US" sz="1000" b="0" i="0" u="none" strike="noStrike" kern="1200" cap="none" spc="0" normalizeH="0" baseline="0" noProof="0">
              <a:ln>
                <a:noFill/>
              </a:ln>
              <a:solidFill>
                <a:prstClr val="black"/>
              </a:solidFill>
              <a:effectLst/>
              <a:uLnTx/>
              <a:uFillTx/>
              <a:latin typeface="Open Sans" charset="0"/>
              <a:ea typeface="Open Sans" charset="0"/>
              <a:cs typeface="Open Sans" charset="0"/>
            </a:endParaRPr>
          </a:p>
        </p:txBody>
      </p:sp>
    </p:spTree>
    <p:extLst>
      <p:ext uri="{BB962C8B-B14F-4D97-AF65-F5344CB8AC3E}">
        <p14:creationId xmlns:p14="http://schemas.microsoft.com/office/powerpoint/2010/main" val="15590209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Open Sans" charset="0"/>
              <a:ea typeface="Open Sans" charset="0"/>
              <a:cs typeface="Open Sans" charset="0"/>
            </a:endParaRPr>
          </a:p>
        </p:txBody>
      </p:sp>
      <p:sp>
        <p:nvSpPr>
          <p:cNvPr id="5" name="Slide Number Placeholder 4"/>
          <p:cNvSpPr>
            <a:spLocks noGrp="1"/>
          </p:cNvSpPr>
          <p:nvPr>
            <p:ph type="sldNum" sz="quarter" idx="5"/>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22A5C37-17F9-4B44-9DF9-29AF6E6DBF1A}" type="slidenum">
              <a:rPr kumimoji="0" lang="en-US" sz="1000" b="0" i="0" u="none" strike="noStrike" kern="1200" cap="none" spc="0" normalizeH="0" baseline="0" noProof="0" smtClean="0">
                <a:ln>
                  <a:noFill/>
                </a:ln>
                <a:solidFill>
                  <a:prstClr val="black"/>
                </a:solidFill>
                <a:effectLst/>
                <a:uLnTx/>
                <a:uFillTx/>
                <a:latin typeface="Open Sans" charset="0"/>
                <a:ea typeface="Open Sans" charset="0"/>
                <a:cs typeface="Open Sans" charset="0"/>
              </a:rPr>
              <a:pPr marL="0" marR="0" lvl="0" indent="0" algn="r" defTabSz="914377" rtl="0" eaLnBrk="1" fontAlgn="auto" latinLnBrk="0" hangingPunct="1">
                <a:lnSpc>
                  <a:spcPct val="100000"/>
                </a:lnSpc>
                <a:spcBef>
                  <a:spcPts val="0"/>
                </a:spcBef>
                <a:spcAft>
                  <a:spcPts val="0"/>
                </a:spcAft>
                <a:buClrTx/>
                <a:buSzTx/>
                <a:buFontTx/>
                <a:buNone/>
                <a:tabLst/>
                <a:defRPr/>
              </a:pPr>
              <a:t>38</a:t>
            </a:fld>
            <a:endParaRPr kumimoji="0" lang="en-US" sz="1000" b="0" i="0" u="none" strike="noStrike" kern="1200" cap="none" spc="0" normalizeH="0" baseline="0" noProof="0">
              <a:ln>
                <a:noFill/>
              </a:ln>
              <a:solidFill>
                <a:prstClr val="black"/>
              </a:solidFill>
              <a:effectLst/>
              <a:uLnTx/>
              <a:uFillTx/>
              <a:latin typeface="Open Sans" charset="0"/>
              <a:ea typeface="Open Sans" charset="0"/>
              <a:cs typeface="Open Sans" charset="0"/>
            </a:endParaRPr>
          </a:p>
        </p:txBody>
      </p:sp>
    </p:spTree>
    <p:extLst>
      <p:ext uri="{BB962C8B-B14F-4D97-AF65-F5344CB8AC3E}">
        <p14:creationId xmlns:p14="http://schemas.microsoft.com/office/powerpoint/2010/main" val="15702321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73575"/>
            <a:ext cx="5486400" cy="3660775"/>
          </a:xfrm>
          <a:prstGeom prst="rect">
            <a:avLst/>
          </a:prstGeom>
        </p:spPr>
        <p:txBody>
          <a:bodyPr/>
          <a:lstStyle/>
          <a:p>
            <a:endParaRPr lang="en-US"/>
          </a:p>
        </p:txBody>
      </p:sp>
    </p:spTree>
    <p:extLst>
      <p:ext uri="{BB962C8B-B14F-4D97-AF65-F5344CB8AC3E}">
        <p14:creationId xmlns:p14="http://schemas.microsoft.com/office/powerpoint/2010/main" val="11196982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73575"/>
            <a:ext cx="5486400" cy="3660775"/>
          </a:xfrm>
          <a:prstGeom prst="rect">
            <a:avLst/>
          </a:prstGeom>
        </p:spPr>
        <p:txBody>
          <a:bodyPr/>
          <a:lstStyle/>
          <a:p>
            <a:pPr marL="0" indent="0">
              <a:buNone/>
            </a:pPr>
            <a:r>
              <a:rPr lang="en-US"/>
              <a:t>The FFS transition included adults over age 21 who were not enrolled in Medicare or EPD waiver. By transitioning to managed care, former FFS beneficiaries gain access to individualized coordinated care – a benefit that is not available in FFS. </a:t>
            </a:r>
          </a:p>
          <a:p>
            <a:pPr marL="0" indent="0">
              <a:buNone/>
            </a:pPr>
            <a:endParaRPr lang="en-US"/>
          </a:p>
          <a:p>
            <a:pPr marL="0" indent="0">
              <a:buNone/>
            </a:pPr>
            <a:r>
              <a:rPr lang="en-US"/>
              <a:t>All current managed care members were reassigned to ensure the long-term stability of the Medicaid program. All beneficiaries were equally distributed among the three MCOs using an auto assignment process. The auto assignment was necessary to remove the selection bias that existed in the current program. The selection bias resulted in one MCO have a majority of the sickest beneficiaries creating an unstable system.</a:t>
            </a:r>
          </a:p>
          <a:p>
            <a:pPr marL="0" indent="0">
              <a:buNone/>
            </a:pPr>
            <a:endParaRPr lang="en-US"/>
          </a:p>
        </p:txBody>
      </p:sp>
    </p:spTree>
    <p:extLst>
      <p:ext uri="{BB962C8B-B14F-4D97-AF65-F5344CB8AC3E}">
        <p14:creationId xmlns:p14="http://schemas.microsoft.com/office/powerpoint/2010/main" val="22809191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73575"/>
            <a:ext cx="5486400" cy="3660775"/>
          </a:xfrm>
          <a:prstGeom prst="rect">
            <a:avLst/>
          </a:prstGeom>
        </p:spPr>
        <p:txBody>
          <a:bodyPr/>
          <a:lstStyle/>
          <a:p>
            <a:r>
              <a:rPr lang="en-US"/>
              <a:t>FOCUS – Hospitals/FQHCs are in network with every MCO. Do not turn patients away because of the health plan.</a:t>
            </a:r>
          </a:p>
        </p:txBody>
      </p:sp>
    </p:spTree>
    <p:extLst>
      <p:ext uri="{BB962C8B-B14F-4D97-AF65-F5344CB8AC3E}">
        <p14:creationId xmlns:p14="http://schemas.microsoft.com/office/powerpoint/2010/main" val="40243327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73575"/>
            <a:ext cx="5486400" cy="3660775"/>
          </a:xfrm>
          <a:prstGeom prst="rect">
            <a:avLst/>
          </a:prstGeom>
        </p:spPr>
        <p:txBody>
          <a:bodyPr/>
          <a:lstStyle/>
          <a:p>
            <a:endParaRPr lang="en-US"/>
          </a:p>
        </p:txBody>
      </p:sp>
    </p:spTree>
    <p:extLst>
      <p:ext uri="{BB962C8B-B14F-4D97-AF65-F5344CB8AC3E}">
        <p14:creationId xmlns:p14="http://schemas.microsoft.com/office/powerpoint/2010/main" val="3938789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Open Sans" charset="0"/>
              <a:ea typeface="Open Sans" charset="0"/>
              <a:cs typeface="Open Sans" charset="0"/>
            </a:endParaRPr>
          </a:p>
        </p:txBody>
      </p:sp>
      <p:sp>
        <p:nvSpPr>
          <p:cNvPr id="5" name="Slide Number Placeholder 4"/>
          <p:cNvSpPr>
            <a:spLocks noGrp="1"/>
          </p:cNvSpPr>
          <p:nvPr>
            <p:ph type="sldNum" sz="quarter" idx="5"/>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22A5C37-17F9-4B44-9DF9-29AF6E6DBF1A}" type="slidenum">
              <a:rPr kumimoji="0" lang="en-US" sz="1000" b="0" i="0" u="none" strike="noStrike" kern="1200" cap="none" spc="0" normalizeH="0" baseline="0" noProof="0" smtClean="0">
                <a:ln>
                  <a:noFill/>
                </a:ln>
                <a:solidFill>
                  <a:prstClr val="black"/>
                </a:solidFill>
                <a:effectLst/>
                <a:uLnTx/>
                <a:uFillTx/>
                <a:latin typeface="Open Sans" charset="0"/>
                <a:ea typeface="Open Sans" charset="0"/>
                <a:cs typeface="Open Sans" charset="0"/>
              </a:rPr>
              <a:pPr marL="0" marR="0" lvl="0" indent="0" algn="r" defTabSz="914377" rtl="0" eaLnBrk="1" fontAlgn="auto" latinLnBrk="0" hangingPunct="1">
                <a:lnSpc>
                  <a:spcPct val="100000"/>
                </a:lnSpc>
                <a:spcBef>
                  <a:spcPts val="0"/>
                </a:spcBef>
                <a:spcAft>
                  <a:spcPts val="0"/>
                </a:spcAft>
                <a:buClrTx/>
                <a:buSzTx/>
                <a:buFontTx/>
                <a:buNone/>
                <a:tabLst/>
                <a:defRPr/>
              </a:pPr>
              <a:t>22</a:t>
            </a:fld>
            <a:endParaRPr kumimoji="0" lang="en-US" sz="1000" b="0" i="0" u="none" strike="noStrike" kern="1200" cap="none" spc="0" normalizeH="0" baseline="0" noProof="0">
              <a:ln>
                <a:noFill/>
              </a:ln>
              <a:solidFill>
                <a:prstClr val="black"/>
              </a:solidFill>
              <a:effectLst/>
              <a:uLnTx/>
              <a:uFillTx/>
              <a:latin typeface="Open Sans" charset="0"/>
              <a:ea typeface="Open Sans" charset="0"/>
              <a:cs typeface="Open Sans" charset="0"/>
            </a:endParaRPr>
          </a:p>
        </p:txBody>
      </p:sp>
    </p:spTree>
    <p:extLst>
      <p:ext uri="{BB962C8B-B14F-4D97-AF65-F5344CB8AC3E}">
        <p14:creationId xmlns:p14="http://schemas.microsoft.com/office/powerpoint/2010/main" val="39349858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Open Sans" charset="0"/>
              <a:ea typeface="Open Sans" charset="0"/>
              <a:cs typeface="Open Sans" charset="0"/>
            </a:endParaRPr>
          </a:p>
        </p:txBody>
      </p:sp>
      <p:sp>
        <p:nvSpPr>
          <p:cNvPr id="5" name="Slide Number Placeholder 4"/>
          <p:cNvSpPr>
            <a:spLocks noGrp="1"/>
          </p:cNvSpPr>
          <p:nvPr>
            <p:ph type="sldNum" sz="quarter" idx="5"/>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22A5C37-17F9-4B44-9DF9-29AF6E6DBF1A}" type="slidenum">
              <a:rPr kumimoji="0" lang="en-US" sz="1000" b="0" i="0" u="none" strike="noStrike" kern="1200" cap="none" spc="0" normalizeH="0" baseline="0" noProof="0" smtClean="0">
                <a:ln>
                  <a:noFill/>
                </a:ln>
                <a:solidFill>
                  <a:prstClr val="black"/>
                </a:solidFill>
                <a:effectLst/>
                <a:uLnTx/>
                <a:uFillTx/>
                <a:latin typeface="Open Sans" charset="0"/>
                <a:ea typeface="Open Sans" charset="0"/>
                <a:cs typeface="Open Sans" charset="0"/>
              </a:rPr>
              <a:pPr marL="0" marR="0" lvl="0" indent="0" algn="r" defTabSz="914377" rtl="0" eaLnBrk="1" fontAlgn="auto" latinLnBrk="0" hangingPunct="1">
                <a:lnSpc>
                  <a:spcPct val="100000"/>
                </a:lnSpc>
                <a:spcBef>
                  <a:spcPts val="0"/>
                </a:spcBef>
                <a:spcAft>
                  <a:spcPts val="0"/>
                </a:spcAft>
                <a:buClrTx/>
                <a:buSzTx/>
                <a:buFontTx/>
                <a:buNone/>
                <a:tabLst/>
                <a:defRPr/>
              </a:pPr>
              <a:t>23</a:t>
            </a:fld>
            <a:endParaRPr kumimoji="0" lang="en-US" sz="1000" b="0" i="0" u="none" strike="noStrike" kern="1200" cap="none" spc="0" normalizeH="0" baseline="0" noProof="0">
              <a:ln>
                <a:noFill/>
              </a:ln>
              <a:solidFill>
                <a:prstClr val="black"/>
              </a:solidFill>
              <a:effectLst/>
              <a:uLnTx/>
              <a:uFillTx/>
              <a:latin typeface="Open Sans" charset="0"/>
              <a:ea typeface="Open Sans" charset="0"/>
              <a:cs typeface="Open Sans" charset="0"/>
            </a:endParaRPr>
          </a:p>
        </p:txBody>
      </p:sp>
    </p:spTree>
    <p:extLst>
      <p:ext uri="{BB962C8B-B14F-4D97-AF65-F5344CB8AC3E}">
        <p14:creationId xmlns:p14="http://schemas.microsoft.com/office/powerpoint/2010/main" val="21900452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Open Sans" charset="0"/>
              <a:ea typeface="Open Sans" charset="0"/>
              <a:cs typeface="Open Sans" charset="0"/>
            </a:endParaRPr>
          </a:p>
        </p:txBody>
      </p:sp>
      <p:sp>
        <p:nvSpPr>
          <p:cNvPr id="5" name="Slide Number Placeholder 4"/>
          <p:cNvSpPr>
            <a:spLocks noGrp="1"/>
          </p:cNvSpPr>
          <p:nvPr>
            <p:ph type="sldNum" sz="quarter" idx="5"/>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22A5C37-17F9-4B44-9DF9-29AF6E6DBF1A}" type="slidenum">
              <a:rPr kumimoji="0" lang="en-US" sz="1000" b="0" i="0" u="none" strike="noStrike" kern="1200" cap="none" spc="0" normalizeH="0" baseline="0" noProof="0" smtClean="0">
                <a:ln>
                  <a:noFill/>
                </a:ln>
                <a:solidFill>
                  <a:prstClr val="black"/>
                </a:solidFill>
                <a:effectLst/>
                <a:uLnTx/>
                <a:uFillTx/>
                <a:latin typeface="Open Sans" charset="0"/>
                <a:ea typeface="Open Sans" charset="0"/>
                <a:cs typeface="Open Sans" charset="0"/>
              </a:rPr>
              <a:pPr marL="0" marR="0" lvl="0" indent="0" algn="r" defTabSz="914377" rtl="0" eaLnBrk="1" fontAlgn="auto" latinLnBrk="0" hangingPunct="1">
                <a:lnSpc>
                  <a:spcPct val="100000"/>
                </a:lnSpc>
                <a:spcBef>
                  <a:spcPts val="0"/>
                </a:spcBef>
                <a:spcAft>
                  <a:spcPts val="0"/>
                </a:spcAft>
                <a:buClrTx/>
                <a:buSzTx/>
                <a:buFontTx/>
                <a:buNone/>
                <a:tabLst/>
                <a:defRPr/>
              </a:pPr>
              <a:t>24</a:t>
            </a:fld>
            <a:endParaRPr kumimoji="0" lang="en-US" sz="1000" b="0" i="0" u="none" strike="noStrike" kern="1200" cap="none" spc="0" normalizeH="0" baseline="0" noProof="0">
              <a:ln>
                <a:noFill/>
              </a:ln>
              <a:solidFill>
                <a:prstClr val="black"/>
              </a:solidFill>
              <a:effectLst/>
              <a:uLnTx/>
              <a:uFillTx/>
              <a:latin typeface="Open Sans" charset="0"/>
              <a:ea typeface="Open Sans" charset="0"/>
              <a:cs typeface="Open Sans" charset="0"/>
            </a:endParaRPr>
          </a:p>
        </p:txBody>
      </p:sp>
    </p:spTree>
    <p:extLst>
      <p:ext uri="{BB962C8B-B14F-4D97-AF65-F5344CB8AC3E}">
        <p14:creationId xmlns:p14="http://schemas.microsoft.com/office/powerpoint/2010/main" val="13440403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Open Sans" charset="0"/>
              <a:ea typeface="Open Sans" charset="0"/>
              <a:cs typeface="Open Sans" charset="0"/>
            </a:endParaRPr>
          </a:p>
        </p:txBody>
      </p:sp>
      <p:sp>
        <p:nvSpPr>
          <p:cNvPr id="5" name="Slide Number Placeholder 4"/>
          <p:cNvSpPr>
            <a:spLocks noGrp="1"/>
          </p:cNvSpPr>
          <p:nvPr>
            <p:ph type="sldNum" sz="quarter" idx="5"/>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22A5C37-17F9-4B44-9DF9-29AF6E6DBF1A}" type="slidenum">
              <a:rPr kumimoji="0" lang="en-US" sz="1000" b="0" i="0" u="none" strike="noStrike" kern="1200" cap="none" spc="0" normalizeH="0" baseline="0" noProof="0" smtClean="0">
                <a:ln>
                  <a:noFill/>
                </a:ln>
                <a:solidFill>
                  <a:prstClr val="black"/>
                </a:solidFill>
                <a:effectLst/>
                <a:uLnTx/>
                <a:uFillTx/>
                <a:latin typeface="Open Sans" charset="0"/>
                <a:ea typeface="Open Sans" charset="0"/>
                <a:cs typeface="Open Sans" charset="0"/>
              </a:rPr>
              <a:pPr marL="0" marR="0" lvl="0" indent="0" algn="r" defTabSz="914377" rtl="0" eaLnBrk="1" fontAlgn="auto" latinLnBrk="0" hangingPunct="1">
                <a:lnSpc>
                  <a:spcPct val="100000"/>
                </a:lnSpc>
                <a:spcBef>
                  <a:spcPts val="0"/>
                </a:spcBef>
                <a:spcAft>
                  <a:spcPts val="0"/>
                </a:spcAft>
                <a:buClrTx/>
                <a:buSzTx/>
                <a:buFontTx/>
                <a:buNone/>
                <a:tabLst/>
                <a:defRPr/>
              </a:pPr>
              <a:t>26</a:t>
            </a:fld>
            <a:endParaRPr kumimoji="0" lang="en-US" sz="1000" b="0" i="0" u="none" strike="noStrike" kern="1200" cap="none" spc="0" normalizeH="0" baseline="0" noProof="0">
              <a:ln>
                <a:noFill/>
              </a:ln>
              <a:solidFill>
                <a:prstClr val="black"/>
              </a:solidFill>
              <a:effectLst/>
              <a:uLnTx/>
              <a:uFillTx/>
              <a:latin typeface="Open Sans" charset="0"/>
              <a:ea typeface="Open Sans" charset="0"/>
              <a:cs typeface="Open Sans" charset="0"/>
            </a:endParaRPr>
          </a:p>
        </p:txBody>
      </p:sp>
    </p:spTree>
    <p:extLst>
      <p:ext uri="{BB962C8B-B14F-4D97-AF65-F5344CB8AC3E}">
        <p14:creationId xmlns:p14="http://schemas.microsoft.com/office/powerpoint/2010/main" val="4336020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prstClr val="black"/>
              </a:solidFill>
              <a:effectLst/>
              <a:uLnTx/>
              <a:uFillTx/>
              <a:latin typeface="Open Sans" charset="0"/>
              <a:ea typeface="Open Sans" charset="0"/>
              <a:cs typeface="Open Sans" charset="0"/>
            </a:endParaRPr>
          </a:p>
        </p:txBody>
      </p:sp>
      <p:sp>
        <p:nvSpPr>
          <p:cNvPr id="5" name="Slide Number Placeholder 4"/>
          <p:cNvSpPr>
            <a:spLocks noGrp="1"/>
          </p:cNvSpPr>
          <p:nvPr>
            <p:ph type="sldNum" sz="quarter" idx="5"/>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A22A5C37-17F9-4B44-9DF9-29AF6E6DBF1A}" type="slidenum">
              <a:rPr kumimoji="0" lang="en-US" sz="1000" b="0" i="0" u="none" strike="noStrike" kern="1200" cap="none" spc="0" normalizeH="0" baseline="0" noProof="0" smtClean="0">
                <a:ln>
                  <a:noFill/>
                </a:ln>
                <a:solidFill>
                  <a:prstClr val="black"/>
                </a:solidFill>
                <a:effectLst/>
                <a:uLnTx/>
                <a:uFillTx/>
                <a:latin typeface="Open Sans" charset="0"/>
                <a:ea typeface="Open Sans" charset="0"/>
                <a:cs typeface="Open Sans" charset="0"/>
              </a:rPr>
              <a:pPr marL="0" marR="0" lvl="0" indent="0" algn="r" defTabSz="914377" rtl="0" eaLnBrk="1" fontAlgn="auto" latinLnBrk="0" hangingPunct="1">
                <a:lnSpc>
                  <a:spcPct val="100000"/>
                </a:lnSpc>
                <a:spcBef>
                  <a:spcPts val="0"/>
                </a:spcBef>
                <a:spcAft>
                  <a:spcPts val="0"/>
                </a:spcAft>
                <a:buClrTx/>
                <a:buSzTx/>
                <a:buFontTx/>
                <a:buNone/>
                <a:tabLst/>
                <a:defRPr/>
              </a:pPr>
              <a:t>28</a:t>
            </a:fld>
            <a:endParaRPr kumimoji="0" lang="en-US" sz="1000" b="0" i="0" u="none" strike="noStrike" kern="1200" cap="none" spc="0" normalizeH="0" baseline="0" noProof="0">
              <a:ln>
                <a:noFill/>
              </a:ln>
              <a:solidFill>
                <a:prstClr val="black"/>
              </a:solidFill>
              <a:effectLst/>
              <a:uLnTx/>
              <a:uFillTx/>
              <a:latin typeface="Open Sans" charset="0"/>
              <a:ea typeface="Open Sans" charset="0"/>
              <a:cs typeface="Open Sans" charset="0"/>
            </a:endParaRPr>
          </a:p>
        </p:txBody>
      </p:sp>
    </p:spTree>
    <p:extLst>
      <p:ext uri="{BB962C8B-B14F-4D97-AF65-F5344CB8AC3E}">
        <p14:creationId xmlns:p14="http://schemas.microsoft.com/office/powerpoint/2010/main" val="15586682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emf"/><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emf"/><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Master" Target="../slideMasters/slideMaster2.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emf"/><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6.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Master" Target="../slideMasters/slideMaster4.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3.jpe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24.jpeg"/><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24.jpeg"/><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24.jpeg"/><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19800"/>
            <a:ext cx="9902825"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Line 6"/>
          <p:cNvSpPr>
            <a:spLocks noChangeShapeType="1"/>
          </p:cNvSpPr>
          <p:nvPr/>
        </p:nvSpPr>
        <p:spPr bwMode="auto">
          <a:xfrm>
            <a:off x="1422400" y="1905000"/>
            <a:ext cx="0" cy="457200"/>
          </a:xfrm>
          <a:prstGeom prst="line">
            <a:avLst/>
          </a:prstGeom>
          <a:noFill/>
          <a:ln w="76200">
            <a:solidFill>
              <a:srgbClr val="0B1F65"/>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 name="Text Box 7"/>
          <p:cNvSpPr txBox="1">
            <a:spLocks noChangeArrowheads="1"/>
          </p:cNvSpPr>
          <p:nvPr/>
        </p:nvSpPr>
        <p:spPr bwMode="auto">
          <a:xfrm>
            <a:off x="9385300" y="6715125"/>
            <a:ext cx="139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1400">
                <a:solidFill>
                  <a:schemeClr val="tx1"/>
                </a:solidFill>
                <a:latin typeface="Arial" pitchFamily="34" charset="0"/>
                <a:ea typeface="ＭＳ Ｐゴシック"/>
                <a:cs typeface="ＭＳ Ｐゴシック"/>
              </a:defRPr>
            </a:lvl1pPr>
            <a:lvl2pPr marL="742950" indent="-285750" eaLnBrk="0" hangingPunct="0">
              <a:defRPr sz="1400">
                <a:solidFill>
                  <a:schemeClr val="tx1"/>
                </a:solidFill>
                <a:latin typeface="Arial" pitchFamily="34" charset="0"/>
                <a:ea typeface="ＭＳ Ｐゴシック"/>
                <a:cs typeface="ＭＳ Ｐゴシック"/>
              </a:defRPr>
            </a:lvl2pPr>
            <a:lvl3pPr marL="1143000" indent="-228600" eaLnBrk="0" hangingPunct="0">
              <a:defRPr sz="1400">
                <a:solidFill>
                  <a:schemeClr val="tx1"/>
                </a:solidFill>
                <a:latin typeface="Arial" pitchFamily="34" charset="0"/>
                <a:ea typeface="ＭＳ Ｐゴシック"/>
                <a:cs typeface="ＭＳ Ｐゴシック"/>
              </a:defRPr>
            </a:lvl3pPr>
            <a:lvl4pPr marL="1600200" indent="-228600" eaLnBrk="0" hangingPunct="0">
              <a:defRPr sz="1400">
                <a:solidFill>
                  <a:schemeClr val="tx1"/>
                </a:solidFill>
                <a:latin typeface="Arial" pitchFamily="34" charset="0"/>
                <a:ea typeface="ＭＳ Ｐゴシック"/>
                <a:cs typeface="ＭＳ Ｐゴシック"/>
              </a:defRPr>
            </a:lvl4pPr>
            <a:lvl5pPr marL="2057400" indent="-228600" eaLnBrk="0" hangingPunct="0">
              <a:defRPr sz="1400">
                <a:solidFill>
                  <a:schemeClr val="tx1"/>
                </a:solidFill>
                <a:latin typeface="Arial" pitchFamily="34" charset="0"/>
                <a:ea typeface="ＭＳ Ｐゴシック"/>
                <a:cs typeface="ＭＳ Ｐゴシック"/>
              </a:defRPr>
            </a:lvl5pPr>
            <a:lvl6pPr marL="2514600" indent="-228600" eaLnBrk="0" fontAlgn="base" hangingPunct="0">
              <a:spcBef>
                <a:spcPct val="0"/>
              </a:spcBef>
              <a:spcAft>
                <a:spcPct val="0"/>
              </a:spcAft>
              <a:defRPr sz="1400">
                <a:solidFill>
                  <a:schemeClr val="tx1"/>
                </a:solidFill>
                <a:latin typeface="Arial" pitchFamily="34" charset="0"/>
                <a:ea typeface="ＭＳ Ｐゴシック"/>
                <a:cs typeface="ＭＳ Ｐゴシック"/>
              </a:defRPr>
            </a:lvl6pPr>
            <a:lvl7pPr marL="2971800" indent="-228600" eaLnBrk="0" fontAlgn="base" hangingPunct="0">
              <a:spcBef>
                <a:spcPct val="0"/>
              </a:spcBef>
              <a:spcAft>
                <a:spcPct val="0"/>
              </a:spcAft>
              <a:defRPr sz="1400">
                <a:solidFill>
                  <a:schemeClr val="tx1"/>
                </a:solidFill>
                <a:latin typeface="Arial" pitchFamily="34" charset="0"/>
                <a:ea typeface="ＭＳ Ｐゴシック"/>
                <a:cs typeface="ＭＳ Ｐゴシック"/>
              </a:defRPr>
            </a:lvl7pPr>
            <a:lvl8pPr marL="3429000" indent="-228600" eaLnBrk="0" fontAlgn="base" hangingPunct="0">
              <a:spcBef>
                <a:spcPct val="0"/>
              </a:spcBef>
              <a:spcAft>
                <a:spcPct val="0"/>
              </a:spcAft>
              <a:defRPr sz="1400">
                <a:solidFill>
                  <a:schemeClr val="tx1"/>
                </a:solidFill>
                <a:latin typeface="Arial" pitchFamily="34" charset="0"/>
                <a:ea typeface="ＭＳ Ｐゴシック"/>
                <a:cs typeface="ＭＳ Ｐゴシック"/>
              </a:defRPr>
            </a:lvl8pPr>
            <a:lvl9pPr marL="3886200" indent="-228600" eaLnBrk="0" fontAlgn="base" hangingPunct="0">
              <a:spcBef>
                <a:spcPct val="0"/>
              </a:spcBef>
              <a:spcAft>
                <a:spcPct val="0"/>
              </a:spcAft>
              <a:defRPr sz="1400">
                <a:solidFill>
                  <a:schemeClr val="tx1"/>
                </a:solidFill>
                <a:latin typeface="Arial" pitchFamily="34" charset="0"/>
                <a:ea typeface="ＭＳ Ｐゴシック"/>
                <a:cs typeface="ＭＳ Ｐゴシック"/>
              </a:defRPr>
            </a:lvl9pPr>
          </a:lstStyle>
          <a:p>
            <a:pPr algn="r">
              <a:defRPr/>
            </a:pPr>
            <a:fld id="{B135486D-2D73-4B58-9821-81FE8F300389}" type="slidenum">
              <a:rPr lang="en-US" sz="900" smtClean="0"/>
              <a:pPr algn="r">
                <a:defRPr/>
              </a:pPr>
              <a:t>‹#›</a:t>
            </a:fld>
            <a:endParaRPr lang="en-US" sz="900"/>
          </a:p>
        </p:txBody>
      </p:sp>
      <p:sp>
        <p:nvSpPr>
          <p:cNvPr id="1209348" name="Rectangle 4"/>
          <p:cNvSpPr>
            <a:spLocks noGrp="1" noChangeArrowheads="1"/>
          </p:cNvSpPr>
          <p:nvPr>
            <p:ph type="subTitle" idx="1"/>
          </p:nvPr>
        </p:nvSpPr>
        <p:spPr>
          <a:xfrm>
            <a:off x="1600200" y="2743200"/>
            <a:ext cx="6705600" cy="2971800"/>
          </a:xfrm>
        </p:spPr>
        <p:txBody>
          <a:bodyPr/>
          <a:lstStyle>
            <a:lvl1pPr>
              <a:defRPr/>
            </a:lvl1pPr>
            <a:lvl2pPr marL="452438" lvl="1" indent="-215900">
              <a:defRPr/>
            </a:lvl2pPr>
          </a:lstStyle>
          <a:p>
            <a:r>
              <a:rPr lang="en-US"/>
              <a:t>Click to edit Master subtitle style</a:t>
            </a:r>
          </a:p>
          <a:p>
            <a:pPr lvl="1"/>
            <a:r>
              <a:rPr lang="en-US"/>
              <a:t>Second level</a:t>
            </a:r>
          </a:p>
        </p:txBody>
      </p:sp>
      <p:sp>
        <p:nvSpPr>
          <p:cNvPr id="1209349" name="Rectangle 5"/>
          <p:cNvSpPr>
            <a:spLocks noGrp="1" noChangeArrowheads="1"/>
          </p:cNvSpPr>
          <p:nvPr>
            <p:ph type="ctrTitle"/>
          </p:nvPr>
        </p:nvSpPr>
        <p:spPr>
          <a:xfrm>
            <a:off x="1600200" y="1219200"/>
            <a:ext cx="6705600" cy="1143000"/>
          </a:xfrm>
        </p:spPr>
        <p:txBody>
          <a:bodyPr tIns="45720" bIns="45720"/>
          <a:lstStyle>
            <a:lvl1pPr>
              <a:defRPr/>
            </a:lvl1pPr>
          </a:lstStyle>
          <a:p>
            <a:r>
              <a:rPr lang="en-US"/>
              <a:t>Click to edit Master title style</a:t>
            </a:r>
          </a:p>
        </p:txBody>
      </p:sp>
      <p:sp>
        <p:nvSpPr>
          <p:cNvPr id="7" name="Rectangle 8"/>
          <p:cNvSpPr>
            <a:spLocks noGrp="1" noChangeArrowheads="1"/>
          </p:cNvSpPr>
          <p:nvPr>
            <p:ph type="ftr" sz="quarter" idx="10"/>
          </p:nvPr>
        </p:nvSpPr>
        <p:spPr/>
        <p:txBody>
          <a:bodyPr/>
          <a:lstStyle>
            <a:lvl1pPr>
              <a:defRPr/>
            </a:lvl1pPr>
          </a:lstStyle>
          <a:p>
            <a:pPr>
              <a:defRPr/>
            </a:pPr>
            <a:r>
              <a:rPr lang="en-US"/>
              <a:t>FFS beneficiaries were identified as those with &gt;= 3 MTM payments and 0 MCO payments during reported  year. Utilization  and spending are calculated from children and adults with 12 month continuous eligibility. Data Source: DC Medicaid Management Information System (MMIS) beneficiary data, extracted June 1, 2017.</a:t>
            </a:r>
          </a:p>
        </p:txBody>
      </p:sp>
    </p:spTree>
    <p:extLst>
      <p:ext uri="{BB962C8B-B14F-4D97-AF65-F5344CB8AC3E}">
        <p14:creationId xmlns:p14="http://schemas.microsoft.com/office/powerpoint/2010/main" val="16820770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31"/>
          <p:cNvSpPr>
            <a:spLocks noGrp="1" noChangeArrowheads="1"/>
          </p:cNvSpPr>
          <p:nvPr>
            <p:ph type="ftr" sz="quarter" idx="10"/>
          </p:nvPr>
        </p:nvSpPr>
        <p:spPr>
          <a:ln/>
        </p:spPr>
        <p:txBody>
          <a:bodyPr/>
          <a:lstStyle>
            <a:lvl1pPr>
              <a:defRPr/>
            </a:lvl1pPr>
          </a:lstStyle>
          <a:p>
            <a:pPr>
              <a:defRPr/>
            </a:pPr>
            <a:r>
              <a:rPr lang="en-US"/>
              <a:t>FFS beneficiaries were identified as those with &gt;= 3 MTM payments and 0 MCO payments during reported  year. Utilization  and spending are calculated from children and adults with 12 month continuous eligibility. Data Source: DC Medicaid Management Information System (MMIS) beneficiary data, extracted June 1, 2017.</a:t>
            </a:r>
          </a:p>
        </p:txBody>
      </p:sp>
    </p:spTree>
    <p:extLst>
      <p:ext uri="{BB962C8B-B14F-4D97-AF65-F5344CB8AC3E}">
        <p14:creationId xmlns:p14="http://schemas.microsoft.com/office/powerpoint/2010/main" val="19481191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00900" y="381000"/>
            <a:ext cx="2246313" cy="5334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81000"/>
            <a:ext cx="6591300" cy="5334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31"/>
          <p:cNvSpPr>
            <a:spLocks noGrp="1" noChangeArrowheads="1"/>
          </p:cNvSpPr>
          <p:nvPr>
            <p:ph type="ftr" sz="quarter" idx="10"/>
          </p:nvPr>
        </p:nvSpPr>
        <p:spPr>
          <a:ln/>
        </p:spPr>
        <p:txBody>
          <a:bodyPr/>
          <a:lstStyle>
            <a:lvl1pPr>
              <a:defRPr/>
            </a:lvl1pPr>
          </a:lstStyle>
          <a:p>
            <a:pPr>
              <a:defRPr/>
            </a:pPr>
            <a:r>
              <a:rPr lang="en-US"/>
              <a:t>FFS beneficiaries were identified as those with &gt;= 3 MTM payments and 0 MCO payments during reported  year. Utilization  and spending are calculated from children and adults with 12 month continuous eligibility. Data Source: DC Medicaid Management Information System (MMIS) beneficiary data, extracted June 1, 2017.</a:t>
            </a:r>
          </a:p>
        </p:txBody>
      </p:sp>
    </p:spTree>
    <p:extLst>
      <p:ext uri="{BB962C8B-B14F-4D97-AF65-F5344CB8AC3E}">
        <p14:creationId xmlns:p14="http://schemas.microsoft.com/office/powerpoint/2010/main" val="16457699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5"/>
            <a:ext cx="8416925" cy="1470025"/>
          </a:xfrm>
        </p:spPr>
        <p:txBody>
          <a:bodyPr/>
          <a:lstStyle/>
          <a:p>
            <a:r>
              <a:rPr lang="en-US"/>
              <a:t>Click to edit Master title style</a:t>
            </a:r>
          </a:p>
        </p:txBody>
      </p:sp>
      <p:sp>
        <p:nvSpPr>
          <p:cNvPr id="3" name="Subtitle 2"/>
          <p:cNvSpPr>
            <a:spLocks noGrp="1"/>
          </p:cNvSpPr>
          <p:nvPr>
            <p:ph type="subTitle" idx="1"/>
          </p:nvPr>
        </p:nvSpPr>
        <p:spPr>
          <a:xfrm>
            <a:off x="1485900" y="3886200"/>
            <a:ext cx="6931025"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031"/>
          <p:cNvSpPr>
            <a:spLocks noGrp="1" noChangeArrowheads="1"/>
          </p:cNvSpPr>
          <p:nvPr>
            <p:ph type="ftr" sz="quarter" idx="10"/>
          </p:nvPr>
        </p:nvSpPr>
        <p:spPr>
          <a:ln/>
        </p:spPr>
        <p:txBody>
          <a:bodyPr/>
          <a:lstStyle>
            <a:lvl1pPr>
              <a:defRPr/>
            </a:lvl1pPr>
          </a:lstStyle>
          <a:p>
            <a:pPr>
              <a:defRPr/>
            </a:pPr>
            <a:r>
              <a:rPr lang="en-US"/>
              <a:t>FFS beneficiaries were identified as those with &gt;= 3 MTM payments and 0 MCO payments during reported  year. Utilization  and spending are calculated from children and adults with 12 month continuous eligibility. Data Source: DC Medicaid Management Information System (MMIS) beneficiary data, extracted June 1, 2017.</a:t>
            </a:r>
          </a:p>
        </p:txBody>
      </p:sp>
    </p:spTree>
    <p:extLst>
      <p:ext uri="{BB962C8B-B14F-4D97-AF65-F5344CB8AC3E}">
        <p14:creationId xmlns:p14="http://schemas.microsoft.com/office/powerpoint/2010/main" val="15510343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985250" cy="838200"/>
          </a:xfrm>
        </p:spPr>
        <p:txBody>
          <a:bodyPr/>
          <a:lstStyle/>
          <a:p>
            <a:r>
              <a:rPr lang="en-US"/>
              <a:t>Click to edit Master title style</a:t>
            </a:r>
          </a:p>
        </p:txBody>
      </p:sp>
      <p:sp>
        <p:nvSpPr>
          <p:cNvPr id="3" name="Text Placeholder 2"/>
          <p:cNvSpPr>
            <a:spLocks noGrp="1"/>
          </p:cNvSpPr>
          <p:nvPr>
            <p:ph type="body" sz="half" idx="1"/>
          </p:nvPr>
        </p:nvSpPr>
        <p:spPr>
          <a:xfrm>
            <a:off x="684213" y="1524000"/>
            <a:ext cx="4305300"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hart Placeholder 3"/>
          <p:cNvSpPr>
            <a:spLocks noGrp="1"/>
          </p:cNvSpPr>
          <p:nvPr>
            <p:ph type="chart" sz="half" idx="2"/>
          </p:nvPr>
        </p:nvSpPr>
        <p:spPr>
          <a:xfrm>
            <a:off x="5141913" y="1524000"/>
            <a:ext cx="4305300" cy="4191000"/>
          </a:xfrm>
        </p:spPr>
        <p:txBody>
          <a:bodyPr/>
          <a:lstStyle/>
          <a:p>
            <a:pPr lvl="0"/>
            <a:endParaRPr lang="en-US" noProof="0"/>
          </a:p>
        </p:txBody>
      </p:sp>
      <p:sp>
        <p:nvSpPr>
          <p:cNvPr id="5" name="Rectangle 1031"/>
          <p:cNvSpPr>
            <a:spLocks noGrp="1" noChangeArrowheads="1"/>
          </p:cNvSpPr>
          <p:nvPr>
            <p:ph type="ftr" sz="quarter" idx="10"/>
          </p:nvPr>
        </p:nvSpPr>
        <p:spPr>
          <a:ln/>
        </p:spPr>
        <p:txBody>
          <a:bodyPr/>
          <a:lstStyle>
            <a:lvl1pPr>
              <a:defRPr/>
            </a:lvl1pPr>
          </a:lstStyle>
          <a:p>
            <a:pPr>
              <a:defRPr/>
            </a:pPr>
            <a:r>
              <a:rPr lang="en-US"/>
              <a:t>FFS beneficiaries were identified as those with &gt;= 3 MTM payments and 0 MCO payments during reported  year. Utilization  and spending are calculated from children and adults with 12 month continuous eligibility. Data Source: DC Medicaid Management Information System (MMIS) beneficiary data, extracted June 1, 2017.</a:t>
            </a:r>
          </a:p>
        </p:txBody>
      </p:sp>
    </p:spTree>
    <p:extLst>
      <p:ext uri="{BB962C8B-B14F-4D97-AF65-F5344CB8AC3E}">
        <p14:creationId xmlns:p14="http://schemas.microsoft.com/office/powerpoint/2010/main" val="31991720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tx2"/>
        </a:solidFill>
        <a:effectLst/>
      </p:bgPr>
    </p:bg>
    <p:spTree>
      <p:nvGrpSpPr>
        <p:cNvPr id="1" name=""/>
        <p:cNvGrpSpPr/>
        <p:nvPr/>
      </p:nvGrpSpPr>
      <p:grpSpPr>
        <a:xfrm>
          <a:off x="0" y="0"/>
          <a:ext cx="0" cy="0"/>
          <a:chOff x="0" y="0"/>
          <a:chExt cx="0" cy="0"/>
        </a:xfrm>
      </p:grpSpPr>
      <p:pic>
        <p:nvPicPr>
          <p:cNvPr id="16" name="Picture 15"/>
          <p:cNvPicPr>
            <a:picLocks noChangeAspect="1"/>
          </p:cNvPicPr>
          <p:nvPr userDrawn="1"/>
        </p:nvPicPr>
        <p:blipFill>
          <a:blip r:embed="rId2">
            <a:alphaModFix amt="20000"/>
          </a:blip>
          <a:stretch>
            <a:fillRect/>
          </a:stretch>
        </p:blipFill>
        <p:spPr>
          <a:xfrm>
            <a:off x="1" y="-46173"/>
            <a:ext cx="6092361" cy="3977640"/>
          </a:xfrm>
          <a:prstGeom prst="rect">
            <a:avLst/>
          </a:prstGeom>
        </p:spPr>
      </p:pic>
      <p:pic>
        <p:nvPicPr>
          <p:cNvPr id="13" name="Picture 12"/>
          <p:cNvPicPr>
            <a:picLocks noChangeAspect="1"/>
          </p:cNvPicPr>
          <p:nvPr userDrawn="1"/>
        </p:nvPicPr>
        <p:blipFill>
          <a:blip r:embed="rId3"/>
          <a:stretch>
            <a:fillRect/>
          </a:stretch>
        </p:blipFill>
        <p:spPr>
          <a:xfrm>
            <a:off x="0" y="5828041"/>
            <a:ext cx="9902825" cy="1032933"/>
          </a:xfrm>
          <a:prstGeom prst="rect">
            <a:avLst/>
          </a:prstGeom>
        </p:spPr>
      </p:pic>
      <p:sp>
        <p:nvSpPr>
          <p:cNvPr id="14" name="Content Placeholder 3"/>
          <p:cNvSpPr txBox="1">
            <a:spLocks/>
          </p:cNvSpPr>
          <p:nvPr/>
        </p:nvSpPr>
        <p:spPr>
          <a:xfrm>
            <a:off x="0" y="6476644"/>
            <a:ext cx="9905405" cy="274320"/>
          </a:xfrm>
          <a:prstGeom prst="rect">
            <a:avLst/>
          </a:prstGeom>
          <a:noFill/>
        </p:spPr>
        <p:txBody>
          <a:bodyPr vert="horz" lIns="0" tIns="0" rIns="0" bIns="37136"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Condensed Regular"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Condensed Regular"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Condensed Regular"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Condensed Regular"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Condensed Regular"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569" b="0" i="0" kern="1200">
                <a:solidFill>
                  <a:schemeClr val="bg1"/>
                </a:solidFill>
                <a:effectLst/>
                <a:latin typeface="Arial" panose="020B0604020202020204" pitchFamily="34" charset="0"/>
                <a:ea typeface="+mn-ea"/>
                <a:cs typeface="Arial" panose="020B0604020202020204" pitchFamily="34" charset="0"/>
              </a:rPr>
              <a:t>Trusted Health Plan (District of Columbia), Inc. doing business as CareFirst BlueCross BlueShield Community Health Plan District of Columbia is an independent licensee of the Blue Cross and Blue Shield Association. </a:t>
            </a:r>
            <a:br>
              <a:rPr lang="en-US" sz="569" b="0" i="0" kern="1200">
                <a:solidFill>
                  <a:schemeClr val="bg1"/>
                </a:solidFill>
                <a:effectLst/>
                <a:latin typeface="Arial" panose="020B0604020202020204" pitchFamily="34" charset="0"/>
                <a:ea typeface="+mn-ea"/>
                <a:cs typeface="Arial" panose="020B0604020202020204" pitchFamily="34" charset="0"/>
              </a:rPr>
            </a:br>
            <a:r>
              <a:rPr lang="en-US" sz="569" b="0" i="0" kern="1200">
                <a:solidFill>
                  <a:schemeClr val="bg1"/>
                </a:solidFill>
                <a:effectLst/>
                <a:latin typeface="Arial" panose="020B0604020202020204" pitchFamily="34" charset="0"/>
                <a:ea typeface="+mn-ea"/>
                <a:cs typeface="Arial" panose="020B0604020202020204" pitchFamily="34" charset="0"/>
              </a:rPr>
              <a:t>The Blue Cross® and Blue Shield® and the Cross and Shield Symbols are registered service marks of the Blue Cross and Blue Shield Association, an association of independent Blue Cross and Blue Shield Plans.</a:t>
            </a:r>
          </a:p>
        </p:txBody>
      </p:sp>
      <p:sp>
        <p:nvSpPr>
          <p:cNvPr id="17" name="Title 16"/>
          <p:cNvSpPr>
            <a:spLocks noGrp="1"/>
          </p:cNvSpPr>
          <p:nvPr>
            <p:ph type="title" hasCustomPrompt="1"/>
          </p:nvPr>
        </p:nvSpPr>
        <p:spPr>
          <a:xfrm>
            <a:off x="1237852" y="1829333"/>
            <a:ext cx="8169831" cy="1901952"/>
          </a:xfrm>
        </p:spPr>
        <p:txBody>
          <a:bodyPr tIns="0" bIns="182880" anchor="b"/>
          <a:lstStyle>
            <a:lvl1pPr algn="r">
              <a:lnSpc>
                <a:spcPct val="90000"/>
              </a:lnSpc>
              <a:defRPr sz="3899" cap="all" spc="0" baseline="0">
                <a:solidFill>
                  <a:schemeClr val="bg1"/>
                </a:solidFill>
              </a:defRPr>
            </a:lvl1pPr>
          </a:lstStyle>
          <a:p>
            <a:r>
              <a:rPr lang="en-US"/>
              <a:t>TITLE IN ALL CAPS HERE</a:t>
            </a:r>
          </a:p>
        </p:txBody>
      </p:sp>
      <p:sp>
        <p:nvSpPr>
          <p:cNvPr id="19" name="Text Placeholder 18"/>
          <p:cNvSpPr>
            <a:spLocks noGrp="1"/>
          </p:cNvSpPr>
          <p:nvPr>
            <p:ph type="body" sz="quarter" idx="10" hasCustomPrompt="1"/>
          </p:nvPr>
        </p:nvSpPr>
        <p:spPr>
          <a:xfrm>
            <a:off x="1237854" y="3731286"/>
            <a:ext cx="8165892" cy="833541"/>
          </a:xfrm>
        </p:spPr>
        <p:txBody>
          <a:bodyPr tIns="274320"/>
          <a:lstStyle>
            <a:lvl1pPr marL="0" indent="0" algn="r">
              <a:buFontTx/>
              <a:buNone/>
              <a:defRPr sz="1624" i="1" baseline="0">
                <a:solidFill>
                  <a:schemeClr val="accent1"/>
                </a:solidFill>
                <a:latin typeface="Open Sans" charset="0"/>
                <a:ea typeface="Open Sans" charset="0"/>
                <a:cs typeface="Open Sans" charset="0"/>
              </a:defRPr>
            </a:lvl1pPr>
            <a:lvl2pPr marL="198042" indent="0">
              <a:buFontTx/>
              <a:buNone/>
              <a:defRPr sz="2599" i="1">
                <a:solidFill>
                  <a:schemeClr val="bg1"/>
                </a:solidFill>
              </a:defRPr>
            </a:lvl2pPr>
            <a:lvl3pPr marL="396084" indent="0">
              <a:buFontTx/>
              <a:buNone/>
              <a:defRPr sz="2599" i="1">
                <a:solidFill>
                  <a:schemeClr val="bg1"/>
                </a:solidFill>
              </a:defRPr>
            </a:lvl3pPr>
            <a:lvl4pPr marL="594126" indent="0">
              <a:buFontTx/>
              <a:buNone/>
              <a:defRPr sz="2599" i="1">
                <a:solidFill>
                  <a:schemeClr val="bg1"/>
                </a:solidFill>
              </a:defRPr>
            </a:lvl4pPr>
            <a:lvl5pPr marL="792168" indent="0">
              <a:buFontTx/>
              <a:buNone/>
              <a:defRPr sz="2599" i="1">
                <a:solidFill>
                  <a:schemeClr val="bg1"/>
                </a:solidFill>
              </a:defRPr>
            </a:lvl5pPr>
          </a:lstStyle>
          <a:p>
            <a:pPr lvl="0"/>
            <a:r>
              <a:rPr lang="en-US"/>
              <a:t>Subhead in sentence case—limit to one line only</a:t>
            </a:r>
          </a:p>
        </p:txBody>
      </p:sp>
      <p:sp>
        <p:nvSpPr>
          <p:cNvPr id="21" name="Text Placeholder 20"/>
          <p:cNvSpPr>
            <a:spLocks noGrp="1"/>
          </p:cNvSpPr>
          <p:nvPr>
            <p:ph type="body" sz="quarter" idx="11" hasCustomPrompt="1"/>
          </p:nvPr>
        </p:nvSpPr>
        <p:spPr>
          <a:xfrm>
            <a:off x="5694124" y="4836170"/>
            <a:ext cx="3709621" cy="456477"/>
          </a:xfrm>
        </p:spPr>
        <p:txBody>
          <a:bodyPr tIns="45720" anchor="b" anchorCtr="0"/>
          <a:lstStyle>
            <a:lvl1pPr marL="0" indent="0" algn="r">
              <a:buFontTx/>
              <a:buNone/>
              <a:defRPr sz="1300" cap="all" baseline="0">
                <a:solidFill>
                  <a:schemeClr val="bg1"/>
                </a:solidFill>
                <a:latin typeface="Open Sans" charset="0"/>
                <a:ea typeface="Open Sans" charset="0"/>
                <a:cs typeface="Open Sans" charset="0"/>
              </a:defRPr>
            </a:lvl1pPr>
          </a:lstStyle>
          <a:p>
            <a:pPr lvl="0"/>
            <a:r>
              <a:rPr lang="en-US"/>
              <a:t>ADD DATE IN ALL CAPS</a:t>
            </a:r>
          </a:p>
        </p:txBody>
      </p:sp>
      <p:sp>
        <p:nvSpPr>
          <p:cNvPr id="25" name="Footer Placeholder 24"/>
          <p:cNvSpPr>
            <a:spLocks noGrp="1"/>
          </p:cNvSpPr>
          <p:nvPr>
            <p:ph type="ftr" sz="quarter" idx="13"/>
          </p:nvPr>
        </p:nvSpPr>
        <p:spPr>
          <a:xfrm>
            <a:off x="8008797" y="5437233"/>
            <a:ext cx="1402627" cy="124971"/>
          </a:xfrm>
        </p:spPr>
        <p:txBody>
          <a:bodyPr/>
          <a:lstStyle>
            <a:lvl1pPr>
              <a:defRPr baseline="0">
                <a:solidFill>
                  <a:schemeClr val="accent4"/>
                </a:solidFill>
                <a:latin typeface="Open Sans" charset="0"/>
                <a:ea typeface="Open Sans" charset="0"/>
                <a:cs typeface="Open Sans" charset="0"/>
              </a:defRPr>
            </a:lvl1pPr>
          </a:lstStyle>
          <a:p>
            <a:pPr algn="r"/>
            <a:r>
              <a:rPr lang="en-US"/>
              <a:t>Proprietary and Confidential</a:t>
            </a:r>
          </a:p>
        </p:txBody>
      </p:sp>
      <p:cxnSp>
        <p:nvCxnSpPr>
          <p:cNvPr id="11" name="Straight Connector 10"/>
          <p:cNvCxnSpPr/>
          <p:nvPr userDrawn="1"/>
        </p:nvCxnSpPr>
        <p:spPr>
          <a:xfrm>
            <a:off x="8664972" y="3758183"/>
            <a:ext cx="739084"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4"/>
          <a:srcRect/>
          <a:stretch/>
        </p:blipFill>
        <p:spPr>
          <a:xfrm>
            <a:off x="7083668" y="629543"/>
            <a:ext cx="2320076" cy="1172892"/>
          </a:xfrm>
          <a:prstGeom prst="rect">
            <a:avLst/>
          </a:prstGeom>
        </p:spPr>
      </p:pic>
    </p:spTree>
    <p:extLst>
      <p:ext uri="{BB962C8B-B14F-4D97-AF65-F5344CB8AC3E}">
        <p14:creationId xmlns:p14="http://schemas.microsoft.com/office/powerpoint/2010/main" val="3661630754"/>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w Exhibit #">
    <p:bg>
      <p:bgPr>
        <a:solidFill>
          <a:schemeClr val="tx2"/>
        </a:solidFill>
        <a:effectLst/>
      </p:bgPr>
    </p:bg>
    <p:spTree>
      <p:nvGrpSpPr>
        <p:cNvPr id="1" name=""/>
        <p:cNvGrpSpPr/>
        <p:nvPr/>
      </p:nvGrpSpPr>
      <p:grpSpPr>
        <a:xfrm>
          <a:off x="0" y="0"/>
          <a:ext cx="0" cy="0"/>
          <a:chOff x="0" y="0"/>
          <a:chExt cx="0" cy="0"/>
        </a:xfrm>
      </p:grpSpPr>
      <p:pic>
        <p:nvPicPr>
          <p:cNvPr id="16" name="Picture 15"/>
          <p:cNvPicPr>
            <a:picLocks noChangeAspect="1"/>
          </p:cNvPicPr>
          <p:nvPr userDrawn="1"/>
        </p:nvPicPr>
        <p:blipFill>
          <a:blip r:embed="rId2">
            <a:alphaModFix amt="20000"/>
          </a:blip>
          <a:stretch>
            <a:fillRect/>
          </a:stretch>
        </p:blipFill>
        <p:spPr>
          <a:xfrm>
            <a:off x="1" y="-46173"/>
            <a:ext cx="6092361" cy="3977640"/>
          </a:xfrm>
          <a:prstGeom prst="rect">
            <a:avLst/>
          </a:prstGeom>
        </p:spPr>
      </p:pic>
      <p:pic>
        <p:nvPicPr>
          <p:cNvPr id="13" name="Picture 12"/>
          <p:cNvPicPr>
            <a:picLocks noChangeAspect="1"/>
          </p:cNvPicPr>
          <p:nvPr userDrawn="1"/>
        </p:nvPicPr>
        <p:blipFill>
          <a:blip r:embed="rId3"/>
          <a:stretch>
            <a:fillRect/>
          </a:stretch>
        </p:blipFill>
        <p:spPr>
          <a:xfrm>
            <a:off x="0" y="5828041"/>
            <a:ext cx="9902825" cy="1032933"/>
          </a:xfrm>
          <a:prstGeom prst="rect">
            <a:avLst/>
          </a:prstGeom>
        </p:spPr>
      </p:pic>
      <p:sp>
        <p:nvSpPr>
          <p:cNvPr id="14" name="Content Placeholder 3"/>
          <p:cNvSpPr txBox="1">
            <a:spLocks/>
          </p:cNvSpPr>
          <p:nvPr/>
        </p:nvSpPr>
        <p:spPr>
          <a:xfrm>
            <a:off x="0" y="6476644"/>
            <a:ext cx="9905405" cy="274320"/>
          </a:xfrm>
          <a:prstGeom prst="rect">
            <a:avLst/>
          </a:prstGeom>
          <a:noFill/>
        </p:spPr>
        <p:txBody>
          <a:bodyPr vert="horz" lIns="0" tIns="0" rIns="0" bIns="37136"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Condensed Regular"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Condensed Regular"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Condensed Regular"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Condensed Regular"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Condensed Regular"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569" b="0" i="0" kern="1200">
                <a:solidFill>
                  <a:schemeClr val="bg1"/>
                </a:solidFill>
                <a:effectLst/>
                <a:latin typeface="Arial" panose="020B0604020202020204" pitchFamily="34" charset="0"/>
                <a:ea typeface="+mn-ea"/>
                <a:cs typeface="Arial" panose="020B0604020202020204" pitchFamily="34" charset="0"/>
              </a:rPr>
              <a:t>Trusted Health Plan (District of Columbia), Inc. doing business as CareFirst BlueCross BlueShield Community Health Plan District of Columbia is an independent licensee of the Blue Cross and Blue Shield Association. </a:t>
            </a:r>
            <a:br>
              <a:rPr lang="en-US" sz="569" b="0" i="0" kern="1200">
                <a:solidFill>
                  <a:schemeClr val="bg1"/>
                </a:solidFill>
                <a:effectLst/>
                <a:latin typeface="Arial" panose="020B0604020202020204" pitchFamily="34" charset="0"/>
                <a:ea typeface="+mn-ea"/>
                <a:cs typeface="Arial" panose="020B0604020202020204" pitchFamily="34" charset="0"/>
              </a:rPr>
            </a:br>
            <a:r>
              <a:rPr lang="en-US" sz="569" b="0" i="0" kern="1200">
                <a:solidFill>
                  <a:schemeClr val="bg1"/>
                </a:solidFill>
                <a:effectLst/>
                <a:latin typeface="Arial" panose="020B0604020202020204" pitchFamily="34" charset="0"/>
                <a:ea typeface="+mn-ea"/>
                <a:cs typeface="Arial" panose="020B0604020202020204" pitchFamily="34" charset="0"/>
              </a:rPr>
              <a:t>The Blue Cross® and Blue Shield® and the Cross and Shield Symbols are registered service marks of the Blue Cross and Blue Shield Association, an association of independent Blue Cross and Blue Shield Plans.</a:t>
            </a:r>
          </a:p>
        </p:txBody>
      </p:sp>
      <p:sp>
        <p:nvSpPr>
          <p:cNvPr id="17" name="Title 16"/>
          <p:cNvSpPr>
            <a:spLocks noGrp="1"/>
          </p:cNvSpPr>
          <p:nvPr>
            <p:ph type="title" hasCustomPrompt="1"/>
          </p:nvPr>
        </p:nvSpPr>
        <p:spPr>
          <a:xfrm>
            <a:off x="1237852" y="1829333"/>
            <a:ext cx="8169831" cy="1901952"/>
          </a:xfrm>
        </p:spPr>
        <p:txBody>
          <a:bodyPr tIns="0" bIns="182880" anchor="b"/>
          <a:lstStyle>
            <a:lvl1pPr algn="r">
              <a:lnSpc>
                <a:spcPct val="90000"/>
              </a:lnSpc>
              <a:defRPr sz="3899" cap="all" spc="0" baseline="0">
                <a:solidFill>
                  <a:schemeClr val="bg1"/>
                </a:solidFill>
              </a:defRPr>
            </a:lvl1pPr>
          </a:lstStyle>
          <a:p>
            <a:r>
              <a:rPr lang="en-US"/>
              <a:t>TITLE IN ALL CAPS HERE</a:t>
            </a:r>
          </a:p>
        </p:txBody>
      </p:sp>
      <p:sp>
        <p:nvSpPr>
          <p:cNvPr id="19" name="Text Placeholder 18"/>
          <p:cNvSpPr>
            <a:spLocks noGrp="1"/>
          </p:cNvSpPr>
          <p:nvPr>
            <p:ph type="body" sz="quarter" idx="10" hasCustomPrompt="1"/>
          </p:nvPr>
        </p:nvSpPr>
        <p:spPr>
          <a:xfrm>
            <a:off x="1237854" y="3731286"/>
            <a:ext cx="8165892" cy="833541"/>
          </a:xfrm>
        </p:spPr>
        <p:txBody>
          <a:bodyPr tIns="274320"/>
          <a:lstStyle>
            <a:lvl1pPr marL="0" indent="0" algn="r">
              <a:buFontTx/>
              <a:buNone/>
              <a:defRPr sz="1624" i="1" baseline="0">
                <a:solidFill>
                  <a:schemeClr val="accent1"/>
                </a:solidFill>
                <a:latin typeface="Open Sans" charset="0"/>
                <a:ea typeface="Open Sans" charset="0"/>
                <a:cs typeface="Open Sans" charset="0"/>
              </a:defRPr>
            </a:lvl1pPr>
            <a:lvl2pPr marL="198042" indent="0">
              <a:buFontTx/>
              <a:buNone/>
              <a:defRPr sz="2599" i="1">
                <a:solidFill>
                  <a:schemeClr val="bg1"/>
                </a:solidFill>
              </a:defRPr>
            </a:lvl2pPr>
            <a:lvl3pPr marL="396084" indent="0">
              <a:buFontTx/>
              <a:buNone/>
              <a:defRPr sz="2599" i="1">
                <a:solidFill>
                  <a:schemeClr val="bg1"/>
                </a:solidFill>
              </a:defRPr>
            </a:lvl3pPr>
            <a:lvl4pPr marL="594126" indent="0">
              <a:buFontTx/>
              <a:buNone/>
              <a:defRPr sz="2599" i="1">
                <a:solidFill>
                  <a:schemeClr val="bg1"/>
                </a:solidFill>
              </a:defRPr>
            </a:lvl4pPr>
            <a:lvl5pPr marL="792168" indent="0">
              <a:buFontTx/>
              <a:buNone/>
              <a:defRPr sz="2599" i="1">
                <a:solidFill>
                  <a:schemeClr val="bg1"/>
                </a:solidFill>
              </a:defRPr>
            </a:lvl5pPr>
          </a:lstStyle>
          <a:p>
            <a:pPr lvl="0"/>
            <a:r>
              <a:rPr lang="en-US"/>
              <a:t>Subhead in sentence case—limit to one line only</a:t>
            </a:r>
          </a:p>
        </p:txBody>
      </p:sp>
      <p:sp>
        <p:nvSpPr>
          <p:cNvPr id="21" name="Text Placeholder 20"/>
          <p:cNvSpPr>
            <a:spLocks noGrp="1"/>
          </p:cNvSpPr>
          <p:nvPr>
            <p:ph type="body" sz="quarter" idx="11" hasCustomPrompt="1"/>
          </p:nvPr>
        </p:nvSpPr>
        <p:spPr>
          <a:xfrm>
            <a:off x="5694124" y="4836170"/>
            <a:ext cx="3709621" cy="456477"/>
          </a:xfrm>
        </p:spPr>
        <p:txBody>
          <a:bodyPr tIns="45720" anchor="b" anchorCtr="0"/>
          <a:lstStyle>
            <a:lvl1pPr marL="0" indent="0" algn="r">
              <a:buFontTx/>
              <a:buNone/>
              <a:defRPr sz="1300" cap="all" baseline="0">
                <a:solidFill>
                  <a:schemeClr val="bg1"/>
                </a:solidFill>
                <a:latin typeface="Open Sans" charset="0"/>
                <a:ea typeface="Open Sans" charset="0"/>
                <a:cs typeface="Open Sans" charset="0"/>
              </a:defRPr>
            </a:lvl1pPr>
          </a:lstStyle>
          <a:p>
            <a:pPr lvl="0"/>
            <a:r>
              <a:rPr lang="en-US"/>
              <a:t>ADD DATE IN ALL CAPS</a:t>
            </a:r>
          </a:p>
        </p:txBody>
      </p:sp>
      <p:sp>
        <p:nvSpPr>
          <p:cNvPr id="25" name="Footer Placeholder 24"/>
          <p:cNvSpPr>
            <a:spLocks noGrp="1"/>
          </p:cNvSpPr>
          <p:nvPr>
            <p:ph type="ftr" sz="quarter" idx="13"/>
          </p:nvPr>
        </p:nvSpPr>
        <p:spPr>
          <a:xfrm>
            <a:off x="8008797" y="5437233"/>
            <a:ext cx="1402627" cy="124971"/>
          </a:xfrm>
        </p:spPr>
        <p:txBody>
          <a:bodyPr/>
          <a:lstStyle>
            <a:lvl1pPr>
              <a:defRPr baseline="0">
                <a:solidFill>
                  <a:schemeClr val="accent4"/>
                </a:solidFill>
                <a:latin typeface="Open Sans" charset="0"/>
                <a:ea typeface="Open Sans" charset="0"/>
                <a:cs typeface="Open Sans" charset="0"/>
              </a:defRPr>
            </a:lvl1pPr>
          </a:lstStyle>
          <a:p>
            <a:pPr algn="r"/>
            <a:r>
              <a:rPr lang="en-US"/>
              <a:t>Proprietary and Confidential</a:t>
            </a:r>
          </a:p>
        </p:txBody>
      </p:sp>
      <p:cxnSp>
        <p:nvCxnSpPr>
          <p:cNvPr id="11" name="Straight Connector 10"/>
          <p:cNvCxnSpPr/>
          <p:nvPr userDrawn="1"/>
        </p:nvCxnSpPr>
        <p:spPr>
          <a:xfrm>
            <a:off x="8664972" y="3758183"/>
            <a:ext cx="739084"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4"/>
          <a:srcRect/>
          <a:stretch/>
        </p:blipFill>
        <p:spPr>
          <a:xfrm>
            <a:off x="7083668" y="629543"/>
            <a:ext cx="2320076" cy="1172892"/>
          </a:xfrm>
          <a:prstGeom prst="rect">
            <a:avLst/>
          </a:prstGeom>
        </p:spPr>
      </p:pic>
      <p:sp>
        <p:nvSpPr>
          <p:cNvPr id="12" name="Text Placeholder 8">
            <a:extLst>
              <a:ext uri="{FF2B5EF4-FFF2-40B4-BE49-F238E27FC236}">
                <a16:creationId xmlns:a16="http://schemas.microsoft.com/office/drawing/2014/main" id="{1D3F6FA7-6CC9-440F-A11B-6E4D1CAFC0A2}"/>
              </a:ext>
            </a:extLst>
          </p:cNvPr>
          <p:cNvSpPr>
            <a:spLocks noGrp="1"/>
          </p:cNvSpPr>
          <p:nvPr>
            <p:ph type="body" sz="quarter" idx="15" hasCustomPrompt="1"/>
          </p:nvPr>
        </p:nvSpPr>
        <p:spPr>
          <a:xfrm>
            <a:off x="7179548" y="2337908"/>
            <a:ext cx="2228136" cy="246063"/>
          </a:xfrm>
        </p:spPr>
        <p:txBody>
          <a:bodyPr/>
          <a:lstStyle>
            <a:lvl1pPr marL="0" indent="0" algn="r">
              <a:buNone/>
              <a:defRPr>
                <a:solidFill>
                  <a:schemeClr val="bg1"/>
                </a:solidFill>
                <a:latin typeface="Oswald" pitchFamily="2" charset="0"/>
              </a:defRPr>
            </a:lvl1pPr>
          </a:lstStyle>
          <a:p>
            <a:r>
              <a:rPr lang="en-US" sz="1787">
                <a:solidFill>
                  <a:schemeClr val="tx2"/>
                </a:solidFill>
              </a:rPr>
              <a:t>Exhibit #</a:t>
            </a:r>
          </a:p>
        </p:txBody>
      </p:sp>
    </p:spTree>
    <p:extLst>
      <p:ext uri="{BB962C8B-B14F-4D97-AF65-F5344CB8AC3E}">
        <p14:creationId xmlns:p14="http://schemas.microsoft.com/office/powerpoint/2010/main" val="3041858377"/>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Alternate">
    <p:bg>
      <p:bgPr>
        <a:solidFill>
          <a:schemeClr val="bg1"/>
        </a:solidFill>
        <a:effectLst/>
      </p:bgPr>
    </p:bg>
    <p:spTree>
      <p:nvGrpSpPr>
        <p:cNvPr id="1" name=""/>
        <p:cNvGrpSpPr/>
        <p:nvPr/>
      </p:nvGrpSpPr>
      <p:grpSpPr>
        <a:xfrm>
          <a:off x="0" y="0"/>
          <a:ext cx="0" cy="0"/>
          <a:chOff x="0" y="0"/>
          <a:chExt cx="0" cy="0"/>
        </a:xfrm>
      </p:grpSpPr>
      <p:pic>
        <p:nvPicPr>
          <p:cNvPr id="18" name="Picture 17"/>
          <p:cNvPicPr>
            <a:picLocks noChangeAspect="1"/>
          </p:cNvPicPr>
          <p:nvPr userDrawn="1"/>
        </p:nvPicPr>
        <p:blipFill>
          <a:blip r:embed="rId2">
            <a:alphaModFix amt="30000"/>
          </a:blip>
          <a:stretch>
            <a:fillRect/>
          </a:stretch>
        </p:blipFill>
        <p:spPr>
          <a:xfrm>
            <a:off x="0" y="5828041"/>
            <a:ext cx="9902825" cy="1032933"/>
          </a:xfrm>
          <a:prstGeom prst="rect">
            <a:avLst/>
          </a:prstGeom>
        </p:spPr>
      </p:pic>
      <p:sp>
        <p:nvSpPr>
          <p:cNvPr id="14" name="Content Placeholder 3"/>
          <p:cNvSpPr txBox="1">
            <a:spLocks/>
          </p:cNvSpPr>
          <p:nvPr/>
        </p:nvSpPr>
        <p:spPr>
          <a:xfrm>
            <a:off x="0" y="6473952"/>
            <a:ext cx="9905405" cy="274320"/>
          </a:xfrm>
          <a:prstGeom prst="rect">
            <a:avLst/>
          </a:prstGeom>
          <a:noFill/>
        </p:spPr>
        <p:txBody>
          <a:bodyPr vert="horz" lIns="0" tIns="0" rIns="0" bIns="37136"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Condensed Regular"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Condensed Regular"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Condensed Regular"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Condensed Regular"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Condensed Regular"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7" b="0" i="0" kern="1200">
                <a:solidFill>
                  <a:schemeClr val="tx1"/>
                </a:solidFill>
                <a:effectLst/>
                <a:latin typeface="Arial" panose="020B0604020202020204" pitchFamily="34" charset="0"/>
                <a:ea typeface="+mn-ea"/>
                <a:cs typeface="Arial" panose="020B0604020202020204" pitchFamily="34" charset="0"/>
              </a:rPr>
              <a:t>Trusted Health Plan (District of Columbia), Inc. doing business as CareFirst BlueCross BlueShield Community Health Plan District of Columbia is an independent licensee of the Blue Cross and Blue Shield Association. </a:t>
            </a:r>
            <a:br>
              <a:rPr lang="en-US" sz="487" b="0" i="0" kern="1200">
                <a:solidFill>
                  <a:schemeClr val="tx1"/>
                </a:solidFill>
                <a:effectLst/>
                <a:latin typeface="Arial" panose="020B0604020202020204" pitchFamily="34" charset="0"/>
                <a:ea typeface="+mn-ea"/>
                <a:cs typeface="Arial" panose="020B0604020202020204" pitchFamily="34" charset="0"/>
              </a:rPr>
            </a:br>
            <a:r>
              <a:rPr lang="en-US" sz="487" b="0" i="0" kern="1200">
                <a:solidFill>
                  <a:schemeClr val="tx1"/>
                </a:solidFill>
                <a:effectLst/>
                <a:latin typeface="Arial" panose="020B0604020202020204" pitchFamily="34" charset="0"/>
                <a:ea typeface="+mn-ea"/>
                <a:cs typeface="Arial" panose="020B0604020202020204" pitchFamily="34" charset="0"/>
              </a:rPr>
              <a:t>The Blue Cross® and Blue Shield® and the Cross and Shield Symbols are registered service marks of the Blue Cross and Blue Shield Association, an association of independent Blue Cross and Blue Shield Plans.</a:t>
            </a:r>
          </a:p>
        </p:txBody>
      </p:sp>
      <p:sp>
        <p:nvSpPr>
          <p:cNvPr id="12" name="Title 16"/>
          <p:cNvSpPr>
            <a:spLocks noGrp="1"/>
          </p:cNvSpPr>
          <p:nvPr>
            <p:ph type="title" hasCustomPrompt="1"/>
          </p:nvPr>
        </p:nvSpPr>
        <p:spPr>
          <a:xfrm>
            <a:off x="1237852" y="1829333"/>
            <a:ext cx="8169831" cy="1901952"/>
          </a:xfrm>
        </p:spPr>
        <p:txBody>
          <a:bodyPr tIns="0" bIns="182880" anchor="b"/>
          <a:lstStyle>
            <a:lvl1pPr algn="r">
              <a:lnSpc>
                <a:spcPct val="90000"/>
              </a:lnSpc>
              <a:defRPr sz="3899" cap="all" spc="0" baseline="0">
                <a:solidFill>
                  <a:schemeClr val="tx2"/>
                </a:solidFill>
              </a:defRPr>
            </a:lvl1pPr>
          </a:lstStyle>
          <a:p>
            <a:r>
              <a:rPr lang="en-US"/>
              <a:t>TITLE IN ALL CAPS HERE</a:t>
            </a:r>
          </a:p>
        </p:txBody>
      </p:sp>
      <p:sp>
        <p:nvSpPr>
          <p:cNvPr id="16" name="Text Placeholder 18"/>
          <p:cNvSpPr>
            <a:spLocks noGrp="1"/>
          </p:cNvSpPr>
          <p:nvPr>
            <p:ph type="body" sz="quarter" idx="10" hasCustomPrompt="1"/>
          </p:nvPr>
        </p:nvSpPr>
        <p:spPr>
          <a:xfrm>
            <a:off x="1237854" y="3731286"/>
            <a:ext cx="8165892" cy="833541"/>
          </a:xfrm>
        </p:spPr>
        <p:txBody>
          <a:bodyPr tIns="274320"/>
          <a:lstStyle>
            <a:lvl1pPr marL="0" indent="0" algn="r">
              <a:buFontTx/>
              <a:buNone/>
              <a:defRPr sz="1624" i="1" baseline="0">
                <a:solidFill>
                  <a:schemeClr val="accent1"/>
                </a:solidFill>
                <a:latin typeface="Open Sans" charset="0"/>
                <a:ea typeface="Open Sans" charset="0"/>
                <a:cs typeface="Open Sans" charset="0"/>
              </a:defRPr>
            </a:lvl1pPr>
            <a:lvl2pPr marL="198042" indent="0">
              <a:buFontTx/>
              <a:buNone/>
              <a:defRPr sz="2599" i="1">
                <a:solidFill>
                  <a:schemeClr val="bg1"/>
                </a:solidFill>
              </a:defRPr>
            </a:lvl2pPr>
            <a:lvl3pPr marL="396084" indent="0">
              <a:buFontTx/>
              <a:buNone/>
              <a:defRPr sz="2599" i="1">
                <a:solidFill>
                  <a:schemeClr val="bg1"/>
                </a:solidFill>
              </a:defRPr>
            </a:lvl3pPr>
            <a:lvl4pPr marL="594126" indent="0">
              <a:buFontTx/>
              <a:buNone/>
              <a:defRPr sz="2599" i="1">
                <a:solidFill>
                  <a:schemeClr val="bg1"/>
                </a:solidFill>
              </a:defRPr>
            </a:lvl4pPr>
            <a:lvl5pPr marL="792168" indent="0">
              <a:buFontTx/>
              <a:buNone/>
              <a:defRPr sz="2599" i="1">
                <a:solidFill>
                  <a:schemeClr val="bg1"/>
                </a:solidFill>
              </a:defRPr>
            </a:lvl5pPr>
          </a:lstStyle>
          <a:p>
            <a:pPr lvl="0"/>
            <a:r>
              <a:rPr lang="en-US"/>
              <a:t>Subhead in sentence case—limit to one line only</a:t>
            </a:r>
          </a:p>
        </p:txBody>
      </p:sp>
      <p:sp>
        <p:nvSpPr>
          <p:cNvPr id="20" name="Text Placeholder 20"/>
          <p:cNvSpPr>
            <a:spLocks noGrp="1"/>
          </p:cNvSpPr>
          <p:nvPr>
            <p:ph type="body" sz="quarter" idx="11" hasCustomPrompt="1"/>
          </p:nvPr>
        </p:nvSpPr>
        <p:spPr>
          <a:xfrm>
            <a:off x="5694124" y="4836170"/>
            <a:ext cx="3709621" cy="456477"/>
          </a:xfrm>
        </p:spPr>
        <p:txBody>
          <a:bodyPr tIns="45720" anchor="b" anchorCtr="0"/>
          <a:lstStyle>
            <a:lvl1pPr marL="0" indent="0" algn="r">
              <a:buFontTx/>
              <a:buNone/>
              <a:defRPr sz="1300" cap="all" baseline="0">
                <a:solidFill>
                  <a:schemeClr val="tx1"/>
                </a:solidFill>
                <a:latin typeface="Open Sans" charset="0"/>
                <a:ea typeface="Open Sans" charset="0"/>
                <a:cs typeface="Open Sans" charset="0"/>
              </a:defRPr>
            </a:lvl1pPr>
          </a:lstStyle>
          <a:p>
            <a:pPr lvl="0"/>
            <a:r>
              <a:rPr lang="en-US"/>
              <a:t>ADD DATE IN ALL CAPS</a:t>
            </a:r>
          </a:p>
        </p:txBody>
      </p:sp>
      <p:cxnSp>
        <p:nvCxnSpPr>
          <p:cNvPr id="23" name="Straight Connector 22"/>
          <p:cNvCxnSpPr/>
          <p:nvPr userDrawn="1"/>
        </p:nvCxnSpPr>
        <p:spPr>
          <a:xfrm>
            <a:off x="8664972" y="3758183"/>
            <a:ext cx="739084"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userDrawn="1"/>
        </p:nvPicPr>
        <p:blipFill>
          <a:blip r:embed="rId3"/>
          <a:srcRect/>
          <a:stretch/>
        </p:blipFill>
        <p:spPr>
          <a:xfrm>
            <a:off x="7030158" y="625508"/>
            <a:ext cx="2381266" cy="1203825"/>
          </a:xfrm>
          <a:prstGeom prst="rect">
            <a:avLst/>
          </a:prstGeom>
        </p:spPr>
      </p:pic>
      <p:pic>
        <p:nvPicPr>
          <p:cNvPr id="13" name="Picture 12"/>
          <p:cNvPicPr>
            <a:picLocks noChangeAspect="1"/>
          </p:cNvPicPr>
          <p:nvPr userDrawn="1"/>
        </p:nvPicPr>
        <p:blipFill>
          <a:blip r:embed="rId4">
            <a:alphaModFix amt="10000"/>
          </a:blip>
          <a:stretch>
            <a:fillRect/>
          </a:stretch>
        </p:blipFill>
        <p:spPr>
          <a:xfrm>
            <a:off x="1" y="-46173"/>
            <a:ext cx="6092361" cy="3977640"/>
          </a:xfrm>
          <a:prstGeom prst="rect">
            <a:avLst/>
          </a:prstGeom>
        </p:spPr>
      </p:pic>
      <p:sp>
        <p:nvSpPr>
          <p:cNvPr id="25" name="Footer Placeholder 24">
            <a:extLst>
              <a:ext uri="{FF2B5EF4-FFF2-40B4-BE49-F238E27FC236}">
                <a16:creationId xmlns:a16="http://schemas.microsoft.com/office/drawing/2014/main" id="{A9609855-6AF7-174D-830B-1B3C79D99931}"/>
              </a:ext>
            </a:extLst>
          </p:cNvPr>
          <p:cNvSpPr>
            <a:spLocks noGrp="1"/>
          </p:cNvSpPr>
          <p:nvPr>
            <p:ph type="ftr" sz="quarter" idx="13"/>
          </p:nvPr>
        </p:nvSpPr>
        <p:spPr>
          <a:xfrm>
            <a:off x="8008797" y="5437233"/>
            <a:ext cx="1402627" cy="124971"/>
          </a:xfrm>
        </p:spPr>
        <p:txBody>
          <a:bodyPr/>
          <a:lstStyle>
            <a:lvl1pPr>
              <a:defRPr baseline="0">
                <a:solidFill>
                  <a:schemeClr val="accent4"/>
                </a:solidFill>
                <a:latin typeface="Open Sans" charset="0"/>
                <a:ea typeface="Open Sans" charset="0"/>
                <a:cs typeface="Open Sans" charset="0"/>
              </a:defRPr>
            </a:lvl1pPr>
          </a:lstStyle>
          <a:p>
            <a:pPr algn="r"/>
            <a:r>
              <a:rPr lang="en-US"/>
              <a:t>Proprietary and Confidential</a:t>
            </a:r>
          </a:p>
        </p:txBody>
      </p:sp>
    </p:spTree>
    <p:extLst>
      <p:ext uri="{BB962C8B-B14F-4D97-AF65-F5344CB8AC3E}">
        <p14:creationId xmlns:p14="http://schemas.microsoft.com/office/powerpoint/2010/main" val="1689781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w EXHIBIT#">
    <p:bg>
      <p:bgPr>
        <a:solidFill>
          <a:schemeClr val="bg1"/>
        </a:solidFill>
        <a:effectLst/>
      </p:bgPr>
    </p:bg>
    <p:spTree>
      <p:nvGrpSpPr>
        <p:cNvPr id="1" name=""/>
        <p:cNvGrpSpPr/>
        <p:nvPr/>
      </p:nvGrpSpPr>
      <p:grpSpPr>
        <a:xfrm>
          <a:off x="0" y="0"/>
          <a:ext cx="0" cy="0"/>
          <a:chOff x="0" y="0"/>
          <a:chExt cx="0" cy="0"/>
        </a:xfrm>
      </p:grpSpPr>
      <p:pic>
        <p:nvPicPr>
          <p:cNvPr id="18" name="Picture 17"/>
          <p:cNvPicPr>
            <a:picLocks noChangeAspect="1"/>
          </p:cNvPicPr>
          <p:nvPr userDrawn="1"/>
        </p:nvPicPr>
        <p:blipFill>
          <a:blip r:embed="rId2">
            <a:alphaModFix amt="30000"/>
          </a:blip>
          <a:stretch>
            <a:fillRect/>
          </a:stretch>
        </p:blipFill>
        <p:spPr>
          <a:xfrm>
            <a:off x="0" y="5828041"/>
            <a:ext cx="9902825" cy="1032933"/>
          </a:xfrm>
          <a:prstGeom prst="rect">
            <a:avLst/>
          </a:prstGeom>
        </p:spPr>
      </p:pic>
      <p:sp>
        <p:nvSpPr>
          <p:cNvPr id="14" name="Content Placeholder 3"/>
          <p:cNvSpPr txBox="1">
            <a:spLocks/>
          </p:cNvSpPr>
          <p:nvPr/>
        </p:nvSpPr>
        <p:spPr>
          <a:xfrm>
            <a:off x="0" y="6473952"/>
            <a:ext cx="9905405" cy="274320"/>
          </a:xfrm>
          <a:prstGeom prst="rect">
            <a:avLst/>
          </a:prstGeom>
          <a:noFill/>
        </p:spPr>
        <p:txBody>
          <a:bodyPr vert="horz" lIns="0" tIns="0" rIns="0" bIns="37136"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Condensed Regular"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Condensed Regular"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Condensed Regular"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Condensed Regular"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Condensed Regular"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7" b="0" i="0" kern="1200">
                <a:solidFill>
                  <a:schemeClr val="tx1"/>
                </a:solidFill>
                <a:effectLst/>
                <a:latin typeface="Arial" panose="020B0604020202020204" pitchFamily="34" charset="0"/>
                <a:ea typeface="+mn-ea"/>
                <a:cs typeface="Arial" panose="020B0604020202020204" pitchFamily="34" charset="0"/>
              </a:rPr>
              <a:t>Trusted Health Plan (District of Columbia), Inc. doing business as CareFirst BlueCross BlueShield Community Health Plan District of Columbia is an independent licensee of the Blue Cross and Blue Shield Association. </a:t>
            </a:r>
            <a:br>
              <a:rPr lang="en-US" sz="487" b="0" i="0" kern="1200">
                <a:solidFill>
                  <a:schemeClr val="tx1"/>
                </a:solidFill>
                <a:effectLst/>
                <a:latin typeface="Arial" panose="020B0604020202020204" pitchFamily="34" charset="0"/>
                <a:ea typeface="+mn-ea"/>
                <a:cs typeface="Arial" panose="020B0604020202020204" pitchFamily="34" charset="0"/>
              </a:rPr>
            </a:br>
            <a:r>
              <a:rPr lang="en-US" sz="487" b="0" i="0" kern="1200">
                <a:solidFill>
                  <a:schemeClr val="tx1"/>
                </a:solidFill>
                <a:effectLst/>
                <a:latin typeface="Arial" panose="020B0604020202020204" pitchFamily="34" charset="0"/>
                <a:ea typeface="+mn-ea"/>
                <a:cs typeface="Arial" panose="020B0604020202020204" pitchFamily="34" charset="0"/>
              </a:rPr>
              <a:t>The Blue Cross® and Blue Shield® and the Cross and Shield Symbols are registered service marks of the Blue Cross and Blue Shield Association, an association of independent Blue Cross and Blue Shield Plans.</a:t>
            </a:r>
          </a:p>
        </p:txBody>
      </p:sp>
      <p:sp>
        <p:nvSpPr>
          <p:cNvPr id="12" name="Title 16"/>
          <p:cNvSpPr>
            <a:spLocks noGrp="1"/>
          </p:cNvSpPr>
          <p:nvPr>
            <p:ph type="title" hasCustomPrompt="1"/>
          </p:nvPr>
        </p:nvSpPr>
        <p:spPr>
          <a:xfrm>
            <a:off x="1237852" y="1829333"/>
            <a:ext cx="8169831" cy="1901952"/>
          </a:xfrm>
        </p:spPr>
        <p:txBody>
          <a:bodyPr tIns="0" bIns="182880" anchor="b"/>
          <a:lstStyle>
            <a:lvl1pPr algn="r">
              <a:lnSpc>
                <a:spcPct val="90000"/>
              </a:lnSpc>
              <a:defRPr sz="3899" cap="all" spc="0" baseline="0">
                <a:solidFill>
                  <a:schemeClr val="tx2"/>
                </a:solidFill>
              </a:defRPr>
            </a:lvl1pPr>
          </a:lstStyle>
          <a:p>
            <a:r>
              <a:rPr lang="en-US"/>
              <a:t>TITLE IN ALL CAPS HERE</a:t>
            </a:r>
          </a:p>
        </p:txBody>
      </p:sp>
      <p:sp>
        <p:nvSpPr>
          <p:cNvPr id="16" name="Text Placeholder 18"/>
          <p:cNvSpPr>
            <a:spLocks noGrp="1"/>
          </p:cNvSpPr>
          <p:nvPr>
            <p:ph type="body" sz="quarter" idx="10" hasCustomPrompt="1"/>
          </p:nvPr>
        </p:nvSpPr>
        <p:spPr>
          <a:xfrm>
            <a:off x="1237854" y="3731286"/>
            <a:ext cx="8165892" cy="833541"/>
          </a:xfrm>
        </p:spPr>
        <p:txBody>
          <a:bodyPr tIns="274320"/>
          <a:lstStyle>
            <a:lvl1pPr marL="0" indent="0" algn="r">
              <a:buFontTx/>
              <a:buNone/>
              <a:defRPr sz="1624" i="1" baseline="0">
                <a:solidFill>
                  <a:schemeClr val="accent1"/>
                </a:solidFill>
                <a:latin typeface="Open Sans" charset="0"/>
                <a:ea typeface="Open Sans" charset="0"/>
                <a:cs typeface="Open Sans" charset="0"/>
              </a:defRPr>
            </a:lvl1pPr>
            <a:lvl2pPr marL="198042" indent="0">
              <a:buFontTx/>
              <a:buNone/>
              <a:defRPr sz="2599" i="1">
                <a:solidFill>
                  <a:schemeClr val="bg1"/>
                </a:solidFill>
              </a:defRPr>
            </a:lvl2pPr>
            <a:lvl3pPr marL="396084" indent="0">
              <a:buFontTx/>
              <a:buNone/>
              <a:defRPr sz="2599" i="1">
                <a:solidFill>
                  <a:schemeClr val="bg1"/>
                </a:solidFill>
              </a:defRPr>
            </a:lvl3pPr>
            <a:lvl4pPr marL="594126" indent="0">
              <a:buFontTx/>
              <a:buNone/>
              <a:defRPr sz="2599" i="1">
                <a:solidFill>
                  <a:schemeClr val="bg1"/>
                </a:solidFill>
              </a:defRPr>
            </a:lvl4pPr>
            <a:lvl5pPr marL="792168" indent="0">
              <a:buFontTx/>
              <a:buNone/>
              <a:defRPr sz="2599" i="1">
                <a:solidFill>
                  <a:schemeClr val="bg1"/>
                </a:solidFill>
              </a:defRPr>
            </a:lvl5pPr>
          </a:lstStyle>
          <a:p>
            <a:pPr lvl="0"/>
            <a:r>
              <a:rPr lang="en-US"/>
              <a:t>Subhead in sentence case—limit to one line only</a:t>
            </a:r>
          </a:p>
        </p:txBody>
      </p:sp>
      <p:sp>
        <p:nvSpPr>
          <p:cNvPr id="20" name="Text Placeholder 20"/>
          <p:cNvSpPr>
            <a:spLocks noGrp="1"/>
          </p:cNvSpPr>
          <p:nvPr>
            <p:ph type="body" sz="quarter" idx="11" hasCustomPrompt="1"/>
          </p:nvPr>
        </p:nvSpPr>
        <p:spPr>
          <a:xfrm>
            <a:off x="5694124" y="4836170"/>
            <a:ext cx="3709621" cy="456477"/>
          </a:xfrm>
        </p:spPr>
        <p:txBody>
          <a:bodyPr tIns="45720" anchor="b" anchorCtr="0"/>
          <a:lstStyle>
            <a:lvl1pPr marL="0" indent="0" algn="r">
              <a:buFontTx/>
              <a:buNone/>
              <a:defRPr sz="1300" cap="all" baseline="0">
                <a:solidFill>
                  <a:schemeClr val="tx1"/>
                </a:solidFill>
                <a:latin typeface="Open Sans" charset="0"/>
                <a:ea typeface="Open Sans" charset="0"/>
                <a:cs typeface="Open Sans" charset="0"/>
              </a:defRPr>
            </a:lvl1pPr>
          </a:lstStyle>
          <a:p>
            <a:pPr lvl="0"/>
            <a:r>
              <a:rPr lang="en-US"/>
              <a:t>ADD DATE IN ALL CAPS</a:t>
            </a:r>
          </a:p>
        </p:txBody>
      </p:sp>
      <p:cxnSp>
        <p:nvCxnSpPr>
          <p:cNvPr id="23" name="Straight Connector 22"/>
          <p:cNvCxnSpPr/>
          <p:nvPr userDrawn="1"/>
        </p:nvCxnSpPr>
        <p:spPr>
          <a:xfrm>
            <a:off x="8664972" y="3758183"/>
            <a:ext cx="739084"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userDrawn="1"/>
        </p:nvPicPr>
        <p:blipFill>
          <a:blip r:embed="rId3"/>
          <a:srcRect/>
          <a:stretch/>
        </p:blipFill>
        <p:spPr>
          <a:xfrm>
            <a:off x="7030158" y="625508"/>
            <a:ext cx="2381266" cy="1203825"/>
          </a:xfrm>
          <a:prstGeom prst="rect">
            <a:avLst/>
          </a:prstGeom>
        </p:spPr>
      </p:pic>
      <p:pic>
        <p:nvPicPr>
          <p:cNvPr id="13" name="Picture 12"/>
          <p:cNvPicPr>
            <a:picLocks noChangeAspect="1"/>
          </p:cNvPicPr>
          <p:nvPr userDrawn="1"/>
        </p:nvPicPr>
        <p:blipFill>
          <a:blip r:embed="rId4">
            <a:alphaModFix amt="10000"/>
          </a:blip>
          <a:stretch>
            <a:fillRect/>
          </a:stretch>
        </p:blipFill>
        <p:spPr>
          <a:xfrm>
            <a:off x="1" y="-46173"/>
            <a:ext cx="6092361" cy="3977640"/>
          </a:xfrm>
          <a:prstGeom prst="rect">
            <a:avLst/>
          </a:prstGeom>
        </p:spPr>
      </p:pic>
      <p:sp>
        <p:nvSpPr>
          <p:cNvPr id="25" name="Footer Placeholder 24">
            <a:extLst>
              <a:ext uri="{FF2B5EF4-FFF2-40B4-BE49-F238E27FC236}">
                <a16:creationId xmlns:a16="http://schemas.microsoft.com/office/drawing/2014/main" id="{A9609855-6AF7-174D-830B-1B3C79D99931}"/>
              </a:ext>
            </a:extLst>
          </p:cNvPr>
          <p:cNvSpPr>
            <a:spLocks noGrp="1"/>
          </p:cNvSpPr>
          <p:nvPr>
            <p:ph type="ftr" sz="quarter" idx="13"/>
          </p:nvPr>
        </p:nvSpPr>
        <p:spPr>
          <a:xfrm>
            <a:off x="8008797" y="5437233"/>
            <a:ext cx="1402627" cy="124971"/>
          </a:xfrm>
        </p:spPr>
        <p:txBody>
          <a:bodyPr/>
          <a:lstStyle>
            <a:lvl1pPr>
              <a:defRPr baseline="0">
                <a:solidFill>
                  <a:schemeClr val="accent4"/>
                </a:solidFill>
                <a:latin typeface="Open Sans" charset="0"/>
                <a:ea typeface="Open Sans" charset="0"/>
                <a:cs typeface="Open Sans" charset="0"/>
              </a:defRPr>
            </a:lvl1pPr>
          </a:lstStyle>
          <a:p>
            <a:pPr algn="r"/>
            <a:r>
              <a:rPr lang="en-US"/>
              <a:t>Proprietary and Confidential</a:t>
            </a:r>
          </a:p>
        </p:txBody>
      </p:sp>
      <p:sp>
        <p:nvSpPr>
          <p:cNvPr id="15" name="Text Placeholder 8">
            <a:extLst>
              <a:ext uri="{FF2B5EF4-FFF2-40B4-BE49-F238E27FC236}">
                <a16:creationId xmlns:a16="http://schemas.microsoft.com/office/drawing/2014/main" id="{42F0CADF-77AC-4CE5-9410-17BE4AD55C89}"/>
              </a:ext>
            </a:extLst>
          </p:cNvPr>
          <p:cNvSpPr>
            <a:spLocks noGrp="1"/>
          </p:cNvSpPr>
          <p:nvPr>
            <p:ph type="body" sz="quarter" idx="15" hasCustomPrompt="1"/>
          </p:nvPr>
        </p:nvSpPr>
        <p:spPr>
          <a:xfrm>
            <a:off x="7179548" y="2337908"/>
            <a:ext cx="2228136" cy="246063"/>
          </a:xfrm>
        </p:spPr>
        <p:txBody>
          <a:bodyPr/>
          <a:lstStyle>
            <a:lvl1pPr marL="0" indent="0" algn="r">
              <a:buNone/>
              <a:defRPr>
                <a:solidFill>
                  <a:schemeClr val="tx2"/>
                </a:solidFill>
                <a:latin typeface="Oswald" pitchFamily="2" charset="0"/>
              </a:defRPr>
            </a:lvl1pPr>
          </a:lstStyle>
          <a:p>
            <a:r>
              <a:rPr lang="en-US" sz="1787">
                <a:solidFill>
                  <a:schemeClr val="tx2"/>
                </a:solidFill>
              </a:rPr>
              <a:t>Type Exhibit # &lt;1&gt;</a:t>
            </a:r>
          </a:p>
        </p:txBody>
      </p:sp>
    </p:spTree>
    <p:extLst>
      <p:ext uri="{BB962C8B-B14F-4D97-AF65-F5344CB8AC3E}">
        <p14:creationId xmlns:p14="http://schemas.microsoft.com/office/powerpoint/2010/main" val="8320022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Section Divider">
    <p:bg>
      <p:bgPr>
        <a:solidFill>
          <a:schemeClr val="tx2"/>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A82BB87-6ED8-DF4C-BC1D-175B7C154C39}"/>
              </a:ext>
            </a:extLst>
          </p:cNvPr>
          <p:cNvSpPr>
            <a:spLocks noGrp="1"/>
          </p:cNvSpPr>
          <p:nvPr>
            <p:ph type="title" hasCustomPrompt="1"/>
          </p:nvPr>
        </p:nvSpPr>
        <p:spPr>
          <a:xfrm>
            <a:off x="495142" y="1828800"/>
            <a:ext cx="8912543" cy="1901952"/>
          </a:xfrm>
        </p:spPr>
        <p:txBody>
          <a:bodyPr tIns="0" bIns="182880" anchor="b" anchorCtr="0"/>
          <a:lstStyle>
            <a:lvl1pPr algn="l">
              <a:lnSpc>
                <a:spcPct val="90000"/>
              </a:lnSpc>
              <a:defRPr sz="3899" b="0" cap="all" baseline="0">
                <a:solidFill>
                  <a:schemeClr val="bg1"/>
                </a:solidFill>
              </a:defRPr>
            </a:lvl1pPr>
          </a:lstStyle>
          <a:p>
            <a:r>
              <a:rPr lang="en-US"/>
              <a:t>DIVIDER TITLE IN ALL CAPS</a:t>
            </a:r>
          </a:p>
        </p:txBody>
      </p:sp>
      <p:sp>
        <p:nvSpPr>
          <p:cNvPr id="10" name="Text Placeholder 18">
            <a:extLst>
              <a:ext uri="{FF2B5EF4-FFF2-40B4-BE49-F238E27FC236}">
                <a16:creationId xmlns:a16="http://schemas.microsoft.com/office/drawing/2014/main" id="{E984E7D2-3827-A044-9E18-DEBCF986AB0F}"/>
              </a:ext>
            </a:extLst>
          </p:cNvPr>
          <p:cNvSpPr>
            <a:spLocks noGrp="1"/>
          </p:cNvSpPr>
          <p:nvPr>
            <p:ph type="body" sz="quarter" idx="13" hasCustomPrompt="1"/>
          </p:nvPr>
        </p:nvSpPr>
        <p:spPr>
          <a:xfrm>
            <a:off x="495141" y="3730752"/>
            <a:ext cx="8912543" cy="892412"/>
          </a:xfrm>
        </p:spPr>
        <p:txBody>
          <a:bodyPr tIns="274320" bIns="45720" anchor="t" anchorCtr="0"/>
          <a:lstStyle>
            <a:lvl1pPr marL="0" indent="0" algn="l">
              <a:buFontTx/>
              <a:buNone/>
              <a:defRPr sz="1624" i="1" baseline="0">
                <a:solidFill>
                  <a:schemeClr val="accent1"/>
                </a:solidFill>
              </a:defRPr>
            </a:lvl1pPr>
            <a:lvl2pPr marL="198042" indent="0">
              <a:buFontTx/>
              <a:buNone/>
              <a:defRPr sz="2599" i="1">
                <a:solidFill>
                  <a:schemeClr val="bg1"/>
                </a:solidFill>
              </a:defRPr>
            </a:lvl2pPr>
            <a:lvl3pPr marL="396084" indent="0">
              <a:buFontTx/>
              <a:buNone/>
              <a:defRPr sz="2599" i="1">
                <a:solidFill>
                  <a:schemeClr val="bg1"/>
                </a:solidFill>
              </a:defRPr>
            </a:lvl3pPr>
            <a:lvl4pPr marL="594126" indent="0">
              <a:buFontTx/>
              <a:buNone/>
              <a:defRPr sz="2599" i="1">
                <a:solidFill>
                  <a:schemeClr val="bg1"/>
                </a:solidFill>
              </a:defRPr>
            </a:lvl4pPr>
            <a:lvl5pPr marL="792168" indent="0">
              <a:buFontTx/>
              <a:buNone/>
              <a:defRPr sz="2599" i="1">
                <a:solidFill>
                  <a:schemeClr val="bg1"/>
                </a:solidFill>
              </a:defRPr>
            </a:lvl5pPr>
          </a:lstStyle>
          <a:p>
            <a:pPr lvl="0"/>
            <a:r>
              <a:rPr lang="en-US"/>
              <a:t>Subhead in sentence case—limit to one line</a:t>
            </a:r>
          </a:p>
        </p:txBody>
      </p:sp>
      <p:sp>
        <p:nvSpPr>
          <p:cNvPr id="11" name="Text Placeholder 20">
            <a:extLst>
              <a:ext uri="{FF2B5EF4-FFF2-40B4-BE49-F238E27FC236}">
                <a16:creationId xmlns:a16="http://schemas.microsoft.com/office/drawing/2014/main" id="{FDD9843F-A0FF-3742-96EA-D246784E985B}"/>
              </a:ext>
            </a:extLst>
          </p:cNvPr>
          <p:cNvSpPr>
            <a:spLocks noGrp="1"/>
          </p:cNvSpPr>
          <p:nvPr>
            <p:ph type="body" sz="quarter" idx="14" hasCustomPrompt="1"/>
          </p:nvPr>
        </p:nvSpPr>
        <p:spPr>
          <a:xfrm>
            <a:off x="495141" y="4628561"/>
            <a:ext cx="5941695" cy="1736507"/>
          </a:xfrm>
        </p:spPr>
        <p:txBody>
          <a:bodyPr tIns="228600" anchor="t" anchorCtr="0"/>
          <a:lstStyle>
            <a:lvl1pPr marL="0" indent="0" algn="l">
              <a:buFontTx/>
              <a:buNone/>
              <a:defRPr sz="1300" b="0" cap="all" baseline="0">
                <a:solidFill>
                  <a:schemeClr val="bg1"/>
                </a:solidFill>
              </a:defRPr>
            </a:lvl1pPr>
          </a:lstStyle>
          <a:p>
            <a:pPr lvl="0"/>
            <a:r>
              <a:rPr lang="en-US"/>
              <a:t>ANY TEXT HERE IN ALL CAPS</a:t>
            </a:r>
          </a:p>
        </p:txBody>
      </p:sp>
      <p:cxnSp>
        <p:nvCxnSpPr>
          <p:cNvPr id="13" name="Straight Connector 12">
            <a:extLst>
              <a:ext uri="{FF2B5EF4-FFF2-40B4-BE49-F238E27FC236}">
                <a16:creationId xmlns:a16="http://schemas.microsoft.com/office/drawing/2014/main" id="{30C4CF6F-C23A-7E46-A020-AEE5830C44CF}"/>
              </a:ext>
            </a:extLst>
          </p:cNvPr>
          <p:cNvCxnSpPr/>
          <p:nvPr userDrawn="1"/>
        </p:nvCxnSpPr>
        <p:spPr>
          <a:xfrm>
            <a:off x="495142" y="3758184"/>
            <a:ext cx="74271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Date Placeholder 6">
            <a:extLst>
              <a:ext uri="{FF2B5EF4-FFF2-40B4-BE49-F238E27FC236}">
                <a16:creationId xmlns:a16="http://schemas.microsoft.com/office/drawing/2014/main" id="{5C75078E-986B-5B4B-A45B-404BFBB65CF6}"/>
              </a:ext>
            </a:extLst>
          </p:cNvPr>
          <p:cNvSpPr>
            <a:spLocks noGrp="1"/>
          </p:cNvSpPr>
          <p:nvPr>
            <p:ph type="dt" sz="half" idx="15"/>
          </p:nvPr>
        </p:nvSpPr>
        <p:spPr/>
        <p:txBody>
          <a:bodyPr/>
          <a:lstStyle/>
          <a:p>
            <a:endParaRPr lang="en-US"/>
          </a:p>
        </p:txBody>
      </p:sp>
      <p:sp>
        <p:nvSpPr>
          <p:cNvPr id="14" name="Footer Placeholder 13">
            <a:extLst>
              <a:ext uri="{FF2B5EF4-FFF2-40B4-BE49-F238E27FC236}">
                <a16:creationId xmlns:a16="http://schemas.microsoft.com/office/drawing/2014/main" id="{1D9150AD-85AA-9543-A546-35D638E2C8DC}"/>
              </a:ext>
            </a:extLst>
          </p:cNvPr>
          <p:cNvSpPr>
            <a:spLocks noGrp="1"/>
          </p:cNvSpPr>
          <p:nvPr>
            <p:ph type="ftr" sz="quarter" idx="16"/>
          </p:nvPr>
        </p:nvSpPr>
        <p:spPr/>
        <p:txBody>
          <a:bodyPr/>
          <a:lstStyle/>
          <a:p>
            <a:pPr algn="r"/>
            <a:r>
              <a:rPr lang="en-US"/>
              <a:t>Proprietary and Confidential</a:t>
            </a:r>
          </a:p>
        </p:txBody>
      </p:sp>
      <p:sp>
        <p:nvSpPr>
          <p:cNvPr id="15" name="Slide Number Placeholder 14">
            <a:extLst>
              <a:ext uri="{FF2B5EF4-FFF2-40B4-BE49-F238E27FC236}">
                <a16:creationId xmlns:a16="http://schemas.microsoft.com/office/drawing/2014/main" id="{4749856D-A7CE-3D41-A7A4-670B170CAD66}"/>
              </a:ext>
            </a:extLst>
          </p:cNvPr>
          <p:cNvSpPr>
            <a:spLocks noGrp="1"/>
          </p:cNvSpPr>
          <p:nvPr>
            <p:ph type="sldNum" sz="quarter" idx="17"/>
          </p:nvPr>
        </p:nvSpPr>
        <p:spPr/>
        <p:txBody>
          <a:bodyPr/>
          <a:lstStyle/>
          <a:p>
            <a:fld id="{D3406041-D039-9948-9583-1296FE9D3272}" type="slidenum">
              <a:rPr lang="en-US" smtClean="0"/>
              <a:pPr/>
              <a:t>‹#›</a:t>
            </a:fld>
            <a:endParaRPr lang="en-US"/>
          </a:p>
        </p:txBody>
      </p:sp>
      <p:pic>
        <p:nvPicPr>
          <p:cNvPr id="12" name="Picture 11">
            <a:extLst>
              <a:ext uri="{FF2B5EF4-FFF2-40B4-BE49-F238E27FC236}">
                <a16:creationId xmlns:a16="http://schemas.microsoft.com/office/drawing/2014/main" id="{24C30491-6206-457D-9ECC-C1D370654102}"/>
              </a:ext>
            </a:extLst>
          </p:cNvPr>
          <p:cNvPicPr>
            <a:picLocks noChangeAspect="1"/>
          </p:cNvPicPr>
          <p:nvPr userDrawn="1"/>
        </p:nvPicPr>
        <p:blipFill>
          <a:blip r:embed="rId2"/>
          <a:srcRect/>
          <a:stretch/>
        </p:blipFill>
        <p:spPr>
          <a:xfrm>
            <a:off x="8091650" y="366177"/>
            <a:ext cx="1312094" cy="663317"/>
          </a:xfrm>
          <a:prstGeom prst="rect">
            <a:avLst/>
          </a:prstGeom>
        </p:spPr>
      </p:pic>
    </p:spTree>
    <p:extLst>
      <p:ext uri="{BB962C8B-B14F-4D97-AF65-F5344CB8AC3E}">
        <p14:creationId xmlns:p14="http://schemas.microsoft.com/office/powerpoint/2010/main" val="429221352"/>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ection Divider Alternate">
    <p:bg>
      <p:bgPr>
        <a:solidFill>
          <a:schemeClr val="bg1"/>
        </a:solidFill>
        <a:effectLst/>
      </p:bgPr>
    </p:bg>
    <p:spTree>
      <p:nvGrpSpPr>
        <p:cNvPr id="1" name=""/>
        <p:cNvGrpSpPr/>
        <p:nvPr/>
      </p:nvGrpSpPr>
      <p:grpSpPr>
        <a:xfrm>
          <a:off x="0" y="0"/>
          <a:ext cx="0" cy="0"/>
          <a:chOff x="0" y="0"/>
          <a:chExt cx="0" cy="0"/>
        </a:xfrm>
      </p:grpSpPr>
      <p:sp>
        <p:nvSpPr>
          <p:cNvPr id="10" name="Title 1"/>
          <p:cNvSpPr>
            <a:spLocks noGrp="1"/>
          </p:cNvSpPr>
          <p:nvPr>
            <p:ph type="title" hasCustomPrompt="1"/>
          </p:nvPr>
        </p:nvSpPr>
        <p:spPr>
          <a:xfrm>
            <a:off x="495142" y="1828800"/>
            <a:ext cx="8912543" cy="1901952"/>
          </a:xfrm>
        </p:spPr>
        <p:txBody>
          <a:bodyPr tIns="0" bIns="182880" anchor="b" anchorCtr="0"/>
          <a:lstStyle>
            <a:lvl1pPr algn="l">
              <a:lnSpc>
                <a:spcPct val="90000"/>
              </a:lnSpc>
              <a:defRPr sz="3899" b="0" cap="all" baseline="0">
                <a:solidFill>
                  <a:schemeClr val="tx2"/>
                </a:solidFill>
              </a:defRPr>
            </a:lvl1pPr>
          </a:lstStyle>
          <a:p>
            <a:r>
              <a:rPr lang="en-US"/>
              <a:t>DIVIDER TITLE IN ALL CAPS</a:t>
            </a:r>
          </a:p>
        </p:txBody>
      </p:sp>
      <p:sp>
        <p:nvSpPr>
          <p:cNvPr id="12" name="Text Placeholder 18"/>
          <p:cNvSpPr>
            <a:spLocks noGrp="1"/>
          </p:cNvSpPr>
          <p:nvPr>
            <p:ph type="body" sz="quarter" idx="13" hasCustomPrompt="1"/>
          </p:nvPr>
        </p:nvSpPr>
        <p:spPr>
          <a:xfrm>
            <a:off x="495141" y="3730752"/>
            <a:ext cx="8912543" cy="892412"/>
          </a:xfrm>
        </p:spPr>
        <p:txBody>
          <a:bodyPr tIns="274320" bIns="45720" anchor="t" anchorCtr="0"/>
          <a:lstStyle>
            <a:lvl1pPr marL="0" indent="0" algn="l">
              <a:buFontTx/>
              <a:buNone/>
              <a:defRPr sz="1624" i="1" baseline="0">
                <a:solidFill>
                  <a:schemeClr val="accent1"/>
                </a:solidFill>
              </a:defRPr>
            </a:lvl1pPr>
            <a:lvl2pPr marL="198042" indent="0">
              <a:buFontTx/>
              <a:buNone/>
              <a:defRPr sz="2599" i="1">
                <a:solidFill>
                  <a:schemeClr val="bg1"/>
                </a:solidFill>
              </a:defRPr>
            </a:lvl2pPr>
            <a:lvl3pPr marL="396084" indent="0">
              <a:buFontTx/>
              <a:buNone/>
              <a:defRPr sz="2599" i="1">
                <a:solidFill>
                  <a:schemeClr val="bg1"/>
                </a:solidFill>
              </a:defRPr>
            </a:lvl3pPr>
            <a:lvl4pPr marL="594126" indent="0">
              <a:buFontTx/>
              <a:buNone/>
              <a:defRPr sz="2599" i="1">
                <a:solidFill>
                  <a:schemeClr val="bg1"/>
                </a:solidFill>
              </a:defRPr>
            </a:lvl4pPr>
            <a:lvl5pPr marL="792168" indent="0">
              <a:buFontTx/>
              <a:buNone/>
              <a:defRPr sz="2599" i="1">
                <a:solidFill>
                  <a:schemeClr val="bg1"/>
                </a:solidFill>
              </a:defRPr>
            </a:lvl5pPr>
          </a:lstStyle>
          <a:p>
            <a:pPr lvl="0"/>
            <a:r>
              <a:rPr lang="en-US"/>
              <a:t>Subhead in sentence case—limit to one line</a:t>
            </a:r>
          </a:p>
        </p:txBody>
      </p:sp>
      <p:sp>
        <p:nvSpPr>
          <p:cNvPr id="13" name="Text Placeholder 20"/>
          <p:cNvSpPr>
            <a:spLocks noGrp="1"/>
          </p:cNvSpPr>
          <p:nvPr>
            <p:ph type="body" sz="quarter" idx="14" hasCustomPrompt="1"/>
          </p:nvPr>
        </p:nvSpPr>
        <p:spPr>
          <a:xfrm>
            <a:off x="495141" y="4628561"/>
            <a:ext cx="5941695" cy="1736507"/>
          </a:xfrm>
        </p:spPr>
        <p:txBody>
          <a:bodyPr tIns="228600" anchor="t" anchorCtr="0"/>
          <a:lstStyle>
            <a:lvl1pPr marL="0" indent="0" algn="l">
              <a:buFontTx/>
              <a:buNone/>
              <a:defRPr sz="1300" b="0" cap="all" baseline="0">
                <a:solidFill>
                  <a:schemeClr val="tx1"/>
                </a:solidFill>
              </a:defRPr>
            </a:lvl1pPr>
          </a:lstStyle>
          <a:p>
            <a:pPr lvl="0"/>
            <a:r>
              <a:rPr lang="en-US"/>
              <a:t>ANY TEXT HERE IN ALL CAPS</a:t>
            </a:r>
          </a:p>
        </p:txBody>
      </p:sp>
      <p:cxnSp>
        <p:nvCxnSpPr>
          <p:cNvPr id="17" name="Straight Connector 16"/>
          <p:cNvCxnSpPr/>
          <p:nvPr userDrawn="1"/>
        </p:nvCxnSpPr>
        <p:spPr>
          <a:xfrm>
            <a:off x="495142" y="3758184"/>
            <a:ext cx="74271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Date Placeholder 1">
            <a:extLst>
              <a:ext uri="{FF2B5EF4-FFF2-40B4-BE49-F238E27FC236}">
                <a16:creationId xmlns:a16="http://schemas.microsoft.com/office/drawing/2014/main" id="{B7D5CD7A-9729-7342-97D1-97B8E551EB6F}"/>
              </a:ext>
            </a:extLst>
          </p:cNvPr>
          <p:cNvSpPr>
            <a:spLocks noGrp="1"/>
          </p:cNvSpPr>
          <p:nvPr>
            <p:ph type="dt" sz="half" idx="15"/>
          </p:nvPr>
        </p:nvSpPr>
        <p:spPr/>
        <p:txBody>
          <a:bodyPr/>
          <a:lstStyle/>
          <a:p>
            <a:endParaRPr lang="en-US"/>
          </a:p>
        </p:txBody>
      </p:sp>
      <p:sp>
        <p:nvSpPr>
          <p:cNvPr id="3" name="Footer Placeholder 2">
            <a:extLst>
              <a:ext uri="{FF2B5EF4-FFF2-40B4-BE49-F238E27FC236}">
                <a16:creationId xmlns:a16="http://schemas.microsoft.com/office/drawing/2014/main" id="{53C31ADE-7EA1-704A-9081-43C67E58017A}"/>
              </a:ext>
            </a:extLst>
          </p:cNvPr>
          <p:cNvSpPr>
            <a:spLocks noGrp="1"/>
          </p:cNvSpPr>
          <p:nvPr>
            <p:ph type="ftr" sz="quarter" idx="16"/>
          </p:nvPr>
        </p:nvSpPr>
        <p:spPr/>
        <p:txBody>
          <a:bodyPr/>
          <a:lstStyle/>
          <a:p>
            <a:pPr algn="r"/>
            <a:r>
              <a:rPr lang="en-US"/>
              <a:t>Proprietary and Confidential</a:t>
            </a:r>
          </a:p>
        </p:txBody>
      </p:sp>
      <p:sp>
        <p:nvSpPr>
          <p:cNvPr id="7" name="Slide Number Placeholder 6">
            <a:extLst>
              <a:ext uri="{FF2B5EF4-FFF2-40B4-BE49-F238E27FC236}">
                <a16:creationId xmlns:a16="http://schemas.microsoft.com/office/drawing/2014/main" id="{11C23D15-A489-824A-9B1F-4A2F52D22ACD}"/>
              </a:ext>
            </a:extLst>
          </p:cNvPr>
          <p:cNvSpPr>
            <a:spLocks noGrp="1"/>
          </p:cNvSpPr>
          <p:nvPr>
            <p:ph type="sldNum" sz="quarter" idx="17"/>
          </p:nvPr>
        </p:nvSpPr>
        <p:spPr/>
        <p:txBody>
          <a:bodyPr/>
          <a:lstStyle/>
          <a:p>
            <a:fld id="{D3406041-D039-9948-9583-1296FE9D3272}" type="slidenum">
              <a:rPr lang="en-US" smtClean="0"/>
              <a:pPr/>
              <a:t>‹#›</a:t>
            </a:fld>
            <a:endParaRPr lang="en-US"/>
          </a:p>
        </p:txBody>
      </p:sp>
      <p:pic>
        <p:nvPicPr>
          <p:cNvPr id="15" name="Picture 14">
            <a:extLst>
              <a:ext uri="{FF2B5EF4-FFF2-40B4-BE49-F238E27FC236}">
                <a16:creationId xmlns:a16="http://schemas.microsoft.com/office/drawing/2014/main" id="{9F2A3DEF-C351-434F-B442-31C37AB4193B}"/>
              </a:ext>
            </a:extLst>
          </p:cNvPr>
          <p:cNvPicPr>
            <a:picLocks noChangeAspect="1"/>
          </p:cNvPicPr>
          <p:nvPr userDrawn="1"/>
        </p:nvPicPr>
        <p:blipFill>
          <a:blip r:embed="rId2"/>
          <a:srcRect/>
          <a:stretch/>
        </p:blipFill>
        <p:spPr>
          <a:xfrm>
            <a:off x="8130741" y="366178"/>
            <a:ext cx="1273004" cy="643553"/>
          </a:xfrm>
          <a:prstGeom prst="rect">
            <a:avLst/>
          </a:prstGeom>
        </p:spPr>
      </p:pic>
    </p:spTree>
    <p:extLst>
      <p:ext uri="{BB962C8B-B14F-4D97-AF65-F5344CB8AC3E}">
        <p14:creationId xmlns:p14="http://schemas.microsoft.com/office/powerpoint/2010/main" val="1149424702"/>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31"/>
          <p:cNvSpPr>
            <a:spLocks noGrp="1" noChangeArrowheads="1"/>
          </p:cNvSpPr>
          <p:nvPr>
            <p:ph type="ftr" sz="quarter" idx="10"/>
          </p:nvPr>
        </p:nvSpPr>
        <p:spPr>
          <a:ln/>
        </p:spPr>
        <p:txBody>
          <a:bodyPr/>
          <a:lstStyle>
            <a:lvl1pPr>
              <a:defRPr/>
            </a:lvl1pPr>
          </a:lstStyle>
          <a:p>
            <a:pPr>
              <a:defRPr/>
            </a:pPr>
            <a:r>
              <a:rPr lang="en-US"/>
              <a:t>FFS beneficiaries were identified as those with &gt;= 3 MTM payments and 0 MCO payments during reported  year. Utilization  and spending are calculated from children and adults with 12 month continuous eligibility. Data Source: DC Medicaid Management Information System (MMIS) beneficiary data, extracted June 1, 2017.</a:t>
            </a:r>
          </a:p>
        </p:txBody>
      </p:sp>
    </p:spTree>
    <p:extLst>
      <p:ext uri="{BB962C8B-B14F-4D97-AF65-F5344CB8AC3E}">
        <p14:creationId xmlns:p14="http://schemas.microsoft.com/office/powerpoint/2010/main" val="34884865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5141" y="0"/>
            <a:ext cx="6684408" cy="914400"/>
          </a:xfrm>
        </p:spPr>
        <p:txBody>
          <a:bodyPr wrap="square" tIns="182880" bIns="0">
            <a:noAutofit/>
          </a:bodyPr>
          <a:lstStyle>
            <a:lvl1pPr>
              <a:defRPr sz="1949"/>
            </a:lvl1pPr>
          </a:lstStyle>
          <a:p>
            <a:r>
              <a:rPr lang="en-US"/>
              <a:t>Click to Edit Title</a:t>
            </a:r>
          </a:p>
        </p:txBody>
      </p:sp>
      <p:sp>
        <p:nvSpPr>
          <p:cNvPr id="3" name="Content Placeholder 2"/>
          <p:cNvSpPr>
            <a:spLocks noGrp="1"/>
          </p:cNvSpPr>
          <p:nvPr>
            <p:ph idx="1" hasCustomPrompt="1"/>
          </p:nvPr>
        </p:nvSpPr>
        <p:spPr>
          <a:xfrm>
            <a:off x="495142" y="1295400"/>
            <a:ext cx="8916283" cy="4953742"/>
          </a:xfrm>
        </p:spPr>
        <p:txBody>
          <a:bodyPr tIns="0"/>
          <a:lstStyle/>
          <a:p>
            <a:pPr lvl="0"/>
            <a:r>
              <a:rPr lang="en-US"/>
              <a:t>Click to edit Master text styles</a:t>
            </a:r>
          </a:p>
          <a:p>
            <a:pPr lvl="1"/>
            <a:r>
              <a:rPr lang="en-US"/>
              <a:t>Second level</a:t>
            </a:r>
          </a:p>
        </p:txBody>
      </p:sp>
      <p:sp>
        <p:nvSpPr>
          <p:cNvPr id="12" name="Text Placeholder 11"/>
          <p:cNvSpPr>
            <a:spLocks noGrp="1"/>
          </p:cNvSpPr>
          <p:nvPr>
            <p:ph type="body" sz="quarter" idx="13" hasCustomPrompt="1"/>
          </p:nvPr>
        </p:nvSpPr>
        <p:spPr>
          <a:xfrm>
            <a:off x="858664" y="6370464"/>
            <a:ext cx="6320885" cy="364067"/>
          </a:xfrm>
        </p:spPr>
        <p:txBody>
          <a:bodyPr tIns="45720" anchor="ctr" anchorCtr="0"/>
          <a:lstStyle>
            <a:lvl1pPr marL="0" indent="0">
              <a:lnSpc>
                <a:spcPct val="100000"/>
              </a:lnSpc>
              <a:spcAft>
                <a:spcPts val="0"/>
              </a:spcAft>
              <a:buFontTx/>
              <a:buNone/>
              <a:defRPr sz="975" baseline="0"/>
            </a:lvl1pPr>
          </a:lstStyle>
          <a:p>
            <a:pPr lvl="0"/>
            <a:r>
              <a:rPr lang="en-US"/>
              <a:t>Footnote text here</a:t>
            </a:r>
          </a:p>
        </p:txBody>
      </p:sp>
      <p:cxnSp>
        <p:nvCxnSpPr>
          <p:cNvPr id="13" name="Straight Connector 12">
            <a:extLst>
              <a:ext uri="{FF2B5EF4-FFF2-40B4-BE49-F238E27FC236}">
                <a16:creationId xmlns:a16="http://schemas.microsoft.com/office/drawing/2014/main" id="{EF4BB506-9604-D043-880F-44EF16D10336}"/>
              </a:ext>
            </a:extLst>
          </p:cNvPr>
          <p:cNvCxnSpPr/>
          <p:nvPr userDrawn="1"/>
        </p:nvCxnSpPr>
        <p:spPr>
          <a:xfrm>
            <a:off x="495141" y="960213"/>
            <a:ext cx="742712"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Date Placeholder 5">
            <a:extLst>
              <a:ext uri="{FF2B5EF4-FFF2-40B4-BE49-F238E27FC236}">
                <a16:creationId xmlns:a16="http://schemas.microsoft.com/office/drawing/2014/main" id="{CBD1EEBD-1B2B-964B-A3EB-9CBF726002EB}"/>
              </a:ext>
            </a:extLst>
          </p:cNvPr>
          <p:cNvSpPr>
            <a:spLocks noGrp="1"/>
          </p:cNvSpPr>
          <p:nvPr>
            <p:ph type="dt" sz="half" idx="14"/>
          </p:nvPr>
        </p:nvSpPr>
        <p:spPr/>
        <p:txBody>
          <a:bodyPr/>
          <a:lstStyle/>
          <a:p>
            <a:endParaRPr lang="en-US"/>
          </a:p>
        </p:txBody>
      </p:sp>
      <p:sp>
        <p:nvSpPr>
          <p:cNvPr id="7" name="Footer Placeholder 6">
            <a:extLst>
              <a:ext uri="{FF2B5EF4-FFF2-40B4-BE49-F238E27FC236}">
                <a16:creationId xmlns:a16="http://schemas.microsoft.com/office/drawing/2014/main" id="{0EE8DEC4-C101-C34A-8049-B0717CF985A2}"/>
              </a:ext>
            </a:extLst>
          </p:cNvPr>
          <p:cNvSpPr>
            <a:spLocks noGrp="1"/>
          </p:cNvSpPr>
          <p:nvPr>
            <p:ph type="ftr" sz="quarter" idx="15"/>
          </p:nvPr>
        </p:nvSpPr>
        <p:spPr/>
        <p:txBody>
          <a:bodyPr/>
          <a:lstStyle/>
          <a:p>
            <a:pPr algn="r"/>
            <a:r>
              <a:rPr lang="en-US"/>
              <a:t>Proprietary and Confidential</a:t>
            </a:r>
          </a:p>
        </p:txBody>
      </p:sp>
      <p:sp>
        <p:nvSpPr>
          <p:cNvPr id="8" name="Slide Number Placeholder 7">
            <a:extLst>
              <a:ext uri="{FF2B5EF4-FFF2-40B4-BE49-F238E27FC236}">
                <a16:creationId xmlns:a16="http://schemas.microsoft.com/office/drawing/2014/main" id="{3F567EC3-256C-7D4E-97FF-08BD08B35E9F}"/>
              </a:ext>
            </a:extLst>
          </p:cNvPr>
          <p:cNvSpPr>
            <a:spLocks noGrp="1"/>
          </p:cNvSpPr>
          <p:nvPr>
            <p:ph type="sldNum" sz="quarter" idx="16"/>
          </p:nvPr>
        </p:nvSpPr>
        <p:spPr/>
        <p:txBody>
          <a:bodyPr/>
          <a:lstStyle/>
          <a:p>
            <a:fld id="{D3406041-D039-9948-9583-1296FE9D3272}" type="slidenum">
              <a:rPr lang="en-US" smtClean="0"/>
              <a:pPr/>
              <a:t>‹#›</a:t>
            </a:fld>
            <a:endParaRPr lang="en-US"/>
          </a:p>
        </p:txBody>
      </p:sp>
      <p:pic>
        <p:nvPicPr>
          <p:cNvPr id="14" name="Picture 13">
            <a:extLst>
              <a:ext uri="{FF2B5EF4-FFF2-40B4-BE49-F238E27FC236}">
                <a16:creationId xmlns:a16="http://schemas.microsoft.com/office/drawing/2014/main" id="{E09DBF52-5149-4298-A53A-E648942F7223}"/>
              </a:ext>
            </a:extLst>
          </p:cNvPr>
          <p:cNvPicPr>
            <a:picLocks noChangeAspect="1"/>
          </p:cNvPicPr>
          <p:nvPr userDrawn="1"/>
        </p:nvPicPr>
        <p:blipFill>
          <a:blip r:embed="rId2"/>
          <a:srcRect/>
          <a:stretch/>
        </p:blipFill>
        <p:spPr>
          <a:xfrm>
            <a:off x="8130741" y="366178"/>
            <a:ext cx="1273004" cy="643553"/>
          </a:xfrm>
          <a:prstGeom prst="rect">
            <a:avLst/>
          </a:prstGeom>
        </p:spPr>
      </p:pic>
    </p:spTree>
    <p:extLst>
      <p:ext uri="{BB962C8B-B14F-4D97-AF65-F5344CB8AC3E}">
        <p14:creationId xmlns:p14="http://schemas.microsoft.com/office/powerpoint/2010/main" val="1849312558"/>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Two Column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95140" y="1295400"/>
            <a:ext cx="4084916" cy="4945334"/>
          </a:xfrm>
        </p:spPr>
        <p:txBody>
          <a:bodyPr tIns="0" rIns="0"/>
          <a:lstStyle/>
          <a:p>
            <a:pPr lvl="0"/>
            <a:r>
              <a:rPr lang="en-US"/>
              <a:t>Click to edit Master text styles</a:t>
            </a:r>
          </a:p>
          <a:p>
            <a:pPr lvl="1"/>
            <a:r>
              <a:rPr lang="en-US"/>
              <a:t>Second level</a:t>
            </a:r>
          </a:p>
        </p:txBody>
      </p:sp>
      <p:sp>
        <p:nvSpPr>
          <p:cNvPr id="18" name="Content Placeholder 17"/>
          <p:cNvSpPr>
            <a:spLocks noGrp="1"/>
          </p:cNvSpPr>
          <p:nvPr>
            <p:ph sz="quarter" idx="16" hasCustomPrompt="1"/>
          </p:nvPr>
        </p:nvSpPr>
        <p:spPr>
          <a:xfrm>
            <a:off x="5322769" y="1295446"/>
            <a:ext cx="4088034" cy="4945334"/>
          </a:xfrm>
        </p:spPr>
        <p:txBody>
          <a:bodyPr tIns="0" rIns="0"/>
          <a:lstStyle/>
          <a:p>
            <a:pPr lvl="0"/>
            <a:r>
              <a:rPr lang="en-US"/>
              <a:t>Click to edit Master text styles</a:t>
            </a:r>
          </a:p>
          <a:p>
            <a:pPr lvl="1"/>
            <a:r>
              <a:rPr lang="en-US"/>
              <a:t>Second level</a:t>
            </a:r>
          </a:p>
        </p:txBody>
      </p:sp>
      <p:sp>
        <p:nvSpPr>
          <p:cNvPr id="11" name="Text Placeholder 11"/>
          <p:cNvSpPr>
            <a:spLocks noGrp="1"/>
          </p:cNvSpPr>
          <p:nvPr>
            <p:ph type="body" sz="quarter" idx="13" hasCustomPrompt="1"/>
          </p:nvPr>
        </p:nvSpPr>
        <p:spPr>
          <a:xfrm>
            <a:off x="858664" y="6370464"/>
            <a:ext cx="6320885" cy="364067"/>
          </a:xfrm>
        </p:spPr>
        <p:txBody>
          <a:bodyPr tIns="45720" anchor="ctr" anchorCtr="0"/>
          <a:lstStyle>
            <a:lvl1pPr marL="0" indent="0">
              <a:lnSpc>
                <a:spcPct val="100000"/>
              </a:lnSpc>
              <a:spcAft>
                <a:spcPts val="0"/>
              </a:spcAft>
              <a:buFontTx/>
              <a:buNone/>
              <a:defRPr sz="975" baseline="0"/>
            </a:lvl1pPr>
          </a:lstStyle>
          <a:p>
            <a:pPr lvl="0"/>
            <a:r>
              <a:rPr lang="en-US"/>
              <a:t>Footnote text here</a:t>
            </a:r>
          </a:p>
        </p:txBody>
      </p:sp>
      <p:sp>
        <p:nvSpPr>
          <p:cNvPr id="5" name="Date Placeholder 4">
            <a:extLst>
              <a:ext uri="{FF2B5EF4-FFF2-40B4-BE49-F238E27FC236}">
                <a16:creationId xmlns:a16="http://schemas.microsoft.com/office/drawing/2014/main" id="{E0EF7B8A-855B-B140-9987-726A623CC098}"/>
              </a:ext>
            </a:extLst>
          </p:cNvPr>
          <p:cNvSpPr>
            <a:spLocks noGrp="1"/>
          </p:cNvSpPr>
          <p:nvPr>
            <p:ph type="dt" sz="half" idx="17"/>
          </p:nvPr>
        </p:nvSpPr>
        <p:spPr/>
        <p:txBody>
          <a:bodyPr/>
          <a:lstStyle/>
          <a:p>
            <a:endParaRPr lang="en-US"/>
          </a:p>
        </p:txBody>
      </p:sp>
      <p:sp>
        <p:nvSpPr>
          <p:cNvPr id="7" name="Footer Placeholder 6">
            <a:extLst>
              <a:ext uri="{FF2B5EF4-FFF2-40B4-BE49-F238E27FC236}">
                <a16:creationId xmlns:a16="http://schemas.microsoft.com/office/drawing/2014/main" id="{EE746EFA-15E4-1045-B5E4-31C66AF100CE}"/>
              </a:ext>
            </a:extLst>
          </p:cNvPr>
          <p:cNvSpPr>
            <a:spLocks noGrp="1"/>
          </p:cNvSpPr>
          <p:nvPr>
            <p:ph type="ftr" sz="quarter" idx="18"/>
          </p:nvPr>
        </p:nvSpPr>
        <p:spPr/>
        <p:txBody>
          <a:bodyPr/>
          <a:lstStyle/>
          <a:p>
            <a:pPr algn="r"/>
            <a:r>
              <a:rPr lang="en-US"/>
              <a:t>Proprietary and Confidential</a:t>
            </a:r>
          </a:p>
        </p:txBody>
      </p:sp>
      <p:sp>
        <p:nvSpPr>
          <p:cNvPr id="8" name="Slide Number Placeholder 7">
            <a:extLst>
              <a:ext uri="{FF2B5EF4-FFF2-40B4-BE49-F238E27FC236}">
                <a16:creationId xmlns:a16="http://schemas.microsoft.com/office/drawing/2014/main" id="{91B93DBD-50C6-D743-AE46-52ACAA4CEC22}"/>
              </a:ext>
            </a:extLst>
          </p:cNvPr>
          <p:cNvSpPr>
            <a:spLocks noGrp="1"/>
          </p:cNvSpPr>
          <p:nvPr>
            <p:ph type="sldNum" sz="quarter" idx="19"/>
          </p:nvPr>
        </p:nvSpPr>
        <p:spPr/>
        <p:txBody>
          <a:bodyPr/>
          <a:lstStyle/>
          <a:p>
            <a:fld id="{D3406041-D039-9948-9583-1296FE9D3272}" type="slidenum">
              <a:rPr lang="en-US" smtClean="0"/>
              <a:pPr/>
              <a:t>‹#›</a:t>
            </a:fld>
            <a:endParaRPr lang="en-US"/>
          </a:p>
        </p:txBody>
      </p:sp>
      <p:sp>
        <p:nvSpPr>
          <p:cNvPr id="15" name="Title 1">
            <a:extLst>
              <a:ext uri="{FF2B5EF4-FFF2-40B4-BE49-F238E27FC236}">
                <a16:creationId xmlns:a16="http://schemas.microsoft.com/office/drawing/2014/main" id="{FD6365D9-4B81-FA49-B684-E16AF517EB84}"/>
              </a:ext>
            </a:extLst>
          </p:cNvPr>
          <p:cNvSpPr>
            <a:spLocks noGrp="1"/>
          </p:cNvSpPr>
          <p:nvPr>
            <p:ph type="title" hasCustomPrompt="1"/>
          </p:nvPr>
        </p:nvSpPr>
        <p:spPr>
          <a:xfrm>
            <a:off x="495141" y="0"/>
            <a:ext cx="6684408" cy="914400"/>
          </a:xfrm>
        </p:spPr>
        <p:txBody>
          <a:bodyPr wrap="square" tIns="182880" bIns="0">
            <a:noAutofit/>
          </a:bodyPr>
          <a:lstStyle>
            <a:lvl1pPr>
              <a:defRPr sz="1949"/>
            </a:lvl1pPr>
          </a:lstStyle>
          <a:p>
            <a:r>
              <a:rPr lang="en-US"/>
              <a:t>Click to Edit Title</a:t>
            </a:r>
          </a:p>
        </p:txBody>
      </p:sp>
      <p:cxnSp>
        <p:nvCxnSpPr>
          <p:cNvPr id="16" name="Straight Connector 15">
            <a:extLst>
              <a:ext uri="{FF2B5EF4-FFF2-40B4-BE49-F238E27FC236}">
                <a16:creationId xmlns:a16="http://schemas.microsoft.com/office/drawing/2014/main" id="{C4389EA9-CCB4-A842-9A19-B8CD4ED5A852}"/>
              </a:ext>
            </a:extLst>
          </p:cNvPr>
          <p:cNvCxnSpPr/>
          <p:nvPr userDrawn="1"/>
        </p:nvCxnSpPr>
        <p:spPr>
          <a:xfrm>
            <a:off x="495141" y="960213"/>
            <a:ext cx="742712"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8E52171-A058-4232-8BB1-4869B7EDCE97}"/>
              </a:ext>
            </a:extLst>
          </p:cNvPr>
          <p:cNvPicPr>
            <a:picLocks noChangeAspect="1"/>
          </p:cNvPicPr>
          <p:nvPr userDrawn="1"/>
        </p:nvPicPr>
        <p:blipFill>
          <a:blip r:embed="rId2"/>
          <a:srcRect/>
          <a:stretch/>
        </p:blipFill>
        <p:spPr>
          <a:xfrm>
            <a:off x="8130741" y="366178"/>
            <a:ext cx="1273004" cy="643553"/>
          </a:xfrm>
          <a:prstGeom prst="rect">
            <a:avLst/>
          </a:prstGeom>
        </p:spPr>
      </p:pic>
    </p:spTree>
    <p:extLst>
      <p:ext uri="{BB962C8B-B14F-4D97-AF65-F5344CB8AC3E}">
        <p14:creationId xmlns:p14="http://schemas.microsoft.com/office/powerpoint/2010/main" val="31489616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Three Column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98236" y="1303020"/>
            <a:ext cx="2970848" cy="5212080"/>
          </a:xfrm>
        </p:spPr>
        <p:txBody>
          <a:bodyPr tIns="0" rIns="0"/>
          <a:lstStyle>
            <a:lvl1pPr>
              <a:defRPr sz="1300"/>
            </a:lvl1pPr>
            <a:lvl2pPr>
              <a:defRPr sz="1300"/>
            </a:lvl2pPr>
          </a:lstStyle>
          <a:p>
            <a:pPr lvl="0"/>
            <a:r>
              <a:rPr lang="en-US"/>
              <a:t>Click to edit Master text styles</a:t>
            </a:r>
          </a:p>
          <a:p>
            <a:pPr lvl="1"/>
            <a:r>
              <a:rPr lang="en-US"/>
              <a:t>Second level</a:t>
            </a:r>
          </a:p>
        </p:txBody>
      </p:sp>
      <p:sp>
        <p:nvSpPr>
          <p:cNvPr id="11" name="Text Placeholder 11"/>
          <p:cNvSpPr>
            <a:spLocks noGrp="1"/>
          </p:cNvSpPr>
          <p:nvPr>
            <p:ph type="body" sz="quarter" idx="13" hasCustomPrompt="1"/>
          </p:nvPr>
        </p:nvSpPr>
        <p:spPr>
          <a:xfrm>
            <a:off x="858664" y="6370464"/>
            <a:ext cx="6320885" cy="364067"/>
          </a:xfrm>
        </p:spPr>
        <p:txBody>
          <a:bodyPr tIns="45720" anchor="ctr" anchorCtr="0"/>
          <a:lstStyle>
            <a:lvl1pPr marL="0" indent="0">
              <a:lnSpc>
                <a:spcPct val="100000"/>
              </a:lnSpc>
              <a:spcAft>
                <a:spcPts val="0"/>
              </a:spcAft>
              <a:buFontTx/>
              <a:buNone/>
              <a:defRPr sz="975" baseline="0"/>
            </a:lvl1pPr>
          </a:lstStyle>
          <a:p>
            <a:pPr lvl="0"/>
            <a:r>
              <a:rPr lang="en-US"/>
              <a:t>Footnote text here</a:t>
            </a:r>
          </a:p>
        </p:txBody>
      </p:sp>
      <p:sp>
        <p:nvSpPr>
          <p:cNvPr id="7" name="Date Placeholder 6">
            <a:extLst>
              <a:ext uri="{FF2B5EF4-FFF2-40B4-BE49-F238E27FC236}">
                <a16:creationId xmlns:a16="http://schemas.microsoft.com/office/drawing/2014/main" id="{C04FCA2B-2743-FC45-AA83-5FDEBCBEA704}"/>
              </a:ext>
            </a:extLst>
          </p:cNvPr>
          <p:cNvSpPr>
            <a:spLocks noGrp="1"/>
          </p:cNvSpPr>
          <p:nvPr>
            <p:ph type="dt" sz="half" idx="17"/>
          </p:nvPr>
        </p:nvSpPr>
        <p:spPr/>
        <p:txBody>
          <a:bodyPr/>
          <a:lstStyle/>
          <a:p>
            <a:endParaRPr lang="en-US"/>
          </a:p>
        </p:txBody>
      </p:sp>
      <p:sp>
        <p:nvSpPr>
          <p:cNvPr id="8" name="Footer Placeholder 7">
            <a:extLst>
              <a:ext uri="{FF2B5EF4-FFF2-40B4-BE49-F238E27FC236}">
                <a16:creationId xmlns:a16="http://schemas.microsoft.com/office/drawing/2014/main" id="{777EB448-CECB-6343-8ED9-8FA01BB81764}"/>
              </a:ext>
            </a:extLst>
          </p:cNvPr>
          <p:cNvSpPr>
            <a:spLocks noGrp="1"/>
          </p:cNvSpPr>
          <p:nvPr>
            <p:ph type="ftr" sz="quarter" idx="18"/>
          </p:nvPr>
        </p:nvSpPr>
        <p:spPr/>
        <p:txBody>
          <a:bodyPr/>
          <a:lstStyle/>
          <a:p>
            <a:pPr algn="r"/>
            <a:r>
              <a:rPr lang="en-US"/>
              <a:t>Proprietary and Confidential</a:t>
            </a:r>
          </a:p>
        </p:txBody>
      </p:sp>
      <p:sp>
        <p:nvSpPr>
          <p:cNvPr id="9" name="Slide Number Placeholder 8">
            <a:extLst>
              <a:ext uri="{FF2B5EF4-FFF2-40B4-BE49-F238E27FC236}">
                <a16:creationId xmlns:a16="http://schemas.microsoft.com/office/drawing/2014/main" id="{4702D6B4-713A-F448-A9A5-22C0C458C54C}"/>
              </a:ext>
            </a:extLst>
          </p:cNvPr>
          <p:cNvSpPr>
            <a:spLocks noGrp="1"/>
          </p:cNvSpPr>
          <p:nvPr>
            <p:ph type="sldNum" sz="quarter" idx="19"/>
          </p:nvPr>
        </p:nvSpPr>
        <p:spPr/>
        <p:txBody>
          <a:bodyPr/>
          <a:lstStyle/>
          <a:p>
            <a:fld id="{D3406041-D039-9948-9583-1296FE9D3272}" type="slidenum">
              <a:rPr lang="en-US" smtClean="0"/>
              <a:pPr/>
              <a:t>‹#›</a:t>
            </a:fld>
            <a:endParaRPr lang="en-US"/>
          </a:p>
        </p:txBody>
      </p:sp>
      <p:sp>
        <p:nvSpPr>
          <p:cNvPr id="17" name="Title 1">
            <a:extLst>
              <a:ext uri="{FF2B5EF4-FFF2-40B4-BE49-F238E27FC236}">
                <a16:creationId xmlns:a16="http://schemas.microsoft.com/office/drawing/2014/main" id="{CAABAD63-1625-DD44-A1C0-1386BD40E06A}"/>
              </a:ext>
            </a:extLst>
          </p:cNvPr>
          <p:cNvSpPr>
            <a:spLocks noGrp="1"/>
          </p:cNvSpPr>
          <p:nvPr>
            <p:ph type="title" hasCustomPrompt="1"/>
          </p:nvPr>
        </p:nvSpPr>
        <p:spPr>
          <a:xfrm>
            <a:off x="495141" y="0"/>
            <a:ext cx="6684408" cy="914400"/>
          </a:xfrm>
        </p:spPr>
        <p:txBody>
          <a:bodyPr wrap="square" tIns="182880" bIns="0">
            <a:noAutofit/>
          </a:bodyPr>
          <a:lstStyle>
            <a:lvl1pPr>
              <a:defRPr sz="1949"/>
            </a:lvl1pPr>
          </a:lstStyle>
          <a:p>
            <a:r>
              <a:rPr lang="en-US"/>
              <a:t>Click to Edit Title</a:t>
            </a:r>
          </a:p>
        </p:txBody>
      </p:sp>
      <p:cxnSp>
        <p:nvCxnSpPr>
          <p:cNvPr id="20" name="Straight Connector 19">
            <a:extLst>
              <a:ext uri="{FF2B5EF4-FFF2-40B4-BE49-F238E27FC236}">
                <a16:creationId xmlns:a16="http://schemas.microsoft.com/office/drawing/2014/main" id="{EE5A21FA-4A63-8349-836F-A660C5A195D6}"/>
              </a:ext>
            </a:extLst>
          </p:cNvPr>
          <p:cNvCxnSpPr/>
          <p:nvPr userDrawn="1"/>
        </p:nvCxnSpPr>
        <p:spPr>
          <a:xfrm>
            <a:off x="495141" y="960213"/>
            <a:ext cx="742712"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Content Placeholder 2">
            <a:extLst>
              <a:ext uri="{FF2B5EF4-FFF2-40B4-BE49-F238E27FC236}">
                <a16:creationId xmlns:a16="http://schemas.microsoft.com/office/drawing/2014/main" id="{62320339-3065-D24D-8925-66B1647226E0}"/>
              </a:ext>
            </a:extLst>
          </p:cNvPr>
          <p:cNvSpPr>
            <a:spLocks noGrp="1"/>
          </p:cNvSpPr>
          <p:nvPr>
            <p:ph idx="20" hasCustomPrompt="1"/>
          </p:nvPr>
        </p:nvSpPr>
        <p:spPr>
          <a:xfrm>
            <a:off x="3469085" y="1303020"/>
            <a:ext cx="2970848" cy="5212080"/>
          </a:xfrm>
        </p:spPr>
        <p:txBody>
          <a:bodyPr tIns="0" rIns="0"/>
          <a:lstStyle>
            <a:lvl1pPr>
              <a:defRPr sz="1300"/>
            </a:lvl1pPr>
            <a:lvl2pPr>
              <a:defRPr sz="1300"/>
            </a:lvl2pPr>
          </a:lstStyle>
          <a:p>
            <a:pPr lvl="0"/>
            <a:r>
              <a:rPr lang="en-US"/>
              <a:t>Click to edit Master text styles</a:t>
            </a:r>
          </a:p>
          <a:p>
            <a:pPr lvl="1"/>
            <a:r>
              <a:rPr lang="en-US"/>
              <a:t>Second level</a:t>
            </a:r>
          </a:p>
        </p:txBody>
      </p:sp>
      <p:sp>
        <p:nvSpPr>
          <p:cNvPr id="24" name="Content Placeholder 2">
            <a:extLst>
              <a:ext uri="{FF2B5EF4-FFF2-40B4-BE49-F238E27FC236}">
                <a16:creationId xmlns:a16="http://schemas.microsoft.com/office/drawing/2014/main" id="{76E30F6A-E59D-F444-81A6-4B8BA600F1E5}"/>
              </a:ext>
            </a:extLst>
          </p:cNvPr>
          <p:cNvSpPr>
            <a:spLocks noGrp="1"/>
          </p:cNvSpPr>
          <p:nvPr>
            <p:ph idx="21" hasCustomPrompt="1"/>
          </p:nvPr>
        </p:nvSpPr>
        <p:spPr>
          <a:xfrm>
            <a:off x="6465806" y="1313035"/>
            <a:ext cx="2970848" cy="5212080"/>
          </a:xfrm>
        </p:spPr>
        <p:txBody>
          <a:bodyPr tIns="0" rIns="0"/>
          <a:lstStyle>
            <a:lvl1pPr>
              <a:defRPr sz="1300"/>
            </a:lvl1pPr>
            <a:lvl2pPr>
              <a:defRPr sz="1300"/>
            </a:lvl2pPr>
          </a:lstStyle>
          <a:p>
            <a:pPr lvl="0"/>
            <a:r>
              <a:rPr lang="en-US"/>
              <a:t>Click to edit Master text styles</a:t>
            </a:r>
          </a:p>
          <a:p>
            <a:pPr lvl="1"/>
            <a:r>
              <a:rPr lang="en-US"/>
              <a:t>Second level</a:t>
            </a:r>
          </a:p>
        </p:txBody>
      </p:sp>
      <p:pic>
        <p:nvPicPr>
          <p:cNvPr id="12" name="Picture 11">
            <a:extLst>
              <a:ext uri="{FF2B5EF4-FFF2-40B4-BE49-F238E27FC236}">
                <a16:creationId xmlns:a16="http://schemas.microsoft.com/office/drawing/2014/main" id="{B56BCA96-3613-469E-B760-48B48565D189}"/>
              </a:ext>
            </a:extLst>
          </p:cNvPr>
          <p:cNvPicPr>
            <a:picLocks noChangeAspect="1"/>
          </p:cNvPicPr>
          <p:nvPr userDrawn="1"/>
        </p:nvPicPr>
        <p:blipFill>
          <a:blip r:embed="rId2"/>
          <a:srcRect/>
          <a:stretch/>
        </p:blipFill>
        <p:spPr>
          <a:xfrm>
            <a:off x="8130741" y="366178"/>
            <a:ext cx="1273004" cy="643553"/>
          </a:xfrm>
          <a:prstGeom prst="rect">
            <a:avLst/>
          </a:prstGeom>
        </p:spPr>
      </p:pic>
    </p:spTree>
    <p:extLst>
      <p:ext uri="{BB962C8B-B14F-4D97-AF65-F5344CB8AC3E}">
        <p14:creationId xmlns:p14="http://schemas.microsoft.com/office/powerpoint/2010/main" val="8793346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Four Column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95141" y="1295400"/>
            <a:ext cx="2228136" cy="4991054"/>
          </a:xfrm>
        </p:spPr>
        <p:txBody>
          <a:bodyPr tIns="0" rIns="0"/>
          <a:lstStyle>
            <a:lvl1pPr>
              <a:defRPr sz="1137"/>
            </a:lvl1pPr>
            <a:lvl2pPr>
              <a:defRPr sz="1137"/>
            </a:lvl2pPr>
          </a:lstStyle>
          <a:p>
            <a:pPr lvl="0"/>
            <a:r>
              <a:rPr lang="en-US"/>
              <a:t>Click to edit Master text styles</a:t>
            </a:r>
          </a:p>
          <a:p>
            <a:pPr lvl="1"/>
            <a:r>
              <a:rPr lang="en-US"/>
              <a:t>Second level</a:t>
            </a:r>
          </a:p>
        </p:txBody>
      </p:sp>
      <p:sp>
        <p:nvSpPr>
          <p:cNvPr id="11" name="Text Placeholder 11"/>
          <p:cNvSpPr>
            <a:spLocks noGrp="1"/>
          </p:cNvSpPr>
          <p:nvPr>
            <p:ph type="body" sz="quarter" idx="13" hasCustomPrompt="1"/>
          </p:nvPr>
        </p:nvSpPr>
        <p:spPr>
          <a:xfrm>
            <a:off x="858664" y="6370464"/>
            <a:ext cx="6320885" cy="364067"/>
          </a:xfrm>
        </p:spPr>
        <p:txBody>
          <a:bodyPr tIns="45720" anchor="ctr" anchorCtr="0"/>
          <a:lstStyle>
            <a:lvl1pPr marL="0" indent="0">
              <a:lnSpc>
                <a:spcPct val="100000"/>
              </a:lnSpc>
              <a:spcAft>
                <a:spcPts val="0"/>
              </a:spcAft>
              <a:buFontTx/>
              <a:buNone/>
              <a:defRPr sz="975" baseline="0"/>
            </a:lvl1pPr>
          </a:lstStyle>
          <a:p>
            <a:pPr lvl="0"/>
            <a:r>
              <a:rPr lang="en-US"/>
              <a:t>Footnote text here</a:t>
            </a:r>
          </a:p>
        </p:txBody>
      </p:sp>
      <p:sp>
        <p:nvSpPr>
          <p:cNvPr id="7" name="Date Placeholder 6">
            <a:extLst>
              <a:ext uri="{FF2B5EF4-FFF2-40B4-BE49-F238E27FC236}">
                <a16:creationId xmlns:a16="http://schemas.microsoft.com/office/drawing/2014/main" id="{3B151571-5C7B-E746-8D12-35ECE03B5F7D}"/>
              </a:ext>
            </a:extLst>
          </p:cNvPr>
          <p:cNvSpPr>
            <a:spLocks noGrp="1"/>
          </p:cNvSpPr>
          <p:nvPr>
            <p:ph type="dt" sz="half" idx="21"/>
          </p:nvPr>
        </p:nvSpPr>
        <p:spPr/>
        <p:txBody>
          <a:bodyPr/>
          <a:lstStyle/>
          <a:p>
            <a:endParaRPr lang="en-US"/>
          </a:p>
        </p:txBody>
      </p:sp>
      <p:sp>
        <p:nvSpPr>
          <p:cNvPr id="8" name="Footer Placeholder 7">
            <a:extLst>
              <a:ext uri="{FF2B5EF4-FFF2-40B4-BE49-F238E27FC236}">
                <a16:creationId xmlns:a16="http://schemas.microsoft.com/office/drawing/2014/main" id="{F46E99FD-0CF4-3446-B137-F28C599BD5E4}"/>
              </a:ext>
            </a:extLst>
          </p:cNvPr>
          <p:cNvSpPr>
            <a:spLocks noGrp="1"/>
          </p:cNvSpPr>
          <p:nvPr>
            <p:ph type="ftr" sz="quarter" idx="22"/>
          </p:nvPr>
        </p:nvSpPr>
        <p:spPr/>
        <p:txBody>
          <a:bodyPr/>
          <a:lstStyle/>
          <a:p>
            <a:pPr algn="r"/>
            <a:r>
              <a:rPr lang="en-US"/>
              <a:t>Proprietary and Confidential</a:t>
            </a:r>
          </a:p>
        </p:txBody>
      </p:sp>
      <p:sp>
        <p:nvSpPr>
          <p:cNvPr id="9" name="Slide Number Placeholder 8">
            <a:extLst>
              <a:ext uri="{FF2B5EF4-FFF2-40B4-BE49-F238E27FC236}">
                <a16:creationId xmlns:a16="http://schemas.microsoft.com/office/drawing/2014/main" id="{14CB25B4-4EA4-C84E-94EC-AA24968676BE}"/>
              </a:ext>
            </a:extLst>
          </p:cNvPr>
          <p:cNvSpPr>
            <a:spLocks noGrp="1"/>
          </p:cNvSpPr>
          <p:nvPr>
            <p:ph type="sldNum" sz="quarter" idx="23"/>
          </p:nvPr>
        </p:nvSpPr>
        <p:spPr/>
        <p:txBody>
          <a:bodyPr/>
          <a:lstStyle/>
          <a:p>
            <a:fld id="{D3406041-D039-9948-9583-1296FE9D3272}" type="slidenum">
              <a:rPr lang="en-US" smtClean="0"/>
              <a:pPr/>
              <a:t>‹#›</a:t>
            </a:fld>
            <a:endParaRPr lang="en-US"/>
          </a:p>
        </p:txBody>
      </p:sp>
      <p:sp>
        <p:nvSpPr>
          <p:cNvPr id="17" name="Title 1">
            <a:extLst>
              <a:ext uri="{FF2B5EF4-FFF2-40B4-BE49-F238E27FC236}">
                <a16:creationId xmlns:a16="http://schemas.microsoft.com/office/drawing/2014/main" id="{D9AB0775-74C9-CD42-B99A-B603551C6570}"/>
              </a:ext>
            </a:extLst>
          </p:cNvPr>
          <p:cNvSpPr>
            <a:spLocks noGrp="1"/>
          </p:cNvSpPr>
          <p:nvPr>
            <p:ph type="title" hasCustomPrompt="1"/>
          </p:nvPr>
        </p:nvSpPr>
        <p:spPr>
          <a:xfrm>
            <a:off x="495141" y="0"/>
            <a:ext cx="6684408" cy="914400"/>
          </a:xfrm>
        </p:spPr>
        <p:txBody>
          <a:bodyPr wrap="square" tIns="182880" bIns="0">
            <a:noAutofit/>
          </a:bodyPr>
          <a:lstStyle>
            <a:lvl1pPr>
              <a:defRPr sz="1949"/>
            </a:lvl1pPr>
          </a:lstStyle>
          <a:p>
            <a:r>
              <a:rPr lang="en-US"/>
              <a:t>Click to Edit Title</a:t>
            </a:r>
          </a:p>
        </p:txBody>
      </p:sp>
      <p:cxnSp>
        <p:nvCxnSpPr>
          <p:cNvPr id="20" name="Straight Connector 19">
            <a:extLst>
              <a:ext uri="{FF2B5EF4-FFF2-40B4-BE49-F238E27FC236}">
                <a16:creationId xmlns:a16="http://schemas.microsoft.com/office/drawing/2014/main" id="{FD2AECB4-9E9A-1248-B741-C8480D48BB9C}"/>
              </a:ext>
            </a:extLst>
          </p:cNvPr>
          <p:cNvCxnSpPr/>
          <p:nvPr userDrawn="1"/>
        </p:nvCxnSpPr>
        <p:spPr>
          <a:xfrm>
            <a:off x="495141" y="960213"/>
            <a:ext cx="742712"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Content Placeholder 2">
            <a:extLst>
              <a:ext uri="{FF2B5EF4-FFF2-40B4-BE49-F238E27FC236}">
                <a16:creationId xmlns:a16="http://schemas.microsoft.com/office/drawing/2014/main" id="{61C46BFD-82E4-E649-A5CF-F92C13E7DB24}"/>
              </a:ext>
            </a:extLst>
          </p:cNvPr>
          <p:cNvSpPr>
            <a:spLocks noGrp="1"/>
          </p:cNvSpPr>
          <p:nvPr>
            <p:ph idx="24" hasCustomPrompt="1"/>
          </p:nvPr>
        </p:nvSpPr>
        <p:spPr>
          <a:xfrm>
            <a:off x="2726372" y="1295400"/>
            <a:ext cx="2228136" cy="4991054"/>
          </a:xfrm>
        </p:spPr>
        <p:txBody>
          <a:bodyPr tIns="0" rIns="0"/>
          <a:lstStyle>
            <a:lvl1pPr>
              <a:defRPr sz="1137"/>
            </a:lvl1pPr>
            <a:lvl2pPr>
              <a:defRPr sz="1137"/>
            </a:lvl2pPr>
          </a:lstStyle>
          <a:p>
            <a:pPr lvl="0"/>
            <a:r>
              <a:rPr lang="en-US"/>
              <a:t>Click to edit Master text styles</a:t>
            </a:r>
          </a:p>
          <a:p>
            <a:pPr lvl="1"/>
            <a:r>
              <a:rPr lang="en-US"/>
              <a:t>Second level</a:t>
            </a:r>
          </a:p>
        </p:txBody>
      </p:sp>
      <p:sp>
        <p:nvSpPr>
          <p:cNvPr id="22" name="Content Placeholder 2">
            <a:extLst>
              <a:ext uri="{FF2B5EF4-FFF2-40B4-BE49-F238E27FC236}">
                <a16:creationId xmlns:a16="http://schemas.microsoft.com/office/drawing/2014/main" id="{E52EEE76-DB28-3A49-B9F0-BBB0EB805D69}"/>
              </a:ext>
            </a:extLst>
          </p:cNvPr>
          <p:cNvSpPr>
            <a:spLocks noGrp="1"/>
          </p:cNvSpPr>
          <p:nvPr>
            <p:ph idx="25" hasCustomPrompt="1"/>
          </p:nvPr>
        </p:nvSpPr>
        <p:spPr>
          <a:xfrm>
            <a:off x="4954509" y="1295400"/>
            <a:ext cx="2228136" cy="4991054"/>
          </a:xfrm>
        </p:spPr>
        <p:txBody>
          <a:bodyPr tIns="0" rIns="0"/>
          <a:lstStyle>
            <a:lvl1pPr>
              <a:defRPr sz="1137"/>
            </a:lvl1pPr>
            <a:lvl2pPr>
              <a:defRPr sz="1137"/>
            </a:lvl2pPr>
          </a:lstStyle>
          <a:p>
            <a:pPr lvl="0"/>
            <a:r>
              <a:rPr lang="en-US"/>
              <a:t>Click to edit Master text styles</a:t>
            </a:r>
          </a:p>
          <a:p>
            <a:pPr lvl="1"/>
            <a:r>
              <a:rPr lang="en-US"/>
              <a:t>Second level</a:t>
            </a:r>
          </a:p>
        </p:txBody>
      </p:sp>
      <p:sp>
        <p:nvSpPr>
          <p:cNvPr id="23" name="Content Placeholder 2">
            <a:extLst>
              <a:ext uri="{FF2B5EF4-FFF2-40B4-BE49-F238E27FC236}">
                <a16:creationId xmlns:a16="http://schemas.microsoft.com/office/drawing/2014/main" id="{6A443074-1340-6740-8803-5D4FD89C3F60}"/>
              </a:ext>
            </a:extLst>
          </p:cNvPr>
          <p:cNvSpPr>
            <a:spLocks noGrp="1"/>
          </p:cNvSpPr>
          <p:nvPr>
            <p:ph idx="26" hasCustomPrompt="1"/>
          </p:nvPr>
        </p:nvSpPr>
        <p:spPr>
          <a:xfrm>
            <a:off x="7179548" y="1295400"/>
            <a:ext cx="2228136" cy="4991054"/>
          </a:xfrm>
        </p:spPr>
        <p:txBody>
          <a:bodyPr tIns="0" rIns="0"/>
          <a:lstStyle>
            <a:lvl1pPr>
              <a:defRPr sz="1137"/>
            </a:lvl1pPr>
            <a:lvl2pPr>
              <a:defRPr sz="1137"/>
            </a:lvl2pPr>
          </a:lstStyle>
          <a:p>
            <a:pPr lvl="0"/>
            <a:r>
              <a:rPr lang="en-US"/>
              <a:t>Click to edit Master text styles</a:t>
            </a:r>
          </a:p>
          <a:p>
            <a:pPr lvl="1"/>
            <a:r>
              <a:rPr lang="en-US"/>
              <a:t>Second level</a:t>
            </a:r>
          </a:p>
        </p:txBody>
      </p:sp>
      <p:pic>
        <p:nvPicPr>
          <p:cNvPr id="13" name="Picture 12">
            <a:extLst>
              <a:ext uri="{FF2B5EF4-FFF2-40B4-BE49-F238E27FC236}">
                <a16:creationId xmlns:a16="http://schemas.microsoft.com/office/drawing/2014/main" id="{18CCC59B-0568-438A-9851-8850C01D9FED}"/>
              </a:ext>
            </a:extLst>
          </p:cNvPr>
          <p:cNvPicPr>
            <a:picLocks noChangeAspect="1"/>
          </p:cNvPicPr>
          <p:nvPr userDrawn="1"/>
        </p:nvPicPr>
        <p:blipFill>
          <a:blip r:embed="rId2"/>
          <a:srcRect/>
          <a:stretch/>
        </p:blipFill>
        <p:spPr>
          <a:xfrm>
            <a:off x="8130741" y="366178"/>
            <a:ext cx="1273004" cy="643553"/>
          </a:xfrm>
          <a:prstGeom prst="rect">
            <a:avLst/>
          </a:prstGeom>
        </p:spPr>
      </p:pic>
    </p:spTree>
    <p:extLst>
      <p:ext uri="{BB962C8B-B14F-4D97-AF65-F5344CB8AC3E}">
        <p14:creationId xmlns:p14="http://schemas.microsoft.com/office/powerpoint/2010/main" val="38551826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Logo and Footers Only">
    <p:spTree>
      <p:nvGrpSpPr>
        <p:cNvPr id="1" name=""/>
        <p:cNvGrpSpPr/>
        <p:nvPr/>
      </p:nvGrpSpPr>
      <p:grpSpPr>
        <a:xfrm>
          <a:off x="0" y="0"/>
          <a:ext cx="0" cy="0"/>
          <a:chOff x="0" y="0"/>
          <a:chExt cx="0" cy="0"/>
        </a:xfrm>
      </p:grpSpPr>
      <p:sp>
        <p:nvSpPr>
          <p:cNvPr id="8" name="Text Placeholder 11"/>
          <p:cNvSpPr>
            <a:spLocks noGrp="1"/>
          </p:cNvSpPr>
          <p:nvPr>
            <p:ph type="body" sz="quarter" idx="13" hasCustomPrompt="1"/>
          </p:nvPr>
        </p:nvSpPr>
        <p:spPr>
          <a:xfrm>
            <a:off x="861546" y="6370464"/>
            <a:ext cx="6320885" cy="364067"/>
          </a:xfrm>
        </p:spPr>
        <p:txBody>
          <a:bodyPr tIns="45720" bIns="91440" anchor="b" anchorCtr="0"/>
          <a:lstStyle>
            <a:lvl1pPr marL="0" indent="0">
              <a:lnSpc>
                <a:spcPct val="100000"/>
              </a:lnSpc>
              <a:spcAft>
                <a:spcPts val="0"/>
              </a:spcAft>
              <a:buFontTx/>
              <a:buNone/>
              <a:defRPr sz="975" baseline="0"/>
            </a:lvl1pPr>
          </a:lstStyle>
          <a:p>
            <a:pPr lvl="0"/>
            <a:r>
              <a:rPr lang="en-US"/>
              <a:t>Footnote text here</a:t>
            </a:r>
          </a:p>
        </p:txBody>
      </p:sp>
      <p:sp>
        <p:nvSpPr>
          <p:cNvPr id="2" name="Date Placeholder 1">
            <a:extLst>
              <a:ext uri="{FF2B5EF4-FFF2-40B4-BE49-F238E27FC236}">
                <a16:creationId xmlns:a16="http://schemas.microsoft.com/office/drawing/2014/main" id="{B74EB60B-7F1F-F44F-941D-3E289B954EAA}"/>
              </a:ext>
            </a:extLst>
          </p:cNvPr>
          <p:cNvSpPr>
            <a:spLocks noGrp="1"/>
          </p:cNvSpPr>
          <p:nvPr>
            <p:ph type="dt" sz="half" idx="14"/>
          </p:nvPr>
        </p:nvSpPr>
        <p:spPr/>
        <p:txBody>
          <a:bodyPr/>
          <a:lstStyle/>
          <a:p>
            <a:endParaRPr lang="en-US"/>
          </a:p>
        </p:txBody>
      </p:sp>
      <p:sp>
        <p:nvSpPr>
          <p:cNvPr id="3" name="Footer Placeholder 2">
            <a:extLst>
              <a:ext uri="{FF2B5EF4-FFF2-40B4-BE49-F238E27FC236}">
                <a16:creationId xmlns:a16="http://schemas.microsoft.com/office/drawing/2014/main" id="{003DEF3A-353A-FF4A-AAF1-C473506E981A}"/>
              </a:ext>
            </a:extLst>
          </p:cNvPr>
          <p:cNvSpPr>
            <a:spLocks noGrp="1"/>
          </p:cNvSpPr>
          <p:nvPr>
            <p:ph type="ftr" sz="quarter" idx="15"/>
          </p:nvPr>
        </p:nvSpPr>
        <p:spPr/>
        <p:txBody>
          <a:bodyPr/>
          <a:lstStyle/>
          <a:p>
            <a:pPr algn="r"/>
            <a:r>
              <a:rPr lang="en-US"/>
              <a:t>Proprietary and Confidential</a:t>
            </a:r>
          </a:p>
        </p:txBody>
      </p:sp>
      <p:sp>
        <p:nvSpPr>
          <p:cNvPr id="4" name="Slide Number Placeholder 3">
            <a:extLst>
              <a:ext uri="{FF2B5EF4-FFF2-40B4-BE49-F238E27FC236}">
                <a16:creationId xmlns:a16="http://schemas.microsoft.com/office/drawing/2014/main" id="{B9F56015-5472-0F47-989E-98B1073807CB}"/>
              </a:ext>
            </a:extLst>
          </p:cNvPr>
          <p:cNvSpPr>
            <a:spLocks noGrp="1"/>
          </p:cNvSpPr>
          <p:nvPr>
            <p:ph type="sldNum" sz="quarter" idx="16"/>
          </p:nvPr>
        </p:nvSpPr>
        <p:spPr/>
        <p:txBody>
          <a:bodyPr/>
          <a:lstStyle/>
          <a:p>
            <a:fld id="{D3406041-D039-9948-9583-1296FE9D3272}" type="slidenum">
              <a:rPr lang="en-US" smtClean="0"/>
              <a:pPr/>
              <a:t>‹#›</a:t>
            </a:fld>
            <a:endParaRPr lang="en-US"/>
          </a:p>
        </p:txBody>
      </p:sp>
      <p:pic>
        <p:nvPicPr>
          <p:cNvPr id="9" name="Picture 8">
            <a:extLst>
              <a:ext uri="{FF2B5EF4-FFF2-40B4-BE49-F238E27FC236}">
                <a16:creationId xmlns:a16="http://schemas.microsoft.com/office/drawing/2014/main" id="{9E769F4C-AFE0-4F04-9A6B-96CD2AA8693D}"/>
              </a:ext>
            </a:extLst>
          </p:cNvPr>
          <p:cNvPicPr>
            <a:picLocks noChangeAspect="1"/>
          </p:cNvPicPr>
          <p:nvPr userDrawn="1"/>
        </p:nvPicPr>
        <p:blipFill>
          <a:blip r:embed="rId2"/>
          <a:srcRect/>
          <a:stretch/>
        </p:blipFill>
        <p:spPr>
          <a:xfrm>
            <a:off x="8130741" y="366178"/>
            <a:ext cx="1273004" cy="643553"/>
          </a:xfrm>
          <a:prstGeom prst="rect">
            <a:avLst/>
          </a:prstGeom>
        </p:spPr>
      </p:pic>
    </p:spTree>
    <p:extLst>
      <p:ext uri="{BB962C8B-B14F-4D97-AF65-F5344CB8AC3E}">
        <p14:creationId xmlns:p14="http://schemas.microsoft.com/office/powerpoint/2010/main" val="28651353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age Number Only">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EB78909-AD19-9F4F-AC62-3359F95B2FCB}"/>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1EC26C33-2420-EE45-B224-2703DE868B7A}"/>
              </a:ext>
            </a:extLst>
          </p:cNvPr>
          <p:cNvSpPr>
            <a:spLocks noGrp="1"/>
          </p:cNvSpPr>
          <p:nvPr>
            <p:ph type="ftr" sz="quarter" idx="11"/>
          </p:nvPr>
        </p:nvSpPr>
        <p:spPr/>
        <p:txBody>
          <a:bodyPr/>
          <a:lstStyle/>
          <a:p>
            <a:pPr algn="r"/>
            <a:r>
              <a:rPr lang="en-US"/>
              <a:t>Proprietary and Confidential</a:t>
            </a:r>
          </a:p>
        </p:txBody>
      </p:sp>
      <p:sp>
        <p:nvSpPr>
          <p:cNvPr id="7" name="Slide Number Placeholder 6">
            <a:extLst>
              <a:ext uri="{FF2B5EF4-FFF2-40B4-BE49-F238E27FC236}">
                <a16:creationId xmlns:a16="http://schemas.microsoft.com/office/drawing/2014/main" id="{E612835F-704D-CA4A-B4F4-3438CCCF71C9}"/>
              </a:ext>
            </a:extLst>
          </p:cNvPr>
          <p:cNvSpPr>
            <a:spLocks noGrp="1"/>
          </p:cNvSpPr>
          <p:nvPr>
            <p:ph type="sldNum" sz="quarter" idx="12"/>
          </p:nvPr>
        </p:nvSpPr>
        <p:spPr/>
        <p:txBody>
          <a:bodyPr/>
          <a:lstStyle/>
          <a:p>
            <a:fld id="{D3406041-D039-9948-9583-1296FE9D3272}" type="slidenum">
              <a:rPr lang="en-US" smtClean="0"/>
              <a:pPr/>
              <a:t>‹#›</a:t>
            </a:fld>
            <a:endParaRPr lang="en-US"/>
          </a:p>
        </p:txBody>
      </p:sp>
    </p:spTree>
    <p:extLst>
      <p:ext uri="{BB962C8B-B14F-4D97-AF65-F5344CB8AC3E}">
        <p14:creationId xmlns:p14="http://schemas.microsoft.com/office/powerpoint/2010/main" val="26184393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nclusion Alternate">
    <p:bg>
      <p:bgPr>
        <a:solidFill>
          <a:schemeClr val="bg1"/>
        </a:solidFill>
        <a:effectLst/>
      </p:bgPr>
    </p:bg>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alphaModFix amt="10000"/>
          </a:blip>
          <a:stretch>
            <a:fillRect/>
          </a:stretch>
        </p:blipFill>
        <p:spPr>
          <a:xfrm>
            <a:off x="1" y="-46173"/>
            <a:ext cx="6092361" cy="3977640"/>
          </a:xfrm>
          <a:prstGeom prst="rect">
            <a:avLst/>
          </a:prstGeom>
        </p:spPr>
      </p:pic>
      <p:pic>
        <p:nvPicPr>
          <p:cNvPr id="12" name="Picture 11"/>
          <p:cNvPicPr>
            <a:picLocks noChangeAspect="1"/>
          </p:cNvPicPr>
          <p:nvPr/>
        </p:nvPicPr>
        <p:blipFill>
          <a:blip r:embed="rId3">
            <a:alphaModFix amt="30000"/>
          </a:blip>
          <a:stretch>
            <a:fillRect/>
          </a:stretch>
        </p:blipFill>
        <p:spPr>
          <a:xfrm>
            <a:off x="0" y="5828041"/>
            <a:ext cx="9902825" cy="1032933"/>
          </a:xfrm>
          <a:prstGeom prst="rect">
            <a:avLst/>
          </a:prstGeom>
        </p:spPr>
      </p:pic>
      <p:cxnSp>
        <p:nvCxnSpPr>
          <p:cNvPr id="9" name="Straight Connector 8"/>
          <p:cNvCxnSpPr/>
          <p:nvPr/>
        </p:nvCxnSpPr>
        <p:spPr>
          <a:xfrm>
            <a:off x="8664972" y="4035156"/>
            <a:ext cx="739084"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 Placeholder 20"/>
          <p:cNvSpPr>
            <a:spLocks noGrp="1"/>
          </p:cNvSpPr>
          <p:nvPr>
            <p:ph type="body" sz="quarter" idx="11" hasCustomPrompt="1"/>
          </p:nvPr>
        </p:nvSpPr>
        <p:spPr>
          <a:xfrm>
            <a:off x="2723277" y="4534808"/>
            <a:ext cx="6684407" cy="1293233"/>
          </a:xfrm>
        </p:spPr>
        <p:txBody>
          <a:bodyPr tIns="0"/>
          <a:lstStyle>
            <a:lvl1pPr marL="0" indent="0" algn="r">
              <a:lnSpc>
                <a:spcPct val="100000"/>
              </a:lnSpc>
              <a:spcAft>
                <a:spcPts val="0"/>
              </a:spcAft>
              <a:buFontTx/>
              <a:buNone/>
              <a:defRPr sz="1300" cap="all" baseline="0">
                <a:solidFill>
                  <a:schemeClr val="tx2"/>
                </a:solidFill>
              </a:defRPr>
            </a:lvl1pPr>
          </a:lstStyle>
          <a:p>
            <a:pPr lvl="0"/>
            <a:r>
              <a:rPr lang="en-US"/>
              <a:t>ADD NAME AND EMAIL/PHONE HERE</a:t>
            </a:r>
          </a:p>
        </p:txBody>
      </p:sp>
      <p:sp>
        <p:nvSpPr>
          <p:cNvPr id="13" name="Title 16"/>
          <p:cNvSpPr txBox="1">
            <a:spLocks/>
          </p:cNvSpPr>
          <p:nvPr/>
        </p:nvSpPr>
        <p:spPr>
          <a:xfrm>
            <a:off x="2013628" y="2372187"/>
            <a:ext cx="7425313" cy="1500092"/>
          </a:xfrm>
          <a:prstGeom prst="rect">
            <a:avLst/>
          </a:prstGeom>
        </p:spPr>
        <p:txBody>
          <a:bodyPr vert="horz" lIns="0" tIns="0" rIns="0" bIns="0" rtlCol="0" anchor="b" anchorCtr="0">
            <a:noAutofit/>
          </a:bodyPr>
          <a:lstStyle>
            <a:lvl1pPr algn="r" defTabSz="457120" rtl="0" eaLnBrk="1" latinLnBrk="0" hangingPunct="1">
              <a:lnSpc>
                <a:spcPts val="3200"/>
              </a:lnSpc>
              <a:spcBef>
                <a:spcPct val="0"/>
              </a:spcBef>
              <a:buNone/>
              <a:tabLst/>
              <a:defRPr sz="4200" kern="1200" cap="none" spc="-100" baseline="0">
                <a:solidFill>
                  <a:schemeClr val="bg1"/>
                </a:solidFill>
                <a:latin typeface="Tw Cen MT Condensed" charset="0"/>
                <a:ea typeface="Tw Cen MT Condensed" charset="0"/>
                <a:cs typeface="Tw Cen MT Condensed" charset="0"/>
              </a:defRPr>
            </a:lvl1pPr>
          </a:lstStyle>
          <a:p>
            <a:pPr>
              <a:lnSpc>
                <a:spcPct val="70000"/>
              </a:lnSpc>
            </a:pPr>
            <a:r>
              <a:rPr lang="en-US" sz="3899" cap="all" spc="0" baseline="0">
                <a:solidFill>
                  <a:schemeClr val="tx2"/>
                </a:solidFill>
                <a:latin typeface="Oswald Regular" charset="0"/>
              </a:rPr>
              <a:t>THANK YOU</a:t>
            </a:r>
          </a:p>
        </p:txBody>
      </p:sp>
      <p:sp>
        <p:nvSpPr>
          <p:cNvPr id="2" name="Date Placeholder 1">
            <a:extLst>
              <a:ext uri="{FF2B5EF4-FFF2-40B4-BE49-F238E27FC236}">
                <a16:creationId xmlns:a16="http://schemas.microsoft.com/office/drawing/2014/main" id="{4DE6C105-F158-4B4D-8568-3DAE6C914154}"/>
              </a:ext>
            </a:extLst>
          </p:cNvPr>
          <p:cNvSpPr>
            <a:spLocks noGrp="1"/>
          </p:cNvSpPr>
          <p:nvPr>
            <p:ph type="dt" sz="half" idx="12"/>
          </p:nvPr>
        </p:nvSpPr>
        <p:spPr/>
        <p:txBody>
          <a:bodyPr/>
          <a:lstStyle/>
          <a:p>
            <a:endParaRPr lang="en-US"/>
          </a:p>
        </p:txBody>
      </p:sp>
      <p:sp>
        <p:nvSpPr>
          <p:cNvPr id="3" name="Footer Placeholder 2">
            <a:extLst>
              <a:ext uri="{FF2B5EF4-FFF2-40B4-BE49-F238E27FC236}">
                <a16:creationId xmlns:a16="http://schemas.microsoft.com/office/drawing/2014/main" id="{E7C344E8-2602-424F-B70E-D658F9E15C0C}"/>
              </a:ext>
            </a:extLst>
          </p:cNvPr>
          <p:cNvSpPr>
            <a:spLocks noGrp="1"/>
          </p:cNvSpPr>
          <p:nvPr>
            <p:ph type="ftr" sz="quarter" idx="13"/>
          </p:nvPr>
        </p:nvSpPr>
        <p:spPr/>
        <p:txBody>
          <a:bodyPr/>
          <a:lstStyle/>
          <a:p>
            <a:pPr algn="r"/>
            <a:r>
              <a:rPr lang="en-US"/>
              <a:t>Proprietary and Confidential</a:t>
            </a:r>
          </a:p>
        </p:txBody>
      </p:sp>
      <p:sp>
        <p:nvSpPr>
          <p:cNvPr id="4" name="Slide Number Placeholder 3">
            <a:extLst>
              <a:ext uri="{FF2B5EF4-FFF2-40B4-BE49-F238E27FC236}">
                <a16:creationId xmlns:a16="http://schemas.microsoft.com/office/drawing/2014/main" id="{19E8B240-B39F-F047-981F-B82323176FED}"/>
              </a:ext>
            </a:extLst>
          </p:cNvPr>
          <p:cNvSpPr>
            <a:spLocks noGrp="1"/>
          </p:cNvSpPr>
          <p:nvPr>
            <p:ph type="sldNum" sz="quarter" idx="14"/>
          </p:nvPr>
        </p:nvSpPr>
        <p:spPr/>
        <p:txBody>
          <a:bodyPr/>
          <a:lstStyle/>
          <a:p>
            <a:fld id="{D3406041-D039-9948-9583-1296FE9D3272}" type="slidenum">
              <a:rPr lang="en-US" smtClean="0"/>
              <a:pPr/>
              <a:t>‹#›</a:t>
            </a:fld>
            <a:endParaRPr lang="en-US"/>
          </a:p>
        </p:txBody>
      </p:sp>
      <p:pic>
        <p:nvPicPr>
          <p:cNvPr id="16" name="Picture 15">
            <a:extLst>
              <a:ext uri="{FF2B5EF4-FFF2-40B4-BE49-F238E27FC236}">
                <a16:creationId xmlns:a16="http://schemas.microsoft.com/office/drawing/2014/main" id="{B4F229D1-D747-4FBA-8708-65C0F1DB3E04}"/>
              </a:ext>
            </a:extLst>
          </p:cNvPr>
          <p:cNvPicPr>
            <a:picLocks noChangeAspect="1"/>
          </p:cNvPicPr>
          <p:nvPr userDrawn="1"/>
        </p:nvPicPr>
        <p:blipFill>
          <a:blip r:embed="rId4"/>
          <a:srcRect/>
          <a:stretch/>
        </p:blipFill>
        <p:spPr>
          <a:xfrm>
            <a:off x="7030158" y="625508"/>
            <a:ext cx="2381266" cy="1203825"/>
          </a:xfrm>
          <a:prstGeom prst="rect">
            <a:avLst/>
          </a:prstGeom>
        </p:spPr>
      </p:pic>
    </p:spTree>
    <p:extLst>
      <p:ext uri="{BB962C8B-B14F-4D97-AF65-F5344CB8AC3E}">
        <p14:creationId xmlns:p14="http://schemas.microsoft.com/office/powerpoint/2010/main" val="895161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obj">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2945184" y="4111917"/>
            <a:ext cx="92151" cy="279400"/>
          </a:xfrm>
          <a:custGeom>
            <a:avLst/>
            <a:gdLst/>
            <a:ahLst/>
            <a:cxnLst/>
            <a:rect l="l" t="t" r="r" b="b"/>
            <a:pathLst>
              <a:path w="85089" h="279400">
                <a:moveTo>
                  <a:pt x="0" y="0"/>
                </a:moveTo>
                <a:lnTo>
                  <a:pt x="2570" y="141440"/>
                </a:lnTo>
                <a:lnTo>
                  <a:pt x="0" y="279023"/>
                </a:lnTo>
                <a:lnTo>
                  <a:pt x="84831" y="277738"/>
                </a:lnTo>
                <a:lnTo>
                  <a:pt x="82261" y="129869"/>
                </a:lnTo>
                <a:lnTo>
                  <a:pt x="84831" y="1285"/>
                </a:lnTo>
                <a:lnTo>
                  <a:pt x="0" y="0"/>
                </a:lnTo>
                <a:close/>
              </a:path>
            </a:pathLst>
          </a:custGeom>
          <a:solidFill>
            <a:srgbClr val="000000"/>
          </a:solidFill>
        </p:spPr>
        <p:txBody>
          <a:bodyPr wrap="square" lIns="0" tIns="0" rIns="0" bIns="0" rtlCol="0"/>
          <a:lstStyle/>
          <a:p>
            <a:endParaRPr sz="1400"/>
          </a:p>
        </p:txBody>
      </p:sp>
      <p:sp>
        <p:nvSpPr>
          <p:cNvPr id="17" name="bk object 17"/>
          <p:cNvSpPr/>
          <p:nvPr/>
        </p:nvSpPr>
        <p:spPr>
          <a:xfrm>
            <a:off x="3069073" y="4144062"/>
            <a:ext cx="176050" cy="255904"/>
          </a:xfrm>
          <a:custGeom>
            <a:avLst/>
            <a:gdLst/>
            <a:ahLst/>
            <a:cxnLst/>
            <a:rect l="l" t="t" r="r" b="b"/>
            <a:pathLst>
              <a:path w="162560" h="255904">
                <a:moveTo>
                  <a:pt x="97683" y="0"/>
                </a:moveTo>
                <a:lnTo>
                  <a:pt x="60410" y="1285"/>
                </a:lnTo>
                <a:lnTo>
                  <a:pt x="33418" y="63005"/>
                </a:lnTo>
                <a:lnTo>
                  <a:pt x="1285" y="63005"/>
                </a:lnTo>
                <a:lnTo>
                  <a:pt x="0" y="102865"/>
                </a:lnTo>
                <a:lnTo>
                  <a:pt x="29562" y="105437"/>
                </a:lnTo>
                <a:lnTo>
                  <a:pt x="26991" y="126009"/>
                </a:lnTo>
                <a:lnTo>
                  <a:pt x="23134" y="147871"/>
                </a:lnTo>
                <a:lnTo>
                  <a:pt x="21849" y="171014"/>
                </a:lnTo>
                <a:lnTo>
                  <a:pt x="20563" y="195445"/>
                </a:lnTo>
                <a:lnTo>
                  <a:pt x="20563" y="210875"/>
                </a:lnTo>
                <a:lnTo>
                  <a:pt x="42414" y="243020"/>
                </a:lnTo>
                <a:lnTo>
                  <a:pt x="83546" y="255880"/>
                </a:lnTo>
                <a:lnTo>
                  <a:pt x="93827" y="255880"/>
                </a:lnTo>
                <a:lnTo>
                  <a:pt x="134959" y="248164"/>
                </a:lnTo>
                <a:lnTo>
                  <a:pt x="160666" y="214732"/>
                </a:lnTo>
                <a:lnTo>
                  <a:pt x="161523" y="207016"/>
                </a:lnTo>
                <a:lnTo>
                  <a:pt x="123390" y="207016"/>
                </a:lnTo>
                <a:lnTo>
                  <a:pt x="88687" y="205730"/>
                </a:lnTo>
                <a:lnTo>
                  <a:pt x="91258" y="109295"/>
                </a:lnTo>
                <a:lnTo>
                  <a:pt x="149096" y="108009"/>
                </a:lnTo>
                <a:lnTo>
                  <a:pt x="152952" y="56576"/>
                </a:lnTo>
                <a:lnTo>
                  <a:pt x="95113" y="55290"/>
                </a:lnTo>
                <a:lnTo>
                  <a:pt x="97683" y="0"/>
                </a:lnTo>
                <a:close/>
              </a:path>
              <a:path w="162560" h="255904">
                <a:moveTo>
                  <a:pt x="160666" y="181301"/>
                </a:moveTo>
                <a:lnTo>
                  <a:pt x="122104" y="181301"/>
                </a:lnTo>
                <a:lnTo>
                  <a:pt x="123390" y="207016"/>
                </a:lnTo>
                <a:lnTo>
                  <a:pt x="161523" y="207016"/>
                </a:lnTo>
                <a:lnTo>
                  <a:pt x="161951" y="203161"/>
                </a:lnTo>
                <a:lnTo>
                  <a:pt x="161951" y="186444"/>
                </a:lnTo>
                <a:lnTo>
                  <a:pt x="160666" y="181301"/>
                </a:lnTo>
                <a:close/>
              </a:path>
            </a:pathLst>
          </a:custGeom>
          <a:solidFill>
            <a:srgbClr val="000000"/>
          </a:solidFill>
        </p:spPr>
        <p:txBody>
          <a:bodyPr wrap="square" lIns="0" tIns="0" rIns="0" bIns="0" rtlCol="0"/>
          <a:lstStyle/>
          <a:p>
            <a:endParaRPr sz="1400"/>
          </a:p>
        </p:txBody>
      </p:sp>
      <p:sp>
        <p:nvSpPr>
          <p:cNvPr id="18" name="bk object 18"/>
          <p:cNvSpPr/>
          <p:nvPr/>
        </p:nvSpPr>
        <p:spPr>
          <a:xfrm>
            <a:off x="3287616" y="4122203"/>
            <a:ext cx="0" cy="102870"/>
          </a:xfrm>
          <a:custGeom>
            <a:avLst/>
            <a:gdLst/>
            <a:ahLst/>
            <a:cxnLst/>
            <a:rect l="l" t="t" r="r" b="b"/>
            <a:pathLst>
              <a:path h="102870">
                <a:moveTo>
                  <a:pt x="0" y="0"/>
                </a:moveTo>
                <a:lnTo>
                  <a:pt x="0" y="102865"/>
                </a:lnTo>
              </a:path>
            </a:pathLst>
          </a:custGeom>
          <a:ln w="41131">
            <a:solidFill>
              <a:srgbClr val="000000"/>
            </a:solidFill>
          </a:ln>
        </p:spPr>
        <p:txBody>
          <a:bodyPr wrap="square" lIns="0" tIns="0" rIns="0" bIns="0" rtlCol="0"/>
          <a:lstStyle/>
          <a:p>
            <a:endParaRPr sz="1400"/>
          </a:p>
        </p:txBody>
      </p:sp>
      <p:sp>
        <p:nvSpPr>
          <p:cNvPr id="19" name="bk object 19"/>
          <p:cNvSpPr/>
          <p:nvPr/>
        </p:nvSpPr>
        <p:spPr>
          <a:xfrm>
            <a:off x="3340512" y="4189067"/>
            <a:ext cx="203231" cy="210875"/>
          </a:xfrm>
          <a:prstGeom prst="rect">
            <a:avLst/>
          </a:prstGeom>
          <a:blipFill>
            <a:blip r:embed="rId2" cstate="print"/>
            <a:stretch>
              <a:fillRect/>
            </a:stretch>
          </a:blipFill>
        </p:spPr>
        <p:txBody>
          <a:bodyPr wrap="square" lIns="0" tIns="0" rIns="0" bIns="0" rtlCol="0"/>
          <a:lstStyle/>
          <a:p>
            <a:endParaRPr sz="1400"/>
          </a:p>
        </p:txBody>
      </p:sp>
      <p:sp>
        <p:nvSpPr>
          <p:cNvPr id="20" name="bk object 20"/>
          <p:cNvSpPr/>
          <p:nvPr/>
        </p:nvSpPr>
        <p:spPr>
          <a:xfrm>
            <a:off x="3710785" y="4102917"/>
            <a:ext cx="301211" cy="358775"/>
          </a:xfrm>
          <a:custGeom>
            <a:avLst/>
            <a:gdLst/>
            <a:ahLst/>
            <a:cxnLst/>
            <a:rect l="l" t="t" r="r" b="b"/>
            <a:pathLst>
              <a:path w="278129" h="358775">
                <a:moveTo>
                  <a:pt x="132388" y="0"/>
                </a:moveTo>
                <a:lnTo>
                  <a:pt x="84830" y="7714"/>
                </a:lnTo>
                <a:lnTo>
                  <a:pt x="47557" y="25716"/>
                </a:lnTo>
                <a:lnTo>
                  <a:pt x="21850" y="56576"/>
                </a:lnTo>
                <a:lnTo>
                  <a:pt x="3854" y="117009"/>
                </a:lnTo>
                <a:lnTo>
                  <a:pt x="0" y="155584"/>
                </a:lnTo>
                <a:lnTo>
                  <a:pt x="2569" y="189016"/>
                </a:lnTo>
                <a:lnTo>
                  <a:pt x="16707" y="230163"/>
                </a:lnTo>
                <a:lnTo>
                  <a:pt x="42414" y="262308"/>
                </a:lnTo>
                <a:lnTo>
                  <a:pt x="95113" y="290596"/>
                </a:lnTo>
                <a:lnTo>
                  <a:pt x="118248" y="295739"/>
                </a:lnTo>
                <a:lnTo>
                  <a:pt x="137528" y="295739"/>
                </a:lnTo>
                <a:lnTo>
                  <a:pt x="137528" y="300882"/>
                </a:lnTo>
                <a:lnTo>
                  <a:pt x="147811" y="340744"/>
                </a:lnTo>
                <a:lnTo>
                  <a:pt x="183802" y="356173"/>
                </a:lnTo>
                <a:lnTo>
                  <a:pt x="201795" y="358744"/>
                </a:lnTo>
                <a:lnTo>
                  <a:pt x="251923" y="358744"/>
                </a:lnTo>
                <a:lnTo>
                  <a:pt x="258349" y="357459"/>
                </a:lnTo>
                <a:lnTo>
                  <a:pt x="263492" y="357459"/>
                </a:lnTo>
                <a:lnTo>
                  <a:pt x="263385" y="330456"/>
                </a:lnTo>
                <a:lnTo>
                  <a:pt x="262314" y="317598"/>
                </a:lnTo>
                <a:lnTo>
                  <a:pt x="262207" y="299597"/>
                </a:lnTo>
                <a:lnTo>
                  <a:pt x="205651" y="297025"/>
                </a:lnTo>
                <a:lnTo>
                  <a:pt x="204366" y="286740"/>
                </a:lnTo>
                <a:lnTo>
                  <a:pt x="205651" y="271308"/>
                </a:lnTo>
                <a:lnTo>
                  <a:pt x="221075" y="264879"/>
                </a:lnTo>
                <a:lnTo>
                  <a:pt x="235215" y="254594"/>
                </a:lnTo>
                <a:lnTo>
                  <a:pt x="266063" y="208303"/>
                </a:lnTo>
                <a:lnTo>
                  <a:pt x="276344" y="163299"/>
                </a:lnTo>
                <a:lnTo>
                  <a:pt x="277629" y="137583"/>
                </a:lnTo>
                <a:lnTo>
                  <a:pt x="275059" y="106723"/>
                </a:lnTo>
                <a:lnTo>
                  <a:pt x="255779" y="55290"/>
                </a:lnTo>
                <a:lnTo>
                  <a:pt x="219789" y="20573"/>
                </a:lnTo>
                <a:lnTo>
                  <a:pt x="165806" y="2571"/>
                </a:lnTo>
                <a:lnTo>
                  <a:pt x="132388" y="0"/>
                </a:lnTo>
                <a:close/>
              </a:path>
            </a:pathLst>
          </a:custGeom>
          <a:solidFill>
            <a:srgbClr val="000000"/>
          </a:solidFill>
        </p:spPr>
        <p:txBody>
          <a:bodyPr wrap="square" lIns="0" tIns="0" rIns="0" bIns="0" rtlCol="0"/>
          <a:lstStyle/>
          <a:p>
            <a:endParaRPr sz="1400"/>
          </a:p>
        </p:txBody>
      </p:sp>
      <p:sp>
        <p:nvSpPr>
          <p:cNvPr id="21" name="bk object 21"/>
          <p:cNvSpPr/>
          <p:nvPr/>
        </p:nvSpPr>
        <p:spPr>
          <a:xfrm>
            <a:off x="3816575" y="4172351"/>
            <a:ext cx="104400" cy="156871"/>
          </a:xfrm>
          <a:prstGeom prst="rect">
            <a:avLst/>
          </a:prstGeom>
          <a:blipFill>
            <a:blip r:embed="rId3" cstate="print"/>
            <a:stretch>
              <a:fillRect/>
            </a:stretch>
          </a:blipFill>
        </p:spPr>
        <p:txBody>
          <a:bodyPr wrap="square" lIns="0" tIns="0" rIns="0" bIns="0" rtlCol="0"/>
          <a:lstStyle/>
          <a:p>
            <a:endParaRPr sz="1400"/>
          </a:p>
        </p:txBody>
      </p:sp>
      <p:sp>
        <p:nvSpPr>
          <p:cNvPr id="22" name="bk object 22"/>
          <p:cNvSpPr/>
          <p:nvPr/>
        </p:nvSpPr>
        <p:spPr>
          <a:xfrm>
            <a:off x="4056000" y="4109346"/>
            <a:ext cx="259261" cy="292100"/>
          </a:xfrm>
          <a:custGeom>
            <a:avLst/>
            <a:gdLst/>
            <a:ahLst/>
            <a:cxnLst/>
            <a:rect l="l" t="t" r="r" b="b"/>
            <a:pathLst>
              <a:path w="239395" h="292100">
                <a:moveTo>
                  <a:pt x="0" y="0"/>
                </a:moveTo>
                <a:lnTo>
                  <a:pt x="0" y="109295"/>
                </a:lnTo>
                <a:lnTo>
                  <a:pt x="1285" y="154298"/>
                </a:lnTo>
                <a:lnTo>
                  <a:pt x="7711" y="217304"/>
                </a:lnTo>
                <a:lnTo>
                  <a:pt x="30847" y="261021"/>
                </a:lnTo>
                <a:lnTo>
                  <a:pt x="69409" y="284165"/>
                </a:lnTo>
                <a:lnTo>
                  <a:pt x="123392" y="291882"/>
                </a:lnTo>
                <a:lnTo>
                  <a:pt x="137530" y="291882"/>
                </a:lnTo>
                <a:lnTo>
                  <a:pt x="176091" y="282880"/>
                </a:lnTo>
                <a:lnTo>
                  <a:pt x="215935" y="255877"/>
                </a:lnTo>
                <a:lnTo>
                  <a:pt x="234082" y="219875"/>
                </a:lnTo>
                <a:lnTo>
                  <a:pt x="168378" y="219875"/>
                </a:lnTo>
                <a:lnTo>
                  <a:pt x="92543" y="218590"/>
                </a:lnTo>
                <a:lnTo>
                  <a:pt x="86117" y="87434"/>
                </a:lnTo>
                <a:lnTo>
                  <a:pt x="84831" y="5142"/>
                </a:lnTo>
                <a:lnTo>
                  <a:pt x="0" y="0"/>
                </a:lnTo>
                <a:close/>
              </a:path>
              <a:path w="239395" h="292100">
                <a:moveTo>
                  <a:pt x="236500" y="3857"/>
                </a:moveTo>
                <a:lnTo>
                  <a:pt x="164522" y="6427"/>
                </a:lnTo>
                <a:lnTo>
                  <a:pt x="170948" y="93863"/>
                </a:lnTo>
                <a:lnTo>
                  <a:pt x="168378" y="219875"/>
                </a:lnTo>
                <a:lnTo>
                  <a:pt x="234082" y="219875"/>
                </a:lnTo>
                <a:lnTo>
                  <a:pt x="235216" y="216018"/>
                </a:lnTo>
                <a:lnTo>
                  <a:pt x="237785" y="189016"/>
                </a:lnTo>
                <a:lnTo>
                  <a:pt x="239071" y="156870"/>
                </a:lnTo>
                <a:lnTo>
                  <a:pt x="239071" y="79721"/>
                </a:lnTo>
                <a:lnTo>
                  <a:pt x="236500" y="3857"/>
                </a:lnTo>
                <a:close/>
              </a:path>
            </a:pathLst>
          </a:custGeom>
          <a:solidFill>
            <a:srgbClr val="000000"/>
          </a:solidFill>
        </p:spPr>
        <p:txBody>
          <a:bodyPr wrap="square" lIns="0" tIns="0" rIns="0" bIns="0" rtlCol="0"/>
          <a:lstStyle/>
          <a:p>
            <a:endParaRPr sz="1400"/>
          </a:p>
        </p:txBody>
      </p:sp>
      <p:sp>
        <p:nvSpPr>
          <p:cNvPr id="23" name="bk object 23"/>
          <p:cNvSpPr/>
          <p:nvPr/>
        </p:nvSpPr>
        <p:spPr>
          <a:xfrm>
            <a:off x="4366415" y="4114488"/>
            <a:ext cx="263387" cy="284480"/>
          </a:xfrm>
          <a:custGeom>
            <a:avLst/>
            <a:gdLst/>
            <a:ahLst/>
            <a:cxnLst/>
            <a:rect l="l" t="t" r="r" b="b"/>
            <a:pathLst>
              <a:path w="243204" h="284479">
                <a:moveTo>
                  <a:pt x="235215" y="0"/>
                </a:moveTo>
                <a:lnTo>
                  <a:pt x="159380" y="0"/>
                </a:lnTo>
                <a:lnTo>
                  <a:pt x="0" y="7714"/>
                </a:lnTo>
                <a:lnTo>
                  <a:pt x="6426" y="124726"/>
                </a:lnTo>
                <a:lnTo>
                  <a:pt x="1285" y="284168"/>
                </a:lnTo>
                <a:lnTo>
                  <a:pt x="83546" y="279023"/>
                </a:lnTo>
                <a:lnTo>
                  <a:pt x="242651" y="279023"/>
                </a:lnTo>
                <a:lnTo>
                  <a:pt x="240356" y="246878"/>
                </a:lnTo>
                <a:lnTo>
                  <a:pt x="239071" y="227590"/>
                </a:lnTo>
                <a:lnTo>
                  <a:pt x="239071" y="210876"/>
                </a:lnTo>
                <a:lnTo>
                  <a:pt x="68122" y="210876"/>
                </a:lnTo>
                <a:lnTo>
                  <a:pt x="68122" y="168442"/>
                </a:lnTo>
                <a:lnTo>
                  <a:pt x="125962" y="163299"/>
                </a:lnTo>
                <a:lnTo>
                  <a:pt x="206937" y="163299"/>
                </a:lnTo>
                <a:lnTo>
                  <a:pt x="206937" y="108009"/>
                </a:lnTo>
                <a:lnTo>
                  <a:pt x="107967" y="108009"/>
                </a:lnTo>
                <a:lnTo>
                  <a:pt x="105396" y="106723"/>
                </a:lnTo>
                <a:lnTo>
                  <a:pt x="98970" y="106723"/>
                </a:lnTo>
                <a:lnTo>
                  <a:pt x="96399" y="55290"/>
                </a:lnTo>
                <a:lnTo>
                  <a:pt x="165807" y="51432"/>
                </a:lnTo>
                <a:lnTo>
                  <a:pt x="235215" y="51432"/>
                </a:lnTo>
                <a:lnTo>
                  <a:pt x="235215" y="0"/>
                </a:lnTo>
                <a:close/>
              </a:path>
              <a:path w="243204" h="284479">
                <a:moveTo>
                  <a:pt x="242651" y="279023"/>
                </a:moveTo>
                <a:lnTo>
                  <a:pt x="83546" y="279023"/>
                </a:lnTo>
                <a:lnTo>
                  <a:pt x="167092" y="281595"/>
                </a:lnTo>
                <a:lnTo>
                  <a:pt x="182516" y="281595"/>
                </a:lnTo>
                <a:lnTo>
                  <a:pt x="196655" y="282881"/>
                </a:lnTo>
                <a:lnTo>
                  <a:pt x="217220" y="282881"/>
                </a:lnTo>
                <a:lnTo>
                  <a:pt x="224933" y="284168"/>
                </a:lnTo>
                <a:lnTo>
                  <a:pt x="241641" y="284168"/>
                </a:lnTo>
                <a:lnTo>
                  <a:pt x="242927" y="282881"/>
                </a:lnTo>
                <a:lnTo>
                  <a:pt x="242651" y="279023"/>
                </a:lnTo>
                <a:close/>
              </a:path>
              <a:path w="243204" h="284479">
                <a:moveTo>
                  <a:pt x="239071" y="208304"/>
                </a:moveTo>
                <a:lnTo>
                  <a:pt x="230072" y="208304"/>
                </a:lnTo>
                <a:lnTo>
                  <a:pt x="218505" y="209590"/>
                </a:lnTo>
                <a:lnTo>
                  <a:pt x="185087" y="209590"/>
                </a:lnTo>
                <a:lnTo>
                  <a:pt x="163236" y="210876"/>
                </a:lnTo>
                <a:lnTo>
                  <a:pt x="239071" y="210876"/>
                </a:lnTo>
                <a:lnTo>
                  <a:pt x="239071" y="208304"/>
                </a:lnTo>
                <a:close/>
              </a:path>
              <a:path w="243204" h="284479">
                <a:moveTo>
                  <a:pt x="206937" y="163299"/>
                </a:moveTo>
                <a:lnTo>
                  <a:pt x="125962" y="163299"/>
                </a:lnTo>
                <a:lnTo>
                  <a:pt x="206937" y="165871"/>
                </a:lnTo>
                <a:lnTo>
                  <a:pt x="206937" y="163299"/>
                </a:lnTo>
                <a:close/>
              </a:path>
              <a:path w="243204" h="284479">
                <a:moveTo>
                  <a:pt x="206937" y="106723"/>
                </a:moveTo>
                <a:lnTo>
                  <a:pt x="201795" y="106723"/>
                </a:lnTo>
                <a:lnTo>
                  <a:pt x="196655" y="108009"/>
                </a:lnTo>
                <a:lnTo>
                  <a:pt x="206937" y="108009"/>
                </a:lnTo>
                <a:lnTo>
                  <a:pt x="206937" y="106723"/>
                </a:lnTo>
                <a:close/>
              </a:path>
            </a:pathLst>
          </a:custGeom>
          <a:solidFill>
            <a:srgbClr val="000000"/>
          </a:solidFill>
        </p:spPr>
        <p:txBody>
          <a:bodyPr wrap="square" lIns="0" tIns="0" rIns="0" bIns="0" rtlCol="0"/>
          <a:lstStyle/>
          <a:p>
            <a:endParaRPr sz="1400"/>
          </a:p>
        </p:txBody>
      </p:sp>
      <p:sp>
        <p:nvSpPr>
          <p:cNvPr id="24" name="bk object 24"/>
          <p:cNvSpPr/>
          <p:nvPr/>
        </p:nvSpPr>
        <p:spPr>
          <a:xfrm>
            <a:off x="4653166" y="4102917"/>
            <a:ext cx="291583" cy="298450"/>
          </a:xfrm>
          <a:custGeom>
            <a:avLst/>
            <a:gdLst/>
            <a:ahLst/>
            <a:cxnLst/>
            <a:rect l="l" t="t" r="r" b="b"/>
            <a:pathLst>
              <a:path w="269239" h="298450">
                <a:moveTo>
                  <a:pt x="1285" y="199301"/>
                </a:moveTo>
                <a:lnTo>
                  <a:pt x="1285" y="207016"/>
                </a:lnTo>
                <a:lnTo>
                  <a:pt x="3855" y="226303"/>
                </a:lnTo>
                <a:lnTo>
                  <a:pt x="37275" y="273880"/>
                </a:lnTo>
                <a:lnTo>
                  <a:pt x="80975" y="291880"/>
                </a:lnTo>
                <a:lnTo>
                  <a:pt x="140100" y="298311"/>
                </a:lnTo>
                <a:lnTo>
                  <a:pt x="169663" y="297025"/>
                </a:lnTo>
                <a:lnTo>
                  <a:pt x="217220" y="282880"/>
                </a:lnTo>
                <a:lnTo>
                  <a:pt x="249353" y="257163"/>
                </a:lnTo>
                <a:lnTo>
                  <a:pt x="261951" y="236590"/>
                </a:lnTo>
                <a:lnTo>
                  <a:pt x="176091" y="236590"/>
                </a:lnTo>
                <a:lnTo>
                  <a:pt x="91259" y="232732"/>
                </a:lnTo>
                <a:lnTo>
                  <a:pt x="89974" y="225019"/>
                </a:lnTo>
                <a:lnTo>
                  <a:pt x="89974" y="203158"/>
                </a:lnTo>
                <a:lnTo>
                  <a:pt x="1285" y="199301"/>
                </a:lnTo>
                <a:close/>
              </a:path>
              <a:path w="269239" h="298450">
                <a:moveTo>
                  <a:pt x="137530" y="0"/>
                </a:moveTo>
                <a:lnTo>
                  <a:pt x="75834" y="3857"/>
                </a:lnTo>
                <a:lnTo>
                  <a:pt x="33419" y="19287"/>
                </a:lnTo>
                <a:lnTo>
                  <a:pt x="2570" y="64289"/>
                </a:lnTo>
                <a:lnTo>
                  <a:pt x="0" y="87436"/>
                </a:lnTo>
                <a:lnTo>
                  <a:pt x="2570" y="113152"/>
                </a:lnTo>
                <a:lnTo>
                  <a:pt x="24421" y="151725"/>
                </a:lnTo>
                <a:lnTo>
                  <a:pt x="70694" y="174870"/>
                </a:lnTo>
                <a:lnTo>
                  <a:pt x="156810" y="182585"/>
                </a:lnTo>
                <a:lnTo>
                  <a:pt x="176091" y="185158"/>
                </a:lnTo>
                <a:lnTo>
                  <a:pt x="177376" y="194159"/>
                </a:lnTo>
                <a:lnTo>
                  <a:pt x="177376" y="228875"/>
                </a:lnTo>
                <a:lnTo>
                  <a:pt x="176091" y="236590"/>
                </a:lnTo>
                <a:lnTo>
                  <a:pt x="261951" y="236590"/>
                </a:lnTo>
                <a:lnTo>
                  <a:pt x="266063" y="221161"/>
                </a:lnTo>
                <a:lnTo>
                  <a:pt x="268633" y="199301"/>
                </a:lnTo>
                <a:lnTo>
                  <a:pt x="266063" y="174870"/>
                </a:lnTo>
                <a:lnTo>
                  <a:pt x="244212" y="137583"/>
                </a:lnTo>
                <a:lnTo>
                  <a:pt x="199227" y="114438"/>
                </a:lnTo>
                <a:lnTo>
                  <a:pt x="132388" y="102865"/>
                </a:lnTo>
                <a:lnTo>
                  <a:pt x="91259" y="101580"/>
                </a:lnTo>
                <a:lnTo>
                  <a:pt x="82261" y="101580"/>
                </a:lnTo>
                <a:lnTo>
                  <a:pt x="82261" y="56576"/>
                </a:lnTo>
                <a:lnTo>
                  <a:pt x="91259" y="55290"/>
                </a:lnTo>
                <a:lnTo>
                  <a:pt x="248497" y="55290"/>
                </a:lnTo>
                <a:lnTo>
                  <a:pt x="244212" y="45002"/>
                </a:lnTo>
                <a:lnTo>
                  <a:pt x="206939" y="11571"/>
                </a:lnTo>
                <a:lnTo>
                  <a:pt x="164522" y="1285"/>
                </a:lnTo>
                <a:lnTo>
                  <a:pt x="137530" y="0"/>
                </a:lnTo>
                <a:close/>
              </a:path>
              <a:path w="269239" h="298450">
                <a:moveTo>
                  <a:pt x="248497" y="55290"/>
                </a:moveTo>
                <a:lnTo>
                  <a:pt x="133674" y="55290"/>
                </a:lnTo>
                <a:lnTo>
                  <a:pt x="141386" y="56576"/>
                </a:lnTo>
                <a:lnTo>
                  <a:pt x="154239" y="56576"/>
                </a:lnTo>
                <a:lnTo>
                  <a:pt x="160666" y="57862"/>
                </a:lnTo>
                <a:lnTo>
                  <a:pt x="167092" y="57862"/>
                </a:lnTo>
                <a:lnTo>
                  <a:pt x="164522" y="87436"/>
                </a:lnTo>
                <a:lnTo>
                  <a:pt x="251925" y="90006"/>
                </a:lnTo>
                <a:lnTo>
                  <a:pt x="251925" y="78435"/>
                </a:lnTo>
                <a:lnTo>
                  <a:pt x="250639" y="60433"/>
                </a:lnTo>
                <a:lnTo>
                  <a:pt x="248497" y="55290"/>
                </a:lnTo>
                <a:close/>
              </a:path>
            </a:pathLst>
          </a:custGeom>
          <a:solidFill>
            <a:srgbClr val="000000"/>
          </a:solidFill>
        </p:spPr>
        <p:txBody>
          <a:bodyPr wrap="square" lIns="0" tIns="0" rIns="0" bIns="0" rtlCol="0"/>
          <a:lstStyle/>
          <a:p>
            <a:endParaRPr sz="1400"/>
          </a:p>
        </p:txBody>
      </p:sp>
      <p:sp>
        <p:nvSpPr>
          <p:cNvPr id="25" name="bk object 25"/>
          <p:cNvSpPr/>
          <p:nvPr/>
        </p:nvSpPr>
        <p:spPr>
          <a:xfrm>
            <a:off x="4964976" y="4109345"/>
            <a:ext cx="252384" cy="289560"/>
          </a:xfrm>
          <a:custGeom>
            <a:avLst/>
            <a:gdLst/>
            <a:ahLst/>
            <a:cxnLst/>
            <a:rect l="l" t="t" r="r" b="b"/>
            <a:pathLst>
              <a:path w="233045" h="289560">
                <a:moveTo>
                  <a:pt x="3855" y="0"/>
                </a:moveTo>
                <a:lnTo>
                  <a:pt x="0" y="78436"/>
                </a:lnTo>
                <a:lnTo>
                  <a:pt x="65550" y="78436"/>
                </a:lnTo>
                <a:lnTo>
                  <a:pt x="70693" y="79721"/>
                </a:lnTo>
                <a:lnTo>
                  <a:pt x="77119" y="79721"/>
                </a:lnTo>
                <a:lnTo>
                  <a:pt x="77119" y="127297"/>
                </a:lnTo>
                <a:lnTo>
                  <a:pt x="75834" y="177443"/>
                </a:lnTo>
                <a:lnTo>
                  <a:pt x="74549" y="228876"/>
                </a:lnTo>
                <a:lnTo>
                  <a:pt x="71978" y="281595"/>
                </a:lnTo>
                <a:lnTo>
                  <a:pt x="92542" y="281595"/>
                </a:lnTo>
                <a:lnTo>
                  <a:pt x="102826" y="282881"/>
                </a:lnTo>
                <a:lnTo>
                  <a:pt x="113108" y="282881"/>
                </a:lnTo>
                <a:lnTo>
                  <a:pt x="136244" y="285452"/>
                </a:lnTo>
                <a:lnTo>
                  <a:pt x="147811" y="288025"/>
                </a:lnTo>
                <a:lnTo>
                  <a:pt x="159380" y="289311"/>
                </a:lnTo>
                <a:lnTo>
                  <a:pt x="158095" y="280309"/>
                </a:lnTo>
                <a:lnTo>
                  <a:pt x="158095" y="219875"/>
                </a:lnTo>
                <a:lnTo>
                  <a:pt x="160666" y="63005"/>
                </a:lnTo>
                <a:lnTo>
                  <a:pt x="227501" y="63005"/>
                </a:lnTo>
                <a:lnTo>
                  <a:pt x="227501" y="48862"/>
                </a:lnTo>
                <a:lnTo>
                  <a:pt x="228787" y="30859"/>
                </a:lnTo>
                <a:lnTo>
                  <a:pt x="231357" y="15431"/>
                </a:lnTo>
                <a:lnTo>
                  <a:pt x="232386" y="5143"/>
                </a:lnTo>
                <a:lnTo>
                  <a:pt x="114394" y="5143"/>
                </a:lnTo>
                <a:lnTo>
                  <a:pt x="3855" y="0"/>
                </a:lnTo>
                <a:close/>
              </a:path>
              <a:path w="233045" h="289560">
                <a:moveTo>
                  <a:pt x="227501" y="63005"/>
                </a:moveTo>
                <a:lnTo>
                  <a:pt x="160666" y="63005"/>
                </a:lnTo>
                <a:lnTo>
                  <a:pt x="227501" y="66862"/>
                </a:lnTo>
                <a:lnTo>
                  <a:pt x="227501" y="63005"/>
                </a:lnTo>
                <a:close/>
              </a:path>
              <a:path w="233045" h="289560">
                <a:moveTo>
                  <a:pt x="232643" y="2571"/>
                </a:moveTo>
                <a:lnTo>
                  <a:pt x="114394" y="5143"/>
                </a:lnTo>
                <a:lnTo>
                  <a:pt x="232386" y="5143"/>
                </a:lnTo>
                <a:lnTo>
                  <a:pt x="232643" y="2571"/>
                </a:lnTo>
                <a:close/>
              </a:path>
            </a:pathLst>
          </a:custGeom>
          <a:solidFill>
            <a:srgbClr val="000000"/>
          </a:solidFill>
        </p:spPr>
        <p:txBody>
          <a:bodyPr wrap="square" lIns="0" tIns="0" rIns="0" bIns="0" rtlCol="0"/>
          <a:lstStyle/>
          <a:p>
            <a:endParaRPr sz="1400"/>
          </a:p>
        </p:txBody>
      </p:sp>
      <p:sp>
        <p:nvSpPr>
          <p:cNvPr id="26" name="bk object 26"/>
          <p:cNvSpPr/>
          <p:nvPr/>
        </p:nvSpPr>
        <p:spPr>
          <a:xfrm>
            <a:off x="5250333" y="4111917"/>
            <a:ext cx="92151" cy="279400"/>
          </a:xfrm>
          <a:custGeom>
            <a:avLst/>
            <a:gdLst/>
            <a:ahLst/>
            <a:cxnLst/>
            <a:rect l="l" t="t" r="r" b="b"/>
            <a:pathLst>
              <a:path w="85089" h="279400">
                <a:moveTo>
                  <a:pt x="0" y="0"/>
                </a:moveTo>
                <a:lnTo>
                  <a:pt x="2570" y="141440"/>
                </a:lnTo>
                <a:lnTo>
                  <a:pt x="0" y="279023"/>
                </a:lnTo>
                <a:lnTo>
                  <a:pt x="84831" y="277738"/>
                </a:lnTo>
                <a:lnTo>
                  <a:pt x="80975" y="129866"/>
                </a:lnTo>
                <a:lnTo>
                  <a:pt x="84831" y="1285"/>
                </a:lnTo>
                <a:lnTo>
                  <a:pt x="0" y="0"/>
                </a:lnTo>
                <a:close/>
              </a:path>
            </a:pathLst>
          </a:custGeom>
          <a:solidFill>
            <a:srgbClr val="000000"/>
          </a:solidFill>
        </p:spPr>
        <p:txBody>
          <a:bodyPr wrap="square" lIns="0" tIns="0" rIns="0" bIns="0" rtlCol="0"/>
          <a:lstStyle/>
          <a:p>
            <a:endParaRPr sz="1400"/>
          </a:p>
        </p:txBody>
      </p:sp>
      <p:sp>
        <p:nvSpPr>
          <p:cNvPr id="27" name="bk object 27"/>
          <p:cNvSpPr/>
          <p:nvPr/>
        </p:nvSpPr>
        <p:spPr>
          <a:xfrm>
            <a:off x="5383965" y="4102916"/>
            <a:ext cx="298460" cy="298450"/>
          </a:xfrm>
          <a:custGeom>
            <a:avLst/>
            <a:gdLst/>
            <a:ahLst/>
            <a:cxnLst/>
            <a:rect l="l" t="t" r="r" b="b"/>
            <a:pathLst>
              <a:path w="275589" h="298450">
                <a:moveTo>
                  <a:pt x="140102" y="0"/>
                </a:moveTo>
                <a:lnTo>
                  <a:pt x="86118" y="7714"/>
                </a:lnTo>
                <a:lnTo>
                  <a:pt x="43702" y="28288"/>
                </a:lnTo>
                <a:lnTo>
                  <a:pt x="11569" y="66864"/>
                </a:lnTo>
                <a:lnTo>
                  <a:pt x="1286" y="111866"/>
                </a:lnTo>
                <a:lnTo>
                  <a:pt x="0" y="142726"/>
                </a:lnTo>
                <a:lnTo>
                  <a:pt x="2571" y="177445"/>
                </a:lnTo>
                <a:lnTo>
                  <a:pt x="23135" y="235307"/>
                </a:lnTo>
                <a:lnTo>
                  <a:pt x="60411" y="275166"/>
                </a:lnTo>
                <a:lnTo>
                  <a:pt x="115680" y="295740"/>
                </a:lnTo>
                <a:lnTo>
                  <a:pt x="147814" y="298311"/>
                </a:lnTo>
                <a:lnTo>
                  <a:pt x="160666" y="298311"/>
                </a:lnTo>
                <a:lnTo>
                  <a:pt x="203083" y="284167"/>
                </a:lnTo>
                <a:lnTo>
                  <a:pt x="232645" y="259737"/>
                </a:lnTo>
                <a:lnTo>
                  <a:pt x="242927" y="248164"/>
                </a:lnTo>
                <a:lnTo>
                  <a:pt x="264777" y="207018"/>
                </a:lnTo>
                <a:lnTo>
                  <a:pt x="273775" y="158157"/>
                </a:lnTo>
                <a:lnTo>
                  <a:pt x="275061" y="140154"/>
                </a:lnTo>
                <a:lnTo>
                  <a:pt x="272489" y="108009"/>
                </a:lnTo>
                <a:lnTo>
                  <a:pt x="254496" y="56576"/>
                </a:lnTo>
                <a:lnTo>
                  <a:pt x="219791" y="20574"/>
                </a:lnTo>
                <a:lnTo>
                  <a:pt x="169664" y="2571"/>
                </a:lnTo>
                <a:lnTo>
                  <a:pt x="140102" y="0"/>
                </a:lnTo>
                <a:close/>
              </a:path>
            </a:pathLst>
          </a:custGeom>
          <a:solidFill>
            <a:srgbClr val="000000"/>
          </a:solidFill>
        </p:spPr>
        <p:txBody>
          <a:bodyPr wrap="square" lIns="0" tIns="0" rIns="0" bIns="0" rtlCol="0"/>
          <a:lstStyle/>
          <a:p>
            <a:endParaRPr sz="1400"/>
          </a:p>
        </p:txBody>
      </p:sp>
      <p:sp>
        <p:nvSpPr>
          <p:cNvPr id="28" name="bk object 28"/>
          <p:cNvSpPr/>
          <p:nvPr/>
        </p:nvSpPr>
        <p:spPr>
          <a:xfrm>
            <a:off x="5480014" y="4173637"/>
            <a:ext cx="108575" cy="160728"/>
          </a:xfrm>
          <a:prstGeom prst="rect">
            <a:avLst/>
          </a:prstGeom>
          <a:blipFill>
            <a:blip r:embed="rId4" cstate="print"/>
            <a:stretch>
              <a:fillRect/>
            </a:stretch>
          </a:blipFill>
        </p:spPr>
        <p:txBody>
          <a:bodyPr wrap="square" lIns="0" tIns="0" rIns="0" bIns="0" rtlCol="0"/>
          <a:lstStyle/>
          <a:p>
            <a:endParaRPr sz="1400"/>
          </a:p>
        </p:txBody>
      </p:sp>
      <p:sp>
        <p:nvSpPr>
          <p:cNvPr id="29" name="bk object 29"/>
          <p:cNvSpPr/>
          <p:nvPr/>
        </p:nvSpPr>
        <p:spPr>
          <a:xfrm>
            <a:off x="5722222" y="4111918"/>
            <a:ext cx="282643" cy="279400"/>
          </a:xfrm>
          <a:custGeom>
            <a:avLst/>
            <a:gdLst/>
            <a:ahLst/>
            <a:cxnLst/>
            <a:rect l="l" t="t" r="r" b="b"/>
            <a:pathLst>
              <a:path w="260985" h="279400">
                <a:moveTo>
                  <a:pt x="95114" y="0"/>
                </a:moveTo>
                <a:lnTo>
                  <a:pt x="6426" y="0"/>
                </a:lnTo>
                <a:lnTo>
                  <a:pt x="6426" y="70720"/>
                </a:lnTo>
                <a:lnTo>
                  <a:pt x="5141" y="140154"/>
                </a:lnTo>
                <a:lnTo>
                  <a:pt x="0" y="279022"/>
                </a:lnTo>
                <a:lnTo>
                  <a:pt x="61695" y="279022"/>
                </a:lnTo>
                <a:lnTo>
                  <a:pt x="65551" y="86150"/>
                </a:lnTo>
                <a:lnTo>
                  <a:pt x="149038" y="86150"/>
                </a:lnTo>
                <a:lnTo>
                  <a:pt x="95114" y="0"/>
                </a:lnTo>
                <a:close/>
              </a:path>
              <a:path w="260985" h="279400">
                <a:moveTo>
                  <a:pt x="149038" y="86150"/>
                </a:moveTo>
                <a:lnTo>
                  <a:pt x="65551" y="86150"/>
                </a:lnTo>
                <a:lnTo>
                  <a:pt x="73265" y="108009"/>
                </a:lnTo>
                <a:lnTo>
                  <a:pt x="83546" y="129868"/>
                </a:lnTo>
                <a:lnTo>
                  <a:pt x="95114" y="151725"/>
                </a:lnTo>
                <a:lnTo>
                  <a:pt x="107968" y="174870"/>
                </a:lnTo>
                <a:lnTo>
                  <a:pt x="138815" y="223733"/>
                </a:lnTo>
                <a:lnTo>
                  <a:pt x="174804" y="277738"/>
                </a:lnTo>
                <a:lnTo>
                  <a:pt x="241643" y="277738"/>
                </a:lnTo>
                <a:lnTo>
                  <a:pt x="249353" y="279022"/>
                </a:lnTo>
                <a:lnTo>
                  <a:pt x="258351" y="279022"/>
                </a:lnTo>
                <a:lnTo>
                  <a:pt x="259232" y="186444"/>
                </a:lnTo>
                <a:lnTo>
                  <a:pt x="201796" y="186444"/>
                </a:lnTo>
                <a:lnTo>
                  <a:pt x="195369" y="167157"/>
                </a:lnTo>
                <a:lnTo>
                  <a:pt x="188944" y="153011"/>
                </a:lnTo>
                <a:lnTo>
                  <a:pt x="181231" y="137583"/>
                </a:lnTo>
                <a:lnTo>
                  <a:pt x="149038" y="86150"/>
                </a:lnTo>
                <a:close/>
              </a:path>
              <a:path w="260985" h="279400">
                <a:moveTo>
                  <a:pt x="199225" y="7713"/>
                </a:moveTo>
                <a:lnTo>
                  <a:pt x="200511" y="50147"/>
                </a:lnTo>
                <a:lnTo>
                  <a:pt x="200511" y="87434"/>
                </a:lnTo>
                <a:lnTo>
                  <a:pt x="201796" y="119580"/>
                </a:lnTo>
                <a:lnTo>
                  <a:pt x="201796" y="186444"/>
                </a:lnTo>
                <a:lnTo>
                  <a:pt x="259232" y="186444"/>
                </a:lnTo>
                <a:lnTo>
                  <a:pt x="260921" y="8999"/>
                </a:lnTo>
                <a:lnTo>
                  <a:pt x="199225" y="7713"/>
                </a:lnTo>
                <a:close/>
              </a:path>
            </a:pathLst>
          </a:custGeom>
          <a:solidFill>
            <a:srgbClr val="000000"/>
          </a:solidFill>
        </p:spPr>
        <p:txBody>
          <a:bodyPr wrap="square" lIns="0" tIns="0" rIns="0" bIns="0" rtlCol="0"/>
          <a:lstStyle/>
          <a:p>
            <a:endParaRPr sz="1400"/>
          </a:p>
        </p:txBody>
      </p:sp>
      <p:sp>
        <p:nvSpPr>
          <p:cNvPr id="30" name="bk object 30"/>
          <p:cNvSpPr/>
          <p:nvPr/>
        </p:nvSpPr>
        <p:spPr>
          <a:xfrm>
            <a:off x="6178797" y="4109346"/>
            <a:ext cx="252384" cy="289560"/>
          </a:xfrm>
          <a:custGeom>
            <a:avLst/>
            <a:gdLst/>
            <a:ahLst/>
            <a:cxnLst/>
            <a:rect l="l" t="t" r="r" b="b"/>
            <a:pathLst>
              <a:path w="233045" h="289560">
                <a:moveTo>
                  <a:pt x="2570" y="0"/>
                </a:moveTo>
                <a:lnTo>
                  <a:pt x="0" y="78435"/>
                </a:lnTo>
                <a:lnTo>
                  <a:pt x="65551" y="78435"/>
                </a:lnTo>
                <a:lnTo>
                  <a:pt x="71979" y="79721"/>
                </a:lnTo>
                <a:lnTo>
                  <a:pt x="78405" y="79721"/>
                </a:lnTo>
                <a:lnTo>
                  <a:pt x="78405" y="127296"/>
                </a:lnTo>
                <a:lnTo>
                  <a:pt x="77119" y="177442"/>
                </a:lnTo>
                <a:lnTo>
                  <a:pt x="74549" y="228875"/>
                </a:lnTo>
                <a:lnTo>
                  <a:pt x="71979" y="281594"/>
                </a:lnTo>
                <a:lnTo>
                  <a:pt x="92543" y="281594"/>
                </a:lnTo>
                <a:lnTo>
                  <a:pt x="102826" y="282880"/>
                </a:lnTo>
                <a:lnTo>
                  <a:pt x="113108" y="282880"/>
                </a:lnTo>
                <a:lnTo>
                  <a:pt x="136244" y="285451"/>
                </a:lnTo>
                <a:lnTo>
                  <a:pt x="147812" y="288023"/>
                </a:lnTo>
                <a:lnTo>
                  <a:pt x="159380" y="289309"/>
                </a:lnTo>
                <a:lnTo>
                  <a:pt x="159380" y="271308"/>
                </a:lnTo>
                <a:lnTo>
                  <a:pt x="158095" y="263593"/>
                </a:lnTo>
                <a:lnTo>
                  <a:pt x="158095" y="219875"/>
                </a:lnTo>
                <a:lnTo>
                  <a:pt x="160666" y="63004"/>
                </a:lnTo>
                <a:lnTo>
                  <a:pt x="228788" y="63004"/>
                </a:lnTo>
                <a:lnTo>
                  <a:pt x="228788" y="48861"/>
                </a:lnTo>
                <a:lnTo>
                  <a:pt x="230073" y="30859"/>
                </a:lnTo>
                <a:lnTo>
                  <a:pt x="231359" y="15429"/>
                </a:lnTo>
                <a:lnTo>
                  <a:pt x="232387" y="5143"/>
                </a:lnTo>
                <a:lnTo>
                  <a:pt x="115679" y="5143"/>
                </a:lnTo>
                <a:lnTo>
                  <a:pt x="2570" y="0"/>
                </a:lnTo>
                <a:close/>
              </a:path>
              <a:path w="233045" h="289560">
                <a:moveTo>
                  <a:pt x="228788" y="63004"/>
                </a:moveTo>
                <a:lnTo>
                  <a:pt x="160666" y="63004"/>
                </a:lnTo>
                <a:lnTo>
                  <a:pt x="228788" y="66861"/>
                </a:lnTo>
                <a:lnTo>
                  <a:pt x="228788" y="63004"/>
                </a:lnTo>
                <a:close/>
              </a:path>
              <a:path w="233045" h="289560">
                <a:moveTo>
                  <a:pt x="232644" y="2571"/>
                </a:moveTo>
                <a:lnTo>
                  <a:pt x="115679" y="5143"/>
                </a:lnTo>
                <a:lnTo>
                  <a:pt x="232387" y="5143"/>
                </a:lnTo>
                <a:lnTo>
                  <a:pt x="232644" y="2571"/>
                </a:lnTo>
                <a:close/>
              </a:path>
            </a:pathLst>
          </a:custGeom>
          <a:solidFill>
            <a:srgbClr val="000000"/>
          </a:solidFill>
        </p:spPr>
        <p:txBody>
          <a:bodyPr wrap="square" lIns="0" tIns="0" rIns="0" bIns="0" rtlCol="0"/>
          <a:lstStyle/>
          <a:p>
            <a:endParaRPr sz="1400"/>
          </a:p>
        </p:txBody>
      </p:sp>
      <p:sp>
        <p:nvSpPr>
          <p:cNvPr id="31" name="bk object 31"/>
          <p:cNvSpPr/>
          <p:nvPr/>
        </p:nvSpPr>
        <p:spPr>
          <a:xfrm>
            <a:off x="6464157" y="4111918"/>
            <a:ext cx="92151" cy="279400"/>
          </a:xfrm>
          <a:custGeom>
            <a:avLst/>
            <a:gdLst/>
            <a:ahLst/>
            <a:cxnLst/>
            <a:rect l="l" t="t" r="r" b="b"/>
            <a:pathLst>
              <a:path w="85089" h="279400">
                <a:moveTo>
                  <a:pt x="0" y="0"/>
                </a:moveTo>
                <a:lnTo>
                  <a:pt x="2570" y="141439"/>
                </a:lnTo>
                <a:lnTo>
                  <a:pt x="0" y="279022"/>
                </a:lnTo>
                <a:lnTo>
                  <a:pt x="84831" y="277736"/>
                </a:lnTo>
                <a:lnTo>
                  <a:pt x="82261" y="129868"/>
                </a:lnTo>
                <a:lnTo>
                  <a:pt x="84831" y="1284"/>
                </a:lnTo>
                <a:lnTo>
                  <a:pt x="0" y="0"/>
                </a:lnTo>
                <a:close/>
              </a:path>
            </a:pathLst>
          </a:custGeom>
          <a:solidFill>
            <a:srgbClr val="000000"/>
          </a:solidFill>
        </p:spPr>
        <p:txBody>
          <a:bodyPr wrap="square" lIns="0" tIns="0" rIns="0" bIns="0" rtlCol="0"/>
          <a:lstStyle/>
          <a:p>
            <a:endParaRPr sz="1400"/>
          </a:p>
        </p:txBody>
      </p:sp>
      <p:sp>
        <p:nvSpPr>
          <p:cNvPr id="32" name="bk object 32"/>
          <p:cNvSpPr/>
          <p:nvPr/>
        </p:nvSpPr>
        <p:spPr>
          <a:xfrm>
            <a:off x="6601963" y="4119631"/>
            <a:ext cx="332845" cy="281940"/>
          </a:xfrm>
          <a:custGeom>
            <a:avLst/>
            <a:gdLst/>
            <a:ahLst/>
            <a:cxnLst/>
            <a:rect l="l" t="t" r="r" b="b"/>
            <a:pathLst>
              <a:path w="307339" h="281939">
                <a:moveTo>
                  <a:pt x="14139" y="0"/>
                </a:moveTo>
                <a:lnTo>
                  <a:pt x="8997" y="115724"/>
                </a:lnTo>
                <a:lnTo>
                  <a:pt x="0" y="279023"/>
                </a:lnTo>
                <a:lnTo>
                  <a:pt x="64266" y="281595"/>
                </a:lnTo>
                <a:lnTo>
                  <a:pt x="66838" y="78435"/>
                </a:lnTo>
                <a:lnTo>
                  <a:pt x="135388" y="78435"/>
                </a:lnTo>
                <a:lnTo>
                  <a:pt x="118250" y="1285"/>
                </a:lnTo>
                <a:lnTo>
                  <a:pt x="14139" y="0"/>
                </a:lnTo>
                <a:close/>
              </a:path>
              <a:path w="307339" h="281939">
                <a:moveTo>
                  <a:pt x="303337" y="68149"/>
                </a:moveTo>
                <a:lnTo>
                  <a:pt x="236501" y="68149"/>
                </a:lnTo>
                <a:lnTo>
                  <a:pt x="237787" y="77149"/>
                </a:lnTo>
                <a:lnTo>
                  <a:pt x="237787" y="151728"/>
                </a:lnTo>
                <a:lnTo>
                  <a:pt x="236501" y="192873"/>
                </a:lnTo>
                <a:lnTo>
                  <a:pt x="235216" y="226305"/>
                </a:lnTo>
                <a:lnTo>
                  <a:pt x="235216" y="264879"/>
                </a:lnTo>
                <a:lnTo>
                  <a:pt x="233931" y="273880"/>
                </a:lnTo>
                <a:lnTo>
                  <a:pt x="244213" y="273880"/>
                </a:lnTo>
                <a:lnTo>
                  <a:pt x="254495" y="275166"/>
                </a:lnTo>
                <a:lnTo>
                  <a:pt x="271205" y="275166"/>
                </a:lnTo>
                <a:lnTo>
                  <a:pt x="278916" y="276452"/>
                </a:lnTo>
                <a:lnTo>
                  <a:pt x="307193" y="276452"/>
                </a:lnTo>
                <a:lnTo>
                  <a:pt x="305908" y="221161"/>
                </a:lnTo>
                <a:lnTo>
                  <a:pt x="304622" y="162013"/>
                </a:lnTo>
                <a:lnTo>
                  <a:pt x="303337" y="99009"/>
                </a:lnTo>
                <a:lnTo>
                  <a:pt x="303337" y="68149"/>
                </a:lnTo>
                <a:close/>
              </a:path>
              <a:path w="307339" h="281939">
                <a:moveTo>
                  <a:pt x="135388" y="78435"/>
                </a:moveTo>
                <a:lnTo>
                  <a:pt x="66838" y="78435"/>
                </a:lnTo>
                <a:lnTo>
                  <a:pt x="113108" y="273880"/>
                </a:lnTo>
                <a:lnTo>
                  <a:pt x="183803" y="273880"/>
                </a:lnTo>
                <a:lnTo>
                  <a:pt x="208224" y="191587"/>
                </a:lnTo>
                <a:lnTo>
                  <a:pt x="209402" y="186444"/>
                </a:lnTo>
                <a:lnTo>
                  <a:pt x="159382" y="186444"/>
                </a:lnTo>
                <a:lnTo>
                  <a:pt x="135388" y="78435"/>
                </a:lnTo>
                <a:close/>
              </a:path>
              <a:path w="307339" h="281939">
                <a:moveTo>
                  <a:pt x="200511" y="0"/>
                </a:moveTo>
                <a:lnTo>
                  <a:pt x="188944" y="52718"/>
                </a:lnTo>
                <a:lnTo>
                  <a:pt x="159382" y="186444"/>
                </a:lnTo>
                <a:lnTo>
                  <a:pt x="209402" y="186444"/>
                </a:lnTo>
                <a:lnTo>
                  <a:pt x="236501" y="68149"/>
                </a:lnTo>
                <a:lnTo>
                  <a:pt x="303337" y="68149"/>
                </a:lnTo>
                <a:lnTo>
                  <a:pt x="303337" y="2571"/>
                </a:lnTo>
                <a:lnTo>
                  <a:pt x="200511" y="0"/>
                </a:lnTo>
                <a:close/>
              </a:path>
            </a:pathLst>
          </a:custGeom>
          <a:solidFill>
            <a:srgbClr val="000000"/>
          </a:solidFill>
        </p:spPr>
        <p:txBody>
          <a:bodyPr wrap="square" lIns="0" tIns="0" rIns="0" bIns="0" rtlCol="0"/>
          <a:lstStyle/>
          <a:p>
            <a:endParaRPr sz="1400"/>
          </a:p>
        </p:txBody>
      </p:sp>
      <p:sp>
        <p:nvSpPr>
          <p:cNvPr id="33" name="bk object 33"/>
          <p:cNvSpPr/>
          <p:nvPr/>
        </p:nvSpPr>
        <p:spPr>
          <a:xfrm>
            <a:off x="6983370" y="4114488"/>
            <a:ext cx="263387" cy="284480"/>
          </a:xfrm>
          <a:custGeom>
            <a:avLst/>
            <a:gdLst/>
            <a:ahLst/>
            <a:cxnLst/>
            <a:rect l="l" t="t" r="r" b="b"/>
            <a:pathLst>
              <a:path w="243204" h="284479">
                <a:moveTo>
                  <a:pt x="235216" y="0"/>
                </a:moveTo>
                <a:lnTo>
                  <a:pt x="158096" y="0"/>
                </a:lnTo>
                <a:lnTo>
                  <a:pt x="0" y="7714"/>
                </a:lnTo>
                <a:lnTo>
                  <a:pt x="6427" y="124726"/>
                </a:lnTo>
                <a:lnTo>
                  <a:pt x="0" y="284167"/>
                </a:lnTo>
                <a:lnTo>
                  <a:pt x="83546" y="279023"/>
                </a:lnTo>
                <a:lnTo>
                  <a:pt x="242653" y="279023"/>
                </a:lnTo>
                <a:lnTo>
                  <a:pt x="240357" y="246878"/>
                </a:lnTo>
                <a:lnTo>
                  <a:pt x="239072" y="227590"/>
                </a:lnTo>
                <a:lnTo>
                  <a:pt x="239072" y="210873"/>
                </a:lnTo>
                <a:lnTo>
                  <a:pt x="66838" y="210873"/>
                </a:lnTo>
                <a:lnTo>
                  <a:pt x="66838" y="168442"/>
                </a:lnTo>
                <a:lnTo>
                  <a:pt x="125963" y="163299"/>
                </a:lnTo>
                <a:lnTo>
                  <a:pt x="206939" y="163299"/>
                </a:lnTo>
                <a:lnTo>
                  <a:pt x="206939" y="108009"/>
                </a:lnTo>
                <a:lnTo>
                  <a:pt x="107967" y="108009"/>
                </a:lnTo>
                <a:lnTo>
                  <a:pt x="105398" y="106723"/>
                </a:lnTo>
                <a:lnTo>
                  <a:pt x="98971" y="106723"/>
                </a:lnTo>
                <a:lnTo>
                  <a:pt x="96400" y="55290"/>
                </a:lnTo>
                <a:lnTo>
                  <a:pt x="165807" y="51432"/>
                </a:lnTo>
                <a:lnTo>
                  <a:pt x="233931" y="51432"/>
                </a:lnTo>
                <a:lnTo>
                  <a:pt x="235216" y="0"/>
                </a:lnTo>
                <a:close/>
              </a:path>
              <a:path w="243204" h="284479">
                <a:moveTo>
                  <a:pt x="242653" y="279023"/>
                </a:moveTo>
                <a:lnTo>
                  <a:pt x="83546" y="279023"/>
                </a:lnTo>
                <a:lnTo>
                  <a:pt x="167092" y="281595"/>
                </a:lnTo>
                <a:lnTo>
                  <a:pt x="182517" y="281595"/>
                </a:lnTo>
                <a:lnTo>
                  <a:pt x="195369" y="282881"/>
                </a:lnTo>
                <a:lnTo>
                  <a:pt x="217220" y="282881"/>
                </a:lnTo>
                <a:lnTo>
                  <a:pt x="224932" y="284167"/>
                </a:lnTo>
                <a:lnTo>
                  <a:pt x="241643" y="284167"/>
                </a:lnTo>
                <a:lnTo>
                  <a:pt x="242928" y="282881"/>
                </a:lnTo>
                <a:lnTo>
                  <a:pt x="242653" y="279023"/>
                </a:lnTo>
                <a:close/>
              </a:path>
              <a:path w="243204" h="284479">
                <a:moveTo>
                  <a:pt x="239072" y="208302"/>
                </a:moveTo>
                <a:lnTo>
                  <a:pt x="230075" y="208302"/>
                </a:lnTo>
                <a:lnTo>
                  <a:pt x="218505" y="209588"/>
                </a:lnTo>
                <a:lnTo>
                  <a:pt x="185088" y="209588"/>
                </a:lnTo>
                <a:lnTo>
                  <a:pt x="163236" y="210873"/>
                </a:lnTo>
                <a:lnTo>
                  <a:pt x="239072" y="210873"/>
                </a:lnTo>
                <a:lnTo>
                  <a:pt x="239072" y="208302"/>
                </a:lnTo>
                <a:close/>
              </a:path>
              <a:path w="243204" h="284479">
                <a:moveTo>
                  <a:pt x="206939" y="163299"/>
                </a:moveTo>
                <a:lnTo>
                  <a:pt x="125963" y="163299"/>
                </a:lnTo>
                <a:lnTo>
                  <a:pt x="206939" y="165871"/>
                </a:lnTo>
                <a:lnTo>
                  <a:pt x="206939" y="163299"/>
                </a:lnTo>
                <a:close/>
              </a:path>
              <a:path w="243204" h="284479">
                <a:moveTo>
                  <a:pt x="206939" y="106723"/>
                </a:moveTo>
                <a:lnTo>
                  <a:pt x="201797" y="106723"/>
                </a:lnTo>
                <a:lnTo>
                  <a:pt x="196655" y="108009"/>
                </a:lnTo>
                <a:lnTo>
                  <a:pt x="206939" y="108009"/>
                </a:lnTo>
                <a:lnTo>
                  <a:pt x="206939" y="106723"/>
                </a:lnTo>
                <a:close/>
              </a:path>
            </a:pathLst>
          </a:custGeom>
          <a:solidFill>
            <a:srgbClr val="000000"/>
          </a:solidFill>
        </p:spPr>
        <p:txBody>
          <a:bodyPr wrap="square" lIns="0" tIns="0" rIns="0" bIns="0" rtlCol="0"/>
          <a:lstStyle/>
          <a:p>
            <a:endParaRPr sz="1400"/>
          </a:p>
        </p:txBody>
      </p:sp>
      <p:sp>
        <p:nvSpPr>
          <p:cNvPr id="34" name="bk object 34"/>
          <p:cNvSpPr/>
          <p:nvPr/>
        </p:nvSpPr>
        <p:spPr>
          <a:xfrm>
            <a:off x="7342508" y="4102917"/>
            <a:ext cx="90478" cy="298311"/>
          </a:xfrm>
          <a:prstGeom prst="rect">
            <a:avLst/>
          </a:prstGeom>
          <a:blipFill>
            <a:blip r:embed="rId5" cstate="print"/>
            <a:stretch>
              <a:fillRect/>
            </a:stretch>
          </a:blipFill>
        </p:spPr>
        <p:txBody>
          <a:bodyPr wrap="square" lIns="0" tIns="0" rIns="0" bIns="0" rtlCol="0"/>
          <a:lstStyle/>
          <a:p>
            <a:endParaRPr sz="1400"/>
          </a:p>
        </p:txBody>
      </p:sp>
      <p:sp>
        <p:nvSpPr>
          <p:cNvPr id="35" name="bk object 35"/>
          <p:cNvSpPr/>
          <p:nvPr/>
        </p:nvSpPr>
        <p:spPr>
          <a:xfrm>
            <a:off x="7485885" y="4102916"/>
            <a:ext cx="89084" cy="298312"/>
          </a:xfrm>
          <a:prstGeom prst="rect">
            <a:avLst/>
          </a:prstGeom>
          <a:blipFill>
            <a:blip r:embed="rId6" cstate="print"/>
            <a:stretch>
              <a:fillRect/>
            </a:stretch>
          </a:blipFill>
        </p:spPr>
        <p:txBody>
          <a:bodyPr wrap="square" lIns="0" tIns="0" rIns="0" bIns="0" rtlCol="0"/>
          <a:lstStyle/>
          <a:p>
            <a:endParaRPr sz="1400"/>
          </a:p>
        </p:txBody>
      </p:sp>
      <p:sp>
        <p:nvSpPr>
          <p:cNvPr id="36" name="bk object 36"/>
          <p:cNvSpPr/>
          <p:nvPr/>
        </p:nvSpPr>
        <p:spPr>
          <a:xfrm>
            <a:off x="6316617" y="3445861"/>
            <a:ext cx="83899" cy="51435"/>
          </a:xfrm>
          <a:custGeom>
            <a:avLst/>
            <a:gdLst/>
            <a:ahLst/>
            <a:cxnLst/>
            <a:rect l="l" t="t" r="r" b="b"/>
            <a:pathLst>
              <a:path w="77470" h="51435">
                <a:moveTo>
                  <a:pt x="77121" y="0"/>
                </a:moveTo>
                <a:lnTo>
                  <a:pt x="0" y="11573"/>
                </a:lnTo>
                <a:lnTo>
                  <a:pt x="0" y="51432"/>
                </a:lnTo>
                <a:lnTo>
                  <a:pt x="77121" y="24430"/>
                </a:lnTo>
                <a:lnTo>
                  <a:pt x="77121" y="0"/>
                </a:lnTo>
                <a:close/>
              </a:path>
            </a:pathLst>
          </a:custGeom>
          <a:solidFill>
            <a:srgbClr val="000000"/>
          </a:solidFill>
        </p:spPr>
        <p:txBody>
          <a:bodyPr wrap="square" lIns="0" tIns="0" rIns="0" bIns="0" rtlCol="0"/>
          <a:lstStyle/>
          <a:p>
            <a:endParaRPr sz="1400"/>
          </a:p>
        </p:txBody>
      </p:sp>
      <p:sp>
        <p:nvSpPr>
          <p:cNvPr id="37" name="bk object 37"/>
          <p:cNvSpPr/>
          <p:nvPr/>
        </p:nvSpPr>
        <p:spPr>
          <a:xfrm>
            <a:off x="4927411" y="3514009"/>
            <a:ext cx="81148" cy="38735"/>
          </a:xfrm>
          <a:custGeom>
            <a:avLst/>
            <a:gdLst/>
            <a:ahLst/>
            <a:cxnLst/>
            <a:rect l="l" t="t" r="r" b="b"/>
            <a:pathLst>
              <a:path w="74929" h="38735">
                <a:moveTo>
                  <a:pt x="74549" y="0"/>
                </a:moveTo>
                <a:lnTo>
                  <a:pt x="0" y="19287"/>
                </a:lnTo>
                <a:lnTo>
                  <a:pt x="0" y="38576"/>
                </a:lnTo>
                <a:lnTo>
                  <a:pt x="74549" y="12859"/>
                </a:lnTo>
                <a:lnTo>
                  <a:pt x="74549" y="0"/>
                </a:lnTo>
                <a:close/>
              </a:path>
            </a:pathLst>
          </a:custGeom>
          <a:solidFill>
            <a:srgbClr val="000000"/>
          </a:solidFill>
        </p:spPr>
        <p:txBody>
          <a:bodyPr wrap="square" lIns="0" tIns="0" rIns="0" bIns="0" rtlCol="0"/>
          <a:lstStyle/>
          <a:p>
            <a:endParaRPr sz="1400"/>
          </a:p>
        </p:txBody>
      </p:sp>
      <p:sp>
        <p:nvSpPr>
          <p:cNvPr id="38" name="bk object 38"/>
          <p:cNvSpPr/>
          <p:nvPr/>
        </p:nvSpPr>
        <p:spPr>
          <a:xfrm>
            <a:off x="3964155" y="3519153"/>
            <a:ext cx="83899" cy="62230"/>
          </a:xfrm>
          <a:custGeom>
            <a:avLst/>
            <a:gdLst/>
            <a:ahLst/>
            <a:cxnLst/>
            <a:rect l="l" t="t" r="r" b="b"/>
            <a:pathLst>
              <a:path w="77470" h="62229">
                <a:moveTo>
                  <a:pt x="0" y="0"/>
                </a:moveTo>
                <a:lnTo>
                  <a:pt x="0" y="6427"/>
                </a:lnTo>
                <a:lnTo>
                  <a:pt x="77119" y="61718"/>
                </a:lnTo>
                <a:lnTo>
                  <a:pt x="77119" y="32144"/>
                </a:lnTo>
                <a:lnTo>
                  <a:pt x="0" y="0"/>
                </a:lnTo>
                <a:close/>
              </a:path>
            </a:pathLst>
          </a:custGeom>
          <a:solidFill>
            <a:srgbClr val="000000"/>
          </a:solidFill>
        </p:spPr>
        <p:txBody>
          <a:bodyPr wrap="square" lIns="0" tIns="0" rIns="0" bIns="0" rtlCol="0"/>
          <a:lstStyle/>
          <a:p>
            <a:endParaRPr sz="1400"/>
          </a:p>
        </p:txBody>
      </p:sp>
      <p:sp>
        <p:nvSpPr>
          <p:cNvPr id="39" name="bk object 39"/>
          <p:cNvSpPr/>
          <p:nvPr/>
        </p:nvSpPr>
        <p:spPr>
          <a:xfrm>
            <a:off x="5456371" y="2917387"/>
            <a:ext cx="365167" cy="337185"/>
          </a:xfrm>
          <a:custGeom>
            <a:avLst/>
            <a:gdLst/>
            <a:ahLst/>
            <a:cxnLst/>
            <a:rect l="l" t="t" r="r" b="b"/>
            <a:pathLst>
              <a:path w="337185" h="337185">
                <a:moveTo>
                  <a:pt x="168378" y="0"/>
                </a:moveTo>
                <a:lnTo>
                  <a:pt x="102827" y="12858"/>
                </a:lnTo>
                <a:lnTo>
                  <a:pt x="50129" y="48862"/>
                </a:lnTo>
                <a:lnTo>
                  <a:pt x="12854" y="102867"/>
                </a:lnTo>
                <a:lnTo>
                  <a:pt x="0" y="168442"/>
                </a:lnTo>
                <a:lnTo>
                  <a:pt x="1285" y="185159"/>
                </a:lnTo>
                <a:lnTo>
                  <a:pt x="12854" y="232734"/>
                </a:lnTo>
                <a:lnTo>
                  <a:pt x="38561" y="275167"/>
                </a:lnTo>
                <a:lnTo>
                  <a:pt x="75835" y="308599"/>
                </a:lnTo>
                <a:lnTo>
                  <a:pt x="119535" y="329172"/>
                </a:lnTo>
                <a:lnTo>
                  <a:pt x="168378" y="336887"/>
                </a:lnTo>
                <a:lnTo>
                  <a:pt x="185088" y="335601"/>
                </a:lnTo>
                <a:lnTo>
                  <a:pt x="232644" y="324027"/>
                </a:lnTo>
                <a:lnTo>
                  <a:pt x="275061" y="298312"/>
                </a:lnTo>
                <a:lnTo>
                  <a:pt x="308480" y="261022"/>
                </a:lnTo>
                <a:lnTo>
                  <a:pt x="317476" y="248165"/>
                </a:lnTo>
                <a:lnTo>
                  <a:pt x="332901" y="201874"/>
                </a:lnTo>
                <a:lnTo>
                  <a:pt x="336757" y="168442"/>
                </a:lnTo>
                <a:lnTo>
                  <a:pt x="335472" y="151727"/>
                </a:lnTo>
                <a:lnTo>
                  <a:pt x="323904" y="104153"/>
                </a:lnTo>
                <a:lnTo>
                  <a:pt x="299482" y="61719"/>
                </a:lnTo>
                <a:lnTo>
                  <a:pt x="262208" y="28288"/>
                </a:lnTo>
                <a:lnTo>
                  <a:pt x="217221" y="6429"/>
                </a:lnTo>
                <a:lnTo>
                  <a:pt x="201796" y="2571"/>
                </a:lnTo>
                <a:lnTo>
                  <a:pt x="168378" y="0"/>
                </a:lnTo>
                <a:close/>
              </a:path>
            </a:pathLst>
          </a:custGeom>
          <a:solidFill>
            <a:srgbClr val="000000"/>
          </a:solidFill>
        </p:spPr>
        <p:txBody>
          <a:bodyPr wrap="square" lIns="0" tIns="0" rIns="0" bIns="0" rtlCol="0"/>
          <a:lstStyle/>
          <a:p>
            <a:endParaRPr sz="1400"/>
          </a:p>
        </p:txBody>
      </p:sp>
      <p:sp>
        <p:nvSpPr>
          <p:cNvPr id="40" name="bk object 40"/>
          <p:cNvSpPr/>
          <p:nvPr/>
        </p:nvSpPr>
        <p:spPr>
          <a:xfrm>
            <a:off x="5551030" y="3003537"/>
            <a:ext cx="176782" cy="163299"/>
          </a:xfrm>
          <a:prstGeom prst="rect">
            <a:avLst/>
          </a:prstGeom>
          <a:blipFill>
            <a:blip r:embed="rId7" cstate="print"/>
            <a:stretch>
              <a:fillRect/>
            </a:stretch>
          </a:blipFill>
        </p:spPr>
        <p:txBody>
          <a:bodyPr wrap="square" lIns="0" tIns="0" rIns="0" bIns="0" rtlCol="0"/>
          <a:lstStyle/>
          <a:p>
            <a:endParaRPr sz="1400"/>
          </a:p>
        </p:txBody>
      </p:sp>
      <p:sp>
        <p:nvSpPr>
          <p:cNvPr id="41" name="bk object 41"/>
          <p:cNvSpPr/>
          <p:nvPr/>
        </p:nvSpPr>
        <p:spPr>
          <a:xfrm>
            <a:off x="5189112" y="2917388"/>
            <a:ext cx="365167" cy="337185"/>
          </a:xfrm>
          <a:custGeom>
            <a:avLst/>
            <a:gdLst/>
            <a:ahLst/>
            <a:cxnLst/>
            <a:rect l="l" t="t" r="r" b="b"/>
            <a:pathLst>
              <a:path w="337185" h="337185">
                <a:moveTo>
                  <a:pt x="168378" y="0"/>
                </a:moveTo>
                <a:lnTo>
                  <a:pt x="102826" y="12858"/>
                </a:lnTo>
                <a:lnTo>
                  <a:pt x="48842" y="48860"/>
                </a:lnTo>
                <a:lnTo>
                  <a:pt x="12853" y="102864"/>
                </a:lnTo>
                <a:lnTo>
                  <a:pt x="0" y="168442"/>
                </a:lnTo>
                <a:lnTo>
                  <a:pt x="2569" y="201874"/>
                </a:lnTo>
                <a:lnTo>
                  <a:pt x="6425" y="217302"/>
                </a:lnTo>
                <a:lnTo>
                  <a:pt x="19279" y="248162"/>
                </a:lnTo>
                <a:lnTo>
                  <a:pt x="28277" y="261022"/>
                </a:lnTo>
                <a:lnTo>
                  <a:pt x="37274" y="275165"/>
                </a:lnTo>
                <a:lnTo>
                  <a:pt x="74549" y="308597"/>
                </a:lnTo>
                <a:lnTo>
                  <a:pt x="119534" y="329169"/>
                </a:lnTo>
                <a:lnTo>
                  <a:pt x="168378" y="336885"/>
                </a:lnTo>
                <a:lnTo>
                  <a:pt x="185087" y="335598"/>
                </a:lnTo>
                <a:lnTo>
                  <a:pt x="232643" y="324027"/>
                </a:lnTo>
                <a:lnTo>
                  <a:pt x="275060" y="298311"/>
                </a:lnTo>
                <a:lnTo>
                  <a:pt x="308478" y="261022"/>
                </a:lnTo>
                <a:lnTo>
                  <a:pt x="329044" y="217302"/>
                </a:lnTo>
                <a:lnTo>
                  <a:pt x="336756" y="168442"/>
                </a:lnTo>
                <a:lnTo>
                  <a:pt x="335470" y="151727"/>
                </a:lnTo>
                <a:lnTo>
                  <a:pt x="323902" y="104150"/>
                </a:lnTo>
                <a:lnTo>
                  <a:pt x="298196" y="61719"/>
                </a:lnTo>
                <a:lnTo>
                  <a:pt x="260920" y="28288"/>
                </a:lnTo>
                <a:lnTo>
                  <a:pt x="248068" y="19286"/>
                </a:lnTo>
                <a:lnTo>
                  <a:pt x="217220" y="6429"/>
                </a:lnTo>
                <a:lnTo>
                  <a:pt x="201795" y="2571"/>
                </a:lnTo>
                <a:lnTo>
                  <a:pt x="168378" y="0"/>
                </a:lnTo>
                <a:close/>
              </a:path>
            </a:pathLst>
          </a:custGeom>
          <a:solidFill>
            <a:srgbClr val="000000"/>
          </a:solidFill>
        </p:spPr>
        <p:txBody>
          <a:bodyPr wrap="square" lIns="0" tIns="0" rIns="0" bIns="0" rtlCol="0"/>
          <a:lstStyle/>
          <a:p>
            <a:endParaRPr sz="1400"/>
          </a:p>
        </p:txBody>
      </p:sp>
      <p:sp>
        <p:nvSpPr>
          <p:cNvPr id="42" name="bk object 42"/>
          <p:cNvSpPr/>
          <p:nvPr/>
        </p:nvSpPr>
        <p:spPr>
          <a:xfrm>
            <a:off x="5282376" y="3003538"/>
            <a:ext cx="176782" cy="163299"/>
          </a:xfrm>
          <a:prstGeom prst="rect">
            <a:avLst/>
          </a:prstGeom>
          <a:blipFill>
            <a:blip r:embed="rId8" cstate="print"/>
            <a:stretch>
              <a:fillRect/>
            </a:stretch>
          </a:blipFill>
        </p:spPr>
        <p:txBody>
          <a:bodyPr wrap="square" lIns="0" tIns="0" rIns="0" bIns="0" rtlCol="0"/>
          <a:lstStyle/>
          <a:p>
            <a:endParaRPr sz="1400"/>
          </a:p>
        </p:txBody>
      </p:sp>
      <p:sp>
        <p:nvSpPr>
          <p:cNvPr id="43" name="bk object 43"/>
          <p:cNvSpPr/>
          <p:nvPr/>
        </p:nvSpPr>
        <p:spPr>
          <a:xfrm>
            <a:off x="3980862" y="2913531"/>
            <a:ext cx="365167" cy="335915"/>
          </a:xfrm>
          <a:custGeom>
            <a:avLst/>
            <a:gdLst/>
            <a:ahLst/>
            <a:cxnLst/>
            <a:rect l="l" t="t" r="r" b="b"/>
            <a:pathLst>
              <a:path w="337185" h="335914">
                <a:moveTo>
                  <a:pt x="168378" y="0"/>
                </a:moveTo>
                <a:lnTo>
                  <a:pt x="102826" y="12856"/>
                </a:lnTo>
                <a:lnTo>
                  <a:pt x="50127" y="48861"/>
                </a:lnTo>
                <a:lnTo>
                  <a:pt x="12854" y="102864"/>
                </a:lnTo>
                <a:lnTo>
                  <a:pt x="0" y="168442"/>
                </a:lnTo>
                <a:lnTo>
                  <a:pt x="1285" y="185157"/>
                </a:lnTo>
                <a:lnTo>
                  <a:pt x="12854" y="232734"/>
                </a:lnTo>
                <a:lnTo>
                  <a:pt x="38561" y="273879"/>
                </a:lnTo>
                <a:lnTo>
                  <a:pt x="75834" y="307311"/>
                </a:lnTo>
                <a:lnTo>
                  <a:pt x="119536" y="329169"/>
                </a:lnTo>
                <a:lnTo>
                  <a:pt x="168378" y="335600"/>
                </a:lnTo>
                <a:lnTo>
                  <a:pt x="201796" y="333027"/>
                </a:lnTo>
                <a:lnTo>
                  <a:pt x="248068" y="316312"/>
                </a:lnTo>
                <a:lnTo>
                  <a:pt x="287913" y="286738"/>
                </a:lnTo>
                <a:lnTo>
                  <a:pt x="317477" y="246876"/>
                </a:lnTo>
                <a:lnTo>
                  <a:pt x="334185" y="201874"/>
                </a:lnTo>
                <a:lnTo>
                  <a:pt x="336756" y="168442"/>
                </a:lnTo>
                <a:lnTo>
                  <a:pt x="334185" y="135011"/>
                </a:lnTo>
                <a:lnTo>
                  <a:pt x="317477" y="88721"/>
                </a:lnTo>
                <a:lnTo>
                  <a:pt x="287913" y="48861"/>
                </a:lnTo>
                <a:lnTo>
                  <a:pt x="248068" y="19286"/>
                </a:lnTo>
                <a:lnTo>
                  <a:pt x="201796" y="2571"/>
                </a:lnTo>
                <a:lnTo>
                  <a:pt x="168378" y="0"/>
                </a:lnTo>
                <a:close/>
              </a:path>
            </a:pathLst>
          </a:custGeom>
          <a:solidFill>
            <a:srgbClr val="000000"/>
          </a:solidFill>
        </p:spPr>
        <p:txBody>
          <a:bodyPr wrap="square" lIns="0" tIns="0" rIns="0" bIns="0" rtlCol="0"/>
          <a:lstStyle/>
          <a:p>
            <a:endParaRPr sz="1400"/>
          </a:p>
        </p:txBody>
      </p:sp>
      <p:sp>
        <p:nvSpPr>
          <p:cNvPr id="44" name="bk object 44"/>
          <p:cNvSpPr/>
          <p:nvPr/>
        </p:nvSpPr>
        <p:spPr>
          <a:xfrm>
            <a:off x="4075518" y="2999681"/>
            <a:ext cx="176782" cy="163299"/>
          </a:xfrm>
          <a:prstGeom prst="rect">
            <a:avLst/>
          </a:prstGeom>
          <a:blipFill>
            <a:blip r:embed="rId9" cstate="print"/>
            <a:stretch>
              <a:fillRect/>
            </a:stretch>
          </a:blipFill>
        </p:spPr>
        <p:txBody>
          <a:bodyPr wrap="square" lIns="0" tIns="0" rIns="0" bIns="0" rtlCol="0"/>
          <a:lstStyle/>
          <a:p>
            <a:endParaRPr sz="1400"/>
          </a:p>
        </p:txBody>
      </p:sp>
      <p:sp>
        <p:nvSpPr>
          <p:cNvPr id="45" name="bk object 45"/>
          <p:cNvSpPr/>
          <p:nvPr/>
        </p:nvSpPr>
        <p:spPr>
          <a:xfrm>
            <a:off x="3713601" y="2913529"/>
            <a:ext cx="365167" cy="335915"/>
          </a:xfrm>
          <a:custGeom>
            <a:avLst/>
            <a:gdLst/>
            <a:ahLst/>
            <a:cxnLst/>
            <a:rect l="l" t="t" r="r" b="b"/>
            <a:pathLst>
              <a:path w="337185" h="335914">
                <a:moveTo>
                  <a:pt x="168378" y="0"/>
                </a:moveTo>
                <a:lnTo>
                  <a:pt x="102826" y="12858"/>
                </a:lnTo>
                <a:lnTo>
                  <a:pt x="50127" y="48862"/>
                </a:lnTo>
                <a:lnTo>
                  <a:pt x="12854" y="102867"/>
                </a:lnTo>
                <a:lnTo>
                  <a:pt x="0" y="168444"/>
                </a:lnTo>
                <a:lnTo>
                  <a:pt x="1285" y="185158"/>
                </a:lnTo>
                <a:lnTo>
                  <a:pt x="12854" y="232734"/>
                </a:lnTo>
                <a:lnTo>
                  <a:pt x="37275" y="273881"/>
                </a:lnTo>
                <a:lnTo>
                  <a:pt x="74549" y="307313"/>
                </a:lnTo>
                <a:lnTo>
                  <a:pt x="119536" y="329170"/>
                </a:lnTo>
                <a:lnTo>
                  <a:pt x="168378" y="335601"/>
                </a:lnTo>
                <a:lnTo>
                  <a:pt x="201796" y="333029"/>
                </a:lnTo>
                <a:lnTo>
                  <a:pt x="217220" y="329170"/>
                </a:lnTo>
                <a:lnTo>
                  <a:pt x="248068" y="316312"/>
                </a:lnTo>
                <a:lnTo>
                  <a:pt x="260923" y="307313"/>
                </a:lnTo>
                <a:lnTo>
                  <a:pt x="275060" y="298311"/>
                </a:lnTo>
                <a:lnTo>
                  <a:pt x="308478" y="261022"/>
                </a:lnTo>
                <a:lnTo>
                  <a:pt x="329044" y="217305"/>
                </a:lnTo>
                <a:lnTo>
                  <a:pt x="336756" y="168444"/>
                </a:lnTo>
                <a:lnTo>
                  <a:pt x="335470" y="151727"/>
                </a:lnTo>
                <a:lnTo>
                  <a:pt x="323904" y="104153"/>
                </a:lnTo>
                <a:lnTo>
                  <a:pt x="298197" y="61719"/>
                </a:lnTo>
                <a:lnTo>
                  <a:pt x="260923" y="28288"/>
                </a:lnTo>
                <a:lnTo>
                  <a:pt x="248068" y="19288"/>
                </a:lnTo>
                <a:lnTo>
                  <a:pt x="217220" y="6429"/>
                </a:lnTo>
                <a:lnTo>
                  <a:pt x="201796" y="2571"/>
                </a:lnTo>
                <a:lnTo>
                  <a:pt x="168378" y="0"/>
                </a:lnTo>
                <a:close/>
              </a:path>
            </a:pathLst>
          </a:custGeom>
          <a:solidFill>
            <a:srgbClr val="000000"/>
          </a:solidFill>
        </p:spPr>
        <p:txBody>
          <a:bodyPr wrap="square" lIns="0" tIns="0" rIns="0" bIns="0" rtlCol="0"/>
          <a:lstStyle/>
          <a:p>
            <a:endParaRPr sz="1400"/>
          </a:p>
        </p:txBody>
      </p:sp>
      <p:sp>
        <p:nvSpPr>
          <p:cNvPr id="46" name="bk object 46"/>
          <p:cNvSpPr/>
          <p:nvPr/>
        </p:nvSpPr>
        <p:spPr>
          <a:xfrm>
            <a:off x="3806865" y="2999679"/>
            <a:ext cx="176782" cy="163300"/>
          </a:xfrm>
          <a:prstGeom prst="rect">
            <a:avLst/>
          </a:prstGeom>
          <a:blipFill>
            <a:blip r:embed="rId10" cstate="print"/>
            <a:stretch>
              <a:fillRect/>
            </a:stretch>
          </a:blipFill>
        </p:spPr>
        <p:txBody>
          <a:bodyPr wrap="square" lIns="0" tIns="0" rIns="0" bIns="0" rtlCol="0"/>
          <a:lstStyle/>
          <a:p>
            <a:endParaRPr sz="1400"/>
          </a:p>
        </p:txBody>
      </p:sp>
      <p:sp>
        <p:nvSpPr>
          <p:cNvPr id="47" name="bk object 47"/>
          <p:cNvSpPr/>
          <p:nvPr/>
        </p:nvSpPr>
        <p:spPr>
          <a:xfrm>
            <a:off x="6846980" y="2913529"/>
            <a:ext cx="365167" cy="335915"/>
          </a:xfrm>
          <a:custGeom>
            <a:avLst/>
            <a:gdLst/>
            <a:ahLst/>
            <a:cxnLst/>
            <a:rect l="l" t="t" r="r" b="b"/>
            <a:pathLst>
              <a:path w="337184" h="335914">
                <a:moveTo>
                  <a:pt x="168378" y="0"/>
                </a:moveTo>
                <a:lnTo>
                  <a:pt x="102827" y="12858"/>
                </a:lnTo>
                <a:lnTo>
                  <a:pt x="50129" y="48862"/>
                </a:lnTo>
                <a:lnTo>
                  <a:pt x="12854" y="102867"/>
                </a:lnTo>
                <a:lnTo>
                  <a:pt x="0" y="168442"/>
                </a:lnTo>
                <a:lnTo>
                  <a:pt x="1285" y="185158"/>
                </a:lnTo>
                <a:lnTo>
                  <a:pt x="12854" y="232734"/>
                </a:lnTo>
                <a:lnTo>
                  <a:pt x="38561" y="273881"/>
                </a:lnTo>
                <a:lnTo>
                  <a:pt x="75835" y="307313"/>
                </a:lnTo>
                <a:lnTo>
                  <a:pt x="119536" y="329172"/>
                </a:lnTo>
                <a:lnTo>
                  <a:pt x="168378" y="335601"/>
                </a:lnTo>
                <a:lnTo>
                  <a:pt x="201796" y="333029"/>
                </a:lnTo>
                <a:lnTo>
                  <a:pt x="248069" y="316312"/>
                </a:lnTo>
                <a:lnTo>
                  <a:pt x="287913" y="286738"/>
                </a:lnTo>
                <a:lnTo>
                  <a:pt x="317476" y="246879"/>
                </a:lnTo>
                <a:lnTo>
                  <a:pt x="334186" y="201874"/>
                </a:lnTo>
                <a:lnTo>
                  <a:pt x="336757" y="168442"/>
                </a:lnTo>
                <a:lnTo>
                  <a:pt x="334186" y="135012"/>
                </a:lnTo>
                <a:lnTo>
                  <a:pt x="317476" y="88721"/>
                </a:lnTo>
                <a:lnTo>
                  <a:pt x="287913" y="48862"/>
                </a:lnTo>
                <a:lnTo>
                  <a:pt x="248069" y="19288"/>
                </a:lnTo>
                <a:lnTo>
                  <a:pt x="201796" y="2571"/>
                </a:lnTo>
                <a:lnTo>
                  <a:pt x="168378" y="0"/>
                </a:lnTo>
                <a:close/>
              </a:path>
            </a:pathLst>
          </a:custGeom>
          <a:solidFill>
            <a:srgbClr val="000000"/>
          </a:solidFill>
        </p:spPr>
        <p:txBody>
          <a:bodyPr wrap="square" lIns="0" tIns="0" rIns="0" bIns="0" rtlCol="0"/>
          <a:lstStyle/>
          <a:p>
            <a:endParaRPr sz="1400"/>
          </a:p>
        </p:txBody>
      </p:sp>
      <p:sp>
        <p:nvSpPr>
          <p:cNvPr id="48" name="bk object 48"/>
          <p:cNvSpPr/>
          <p:nvPr/>
        </p:nvSpPr>
        <p:spPr>
          <a:xfrm>
            <a:off x="6941636" y="2999681"/>
            <a:ext cx="176782" cy="163299"/>
          </a:xfrm>
          <a:prstGeom prst="rect">
            <a:avLst/>
          </a:prstGeom>
          <a:blipFill>
            <a:blip r:embed="rId11" cstate="print"/>
            <a:stretch>
              <a:fillRect/>
            </a:stretch>
          </a:blipFill>
        </p:spPr>
        <p:txBody>
          <a:bodyPr wrap="square" lIns="0" tIns="0" rIns="0" bIns="0" rtlCol="0"/>
          <a:lstStyle/>
          <a:p>
            <a:endParaRPr sz="1400"/>
          </a:p>
        </p:txBody>
      </p:sp>
      <p:sp>
        <p:nvSpPr>
          <p:cNvPr id="49" name="bk object 49"/>
          <p:cNvSpPr/>
          <p:nvPr/>
        </p:nvSpPr>
        <p:spPr>
          <a:xfrm>
            <a:off x="6579719" y="2913531"/>
            <a:ext cx="365167" cy="335915"/>
          </a:xfrm>
          <a:custGeom>
            <a:avLst/>
            <a:gdLst/>
            <a:ahLst/>
            <a:cxnLst/>
            <a:rect l="l" t="t" r="r" b="b"/>
            <a:pathLst>
              <a:path w="337185" h="335914">
                <a:moveTo>
                  <a:pt x="168379" y="0"/>
                </a:moveTo>
                <a:lnTo>
                  <a:pt x="102827" y="12856"/>
                </a:lnTo>
                <a:lnTo>
                  <a:pt x="50129" y="48860"/>
                </a:lnTo>
                <a:lnTo>
                  <a:pt x="12854" y="102864"/>
                </a:lnTo>
                <a:lnTo>
                  <a:pt x="0" y="168442"/>
                </a:lnTo>
                <a:lnTo>
                  <a:pt x="1285" y="185157"/>
                </a:lnTo>
                <a:lnTo>
                  <a:pt x="12854" y="232734"/>
                </a:lnTo>
                <a:lnTo>
                  <a:pt x="37274" y="273879"/>
                </a:lnTo>
                <a:lnTo>
                  <a:pt x="74550" y="307310"/>
                </a:lnTo>
                <a:lnTo>
                  <a:pt x="119535" y="329169"/>
                </a:lnTo>
                <a:lnTo>
                  <a:pt x="168379" y="335598"/>
                </a:lnTo>
                <a:lnTo>
                  <a:pt x="201796" y="333027"/>
                </a:lnTo>
                <a:lnTo>
                  <a:pt x="248069" y="316312"/>
                </a:lnTo>
                <a:lnTo>
                  <a:pt x="287913" y="286738"/>
                </a:lnTo>
                <a:lnTo>
                  <a:pt x="317476" y="246876"/>
                </a:lnTo>
                <a:lnTo>
                  <a:pt x="332901" y="201874"/>
                </a:lnTo>
                <a:lnTo>
                  <a:pt x="336757" y="168442"/>
                </a:lnTo>
                <a:lnTo>
                  <a:pt x="335472" y="151727"/>
                </a:lnTo>
                <a:lnTo>
                  <a:pt x="323902" y="104150"/>
                </a:lnTo>
                <a:lnTo>
                  <a:pt x="299482" y="61719"/>
                </a:lnTo>
                <a:lnTo>
                  <a:pt x="262207" y="28288"/>
                </a:lnTo>
                <a:lnTo>
                  <a:pt x="217221" y="6429"/>
                </a:lnTo>
                <a:lnTo>
                  <a:pt x="168379" y="0"/>
                </a:lnTo>
                <a:close/>
              </a:path>
            </a:pathLst>
          </a:custGeom>
          <a:solidFill>
            <a:srgbClr val="000000"/>
          </a:solidFill>
        </p:spPr>
        <p:txBody>
          <a:bodyPr wrap="square" lIns="0" tIns="0" rIns="0" bIns="0" rtlCol="0"/>
          <a:lstStyle/>
          <a:p>
            <a:endParaRPr sz="1400"/>
          </a:p>
        </p:txBody>
      </p:sp>
      <p:sp>
        <p:nvSpPr>
          <p:cNvPr id="50" name="bk object 50"/>
          <p:cNvSpPr/>
          <p:nvPr/>
        </p:nvSpPr>
        <p:spPr>
          <a:xfrm>
            <a:off x="6672982" y="2999680"/>
            <a:ext cx="177426" cy="163830"/>
          </a:xfrm>
          <a:custGeom>
            <a:avLst/>
            <a:gdLst/>
            <a:ahLst/>
            <a:cxnLst/>
            <a:rect l="l" t="t" r="r" b="b"/>
            <a:pathLst>
              <a:path w="163829" h="163830">
                <a:moveTo>
                  <a:pt x="89973" y="0"/>
                </a:moveTo>
                <a:lnTo>
                  <a:pt x="74549" y="0"/>
                </a:lnTo>
                <a:lnTo>
                  <a:pt x="65550" y="1285"/>
                </a:lnTo>
                <a:lnTo>
                  <a:pt x="24421" y="24430"/>
                </a:lnTo>
                <a:lnTo>
                  <a:pt x="1285" y="65575"/>
                </a:lnTo>
                <a:lnTo>
                  <a:pt x="0" y="82292"/>
                </a:lnTo>
                <a:lnTo>
                  <a:pt x="1285" y="97721"/>
                </a:lnTo>
                <a:lnTo>
                  <a:pt x="24421" y="138869"/>
                </a:lnTo>
                <a:lnTo>
                  <a:pt x="57839" y="159440"/>
                </a:lnTo>
                <a:lnTo>
                  <a:pt x="74549" y="163299"/>
                </a:lnTo>
                <a:lnTo>
                  <a:pt x="82261" y="163299"/>
                </a:lnTo>
                <a:lnTo>
                  <a:pt x="127247" y="149154"/>
                </a:lnTo>
                <a:lnTo>
                  <a:pt x="156810" y="114438"/>
                </a:lnTo>
                <a:lnTo>
                  <a:pt x="163236" y="82292"/>
                </a:lnTo>
                <a:lnTo>
                  <a:pt x="161951" y="65575"/>
                </a:lnTo>
                <a:lnTo>
                  <a:pt x="140100" y="24430"/>
                </a:lnTo>
                <a:lnTo>
                  <a:pt x="106682" y="3857"/>
                </a:lnTo>
                <a:lnTo>
                  <a:pt x="89973" y="0"/>
                </a:lnTo>
                <a:close/>
              </a:path>
            </a:pathLst>
          </a:custGeom>
          <a:solidFill>
            <a:srgbClr val="FFFFFF"/>
          </a:solidFill>
        </p:spPr>
        <p:txBody>
          <a:bodyPr wrap="square" lIns="0" tIns="0" rIns="0" bIns="0" rtlCol="0"/>
          <a:lstStyle/>
          <a:p>
            <a:endParaRPr sz="1400"/>
          </a:p>
        </p:txBody>
      </p:sp>
      <p:sp>
        <p:nvSpPr>
          <p:cNvPr id="51" name="bk object 51"/>
          <p:cNvSpPr/>
          <p:nvPr/>
        </p:nvSpPr>
        <p:spPr>
          <a:xfrm>
            <a:off x="5615069" y="3062685"/>
            <a:ext cx="48826" cy="45085"/>
          </a:xfrm>
          <a:custGeom>
            <a:avLst/>
            <a:gdLst/>
            <a:ahLst/>
            <a:cxnLst/>
            <a:rect l="l" t="t" r="r" b="b"/>
            <a:pathLst>
              <a:path w="45085" h="45085">
                <a:moveTo>
                  <a:pt x="21849" y="0"/>
                </a:moveTo>
                <a:lnTo>
                  <a:pt x="14137" y="1285"/>
                </a:lnTo>
                <a:lnTo>
                  <a:pt x="6426" y="6429"/>
                </a:lnTo>
                <a:lnTo>
                  <a:pt x="1285" y="14145"/>
                </a:lnTo>
                <a:lnTo>
                  <a:pt x="0" y="23146"/>
                </a:lnTo>
                <a:lnTo>
                  <a:pt x="1285" y="30859"/>
                </a:lnTo>
                <a:lnTo>
                  <a:pt x="6426" y="38574"/>
                </a:lnTo>
                <a:lnTo>
                  <a:pt x="14137" y="43719"/>
                </a:lnTo>
                <a:lnTo>
                  <a:pt x="21849" y="45005"/>
                </a:lnTo>
                <a:lnTo>
                  <a:pt x="30847" y="43719"/>
                </a:lnTo>
                <a:lnTo>
                  <a:pt x="38559" y="38574"/>
                </a:lnTo>
                <a:lnTo>
                  <a:pt x="43699" y="30859"/>
                </a:lnTo>
                <a:lnTo>
                  <a:pt x="44985" y="23146"/>
                </a:lnTo>
                <a:lnTo>
                  <a:pt x="43699" y="14145"/>
                </a:lnTo>
                <a:lnTo>
                  <a:pt x="38559" y="6429"/>
                </a:lnTo>
                <a:lnTo>
                  <a:pt x="30847" y="1285"/>
                </a:lnTo>
                <a:lnTo>
                  <a:pt x="21849" y="0"/>
                </a:lnTo>
                <a:close/>
              </a:path>
            </a:pathLst>
          </a:custGeom>
          <a:solidFill>
            <a:srgbClr val="000000"/>
          </a:solidFill>
        </p:spPr>
        <p:txBody>
          <a:bodyPr wrap="square" lIns="0" tIns="0" rIns="0" bIns="0" rtlCol="0"/>
          <a:lstStyle/>
          <a:p>
            <a:endParaRPr sz="1400"/>
          </a:p>
        </p:txBody>
      </p:sp>
      <p:sp>
        <p:nvSpPr>
          <p:cNvPr id="52" name="bk object 52"/>
          <p:cNvSpPr/>
          <p:nvPr/>
        </p:nvSpPr>
        <p:spPr>
          <a:xfrm>
            <a:off x="5346416" y="3062686"/>
            <a:ext cx="48826" cy="45085"/>
          </a:xfrm>
          <a:custGeom>
            <a:avLst/>
            <a:gdLst/>
            <a:ahLst/>
            <a:cxnLst/>
            <a:rect l="l" t="t" r="r" b="b"/>
            <a:pathLst>
              <a:path w="45085" h="45085">
                <a:moveTo>
                  <a:pt x="23135" y="0"/>
                </a:moveTo>
                <a:lnTo>
                  <a:pt x="14139" y="1285"/>
                </a:lnTo>
                <a:lnTo>
                  <a:pt x="6427" y="6429"/>
                </a:lnTo>
                <a:lnTo>
                  <a:pt x="1285" y="14142"/>
                </a:lnTo>
                <a:lnTo>
                  <a:pt x="0" y="23144"/>
                </a:lnTo>
                <a:lnTo>
                  <a:pt x="1285" y="30859"/>
                </a:lnTo>
                <a:lnTo>
                  <a:pt x="6427" y="38574"/>
                </a:lnTo>
                <a:lnTo>
                  <a:pt x="14139" y="43716"/>
                </a:lnTo>
                <a:lnTo>
                  <a:pt x="23135" y="45002"/>
                </a:lnTo>
                <a:lnTo>
                  <a:pt x="30847" y="43716"/>
                </a:lnTo>
                <a:lnTo>
                  <a:pt x="38561" y="38574"/>
                </a:lnTo>
                <a:lnTo>
                  <a:pt x="43701" y="30859"/>
                </a:lnTo>
                <a:lnTo>
                  <a:pt x="44986" y="23144"/>
                </a:lnTo>
                <a:lnTo>
                  <a:pt x="43701" y="14142"/>
                </a:lnTo>
                <a:lnTo>
                  <a:pt x="38561" y="6429"/>
                </a:lnTo>
                <a:lnTo>
                  <a:pt x="30847" y="1285"/>
                </a:lnTo>
                <a:lnTo>
                  <a:pt x="23135" y="0"/>
                </a:lnTo>
                <a:close/>
              </a:path>
            </a:pathLst>
          </a:custGeom>
          <a:solidFill>
            <a:srgbClr val="000000"/>
          </a:solidFill>
        </p:spPr>
        <p:txBody>
          <a:bodyPr wrap="square" lIns="0" tIns="0" rIns="0" bIns="0" rtlCol="0"/>
          <a:lstStyle/>
          <a:p>
            <a:endParaRPr sz="1400"/>
          </a:p>
        </p:txBody>
      </p:sp>
      <p:sp>
        <p:nvSpPr>
          <p:cNvPr id="53" name="bk object 53"/>
          <p:cNvSpPr/>
          <p:nvPr/>
        </p:nvSpPr>
        <p:spPr>
          <a:xfrm>
            <a:off x="4139559" y="3058829"/>
            <a:ext cx="48826" cy="45085"/>
          </a:xfrm>
          <a:custGeom>
            <a:avLst/>
            <a:gdLst/>
            <a:ahLst/>
            <a:cxnLst/>
            <a:rect l="l" t="t" r="r" b="b"/>
            <a:pathLst>
              <a:path w="45085" h="45085">
                <a:moveTo>
                  <a:pt x="21849" y="0"/>
                </a:moveTo>
                <a:lnTo>
                  <a:pt x="14137" y="1285"/>
                </a:lnTo>
                <a:lnTo>
                  <a:pt x="6425" y="6429"/>
                </a:lnTo>
                <a:lnTo>
                  <a:pt x="1285" y="14142"/>
                </a:lnTo>
                <a:lnTo>
                  <a:pt x="0" y="23144"/>
                </a:lnTo>
                <a:lnTo>
                  <a:pt x="1285" y="30859"/>
                </a:lnTo>
                <a:lnTo>
                  <a:pt x="6425" y="38574"/>
                </a:lnTo>
                <a:lnTo>
                  <a:pt x="14137" y="43716"/>
                </a:lnTo>
                <a:lnTo>
                  <a:pt x="21849" y="45002"/>
                </a:lnTo>
                <a:lnTo>
                  <a:pt x="30847" y="43716"/>
                </a:lnTo>
                <a:lnTo>
                  <a:pt x="38558" y="38574"/>
                </a:lnTo>
                <a:lnTo>
                  <a:pt x="43699" y="30859"/>
                </a:lnTo>
                <a:lnTo>
                  <a:pt x="44985" y="23144"/>
                </a:lnTo>
                <a:lnTo>
                  <a:pt x="43699" y="14142"/>
                </a:lnTo>
                <a:lnTo>
                  <a:pt x="38558" y="6429"/>
                </a:lnTo>
                <a:lnTo>
                  <a:pt x="30847" y="1285"/>
                </a:lnTo>
                <a:lnTo>
                  <a:pt x="21849" y="0"/>
                </a:lnTo>
                <a:close/>
              </a:path>
            </a:pathLst>
          </a:custGeom>
          <a:solidFill>
            <a:srgbClr val="000000"/>
          </a:solidFill>
        </p:spPr>
        <p:txBody>
          <a:bodyPr wrap="square" lIns="0" tIns="0" rIns="0" bIns="0" rtlCol="0"/>
          <a:lstStyle/>
          <a:p>
            <a:endParaRPr sz="1400"/>
          </a:p>
        </p:txBody>
      </p:sp>
      <p:sp>
        <p:nvSpPr>
          <p:cNvPr id="54" name="bk object 54"/>
          <p:cNvSpPr/>
          <p:nvPr/>
        </p:nvSpPr>
        <p:spPr>
          <a:xfrm>
            <a:off x="3872296" y="3058829"/>
            <a:ext cx="47451" cy="45085"/>
          </a:xfrm>
          <a:custGeom>
            <a:avLst/>
            <a:gdLst/>
            <a:ahLst/>
            <a:cxnLst/>
            <a:rect l="l" t="t" r="r" b="b"/>
            <a:pathLst>
              <a:path w="43814" h="45085">
                <a:moveTo>
                  <a:pt x="21850" y="0"/>
                </a:moveTo>
                <a:lnTo>
                  <a:pt x="12853" y="1285"/>
                </a:lnTo>
                <a:lnTo>
                  <a:pt x="6426" y="6427"/>
                </a:lnTo>
                <a:lnTo>
                  <a:pt x="1285" y="14142"/>
                </a:lnTo>
                <a:lnTo>
                  <a:pt x="0" y="23144"/>
                </a:lnTo>
                <a:lnTo>
                  <a:pt x="1285" y="30859"/>
                </a:lnTo>
                <a:lnTo>
                  <a:pt x="6426" y="38573"/>
                </a:lnTo>
                <a:lnTo>
                  <a:pt x="12853" y="43716"/>
                </a:lnTo>
                <a:lnTo>
                  <a:pt x="21850" y="45002"/>
                </a:lnTo>
                <a:lnTo>
                  <a:pt x="29562" y="43716"/>
                </a:lnTo>
                <a:lnTo>
                  <a:pt x="37274" y="38573"/>
                </a:lnTo>
                <a:lnTo>
                  <a:pt x="42415" y="30859"/>
                </a:lnTo>
                <a:lnTo>
                  <a:pt x="43701" y="23144"/>
                </a:lnTo>
                <a:lnTo>
                  <a:pt x="42415" y="14142"/>
                </a:lnTo>
                <a:lnTo>
                  <a:pt x="37274" y="6427"/>
                </a:lnTo>
                <a:lnTo>
                  <a:pt x="29562" y="1285"/>
                </a:lnTo>
                <a:lnTo>
                  <a:pt x="21850" y="0"/>
                </a:lnTo>
                <a:close/>
              </a:path>
            </a:pathLst>
          </a:custGeom>
          <a:solidFill>
            <a:srgbClr val="000000"/>
          </a:solidFill>
        </p:spPr>
        <p:txBody>
          <a:bodyPr wrap="square" lIns="0" tIns="0" rIns="0" bIns="0" rtlCol="0"/>
          <a:lstStyle/>
          <a:p>
            <a:endParaRPr sz="1400"/>
          </a:p>
        </p:txBody>
      </p:sp>
      <p:sp>
        <p:nvSpPr>
          <p:cNvPr id="55" name="bk object 55"/>
          <p:cNvSpPr/>
          <p:nvPr/>
        </p:nvSpPr>
        <p:spPr>
          <a:xfrm>
            <a:off x="7005674" y="3058829"/>
            <a:ext cx="48826" cy="45085"/>
          </a:xfrm>
          <a:custGeom>
            <a:avLst/>
            <a:gdLst/>
            <a:ahLst/>
            <a:cxnLst/>
            <a:rect l="l" t="t" r="r" b="b"/>
            <a:pathLst>
              <a:path w="45084" h="45085">
                <a:moveTo>
                  <a:pt x="21850" y="0"/>
                </a:moveTo>
                <a:lnTo>
                  <a:pt x="14138" y="1285"/>
                </a:lnTo>
                <a:lnTo>
                  <a:pt x="6426" y="6427"/>
                </a:lnTo>
                <a:lnTo>
                  <a:pt x="1285" y="14142"/>
                </a:lnTo>
                <a:lnTo>
                  <a:pt x="0" y="23144"/>
                </a:lnTo>
                <a:lnTo>
                  <a:pt x="1285" y="30859"/>
                </a:lnTo>
                <a:lnTo>
                  <a:pt x="6426" y="38573"/>
                </a:lnTo>
                <a:lnTo>
                  <a:pt x="14138" y="43716"/>
                </a:lnTo>
                <a:lnTo>
                  <a:pt x="21850" y="45002"/>
                </a:lnTo>
                <a:lnTo>
                  <a:pt x="30847" y="43716"/>
                </a:lnTo>
                <a:lnTo>
                  <a:pt x="38559" y="38573"/>
                </a:lnTo>
                <a:lnTo>
                  <a:pt x="43701" y="30859"/>
                </a:lnTo>
                <a:lnTo>
                  <a:pt x="44986" y="23144"/>
                </a:lnTo>
                <a:lnTo>
                  <a:pt x="43701" y="14142"/>
                </a:lnTo>
                <a:lnTo>
                  <a:pt x="38559" y="6427"/>
                </a:lnTo>
                <a:lnTo>
                  <a:pt x="30847" y="1285"/>
                </a:lnTo>
                <a:lnTo>
                  <a:pt x="21850" y="0"/>
                </a:lnTo>
                <a:close/>
              </a:path>
            </a:pathLst>
          </a:custGeom>
          <a:solidFill>
            <a:srgbClr val="000000"/>
          </a:solidFill>
        </p:spPr>
        <p:txBody>
          <a:bodyPr wrap="square" lIns="0" tIns="0" rIns="0" bIns="0" rtlCol="0"/>
          <a:lstStyle/>
          <a:p>
            <a:endParaRPr sz="1400"/>
          </a:p>
        </p:txBody>
      </p:sp>
      <p:sp>
        <p:nvSpPr>
          <p:cNvPr id="56" name="bk object 56"/>
          <p:cNvSpPr/>
          <p:nvPr/>
        </p:nvSpPr>
        <p:spPr>
          <a:xfrm>
            <a:off x="6738414" y="3058828"/>
            <a:ext cx="47451" cy="45085"/>
          </a:xfrm>
          <a:custGeom>
            <a:avLst/>
            <a:gdLst/>
            <a:ahLst/>
            <a:cxnLst/>
            <a:rect l="l" t="t" r="r" b="b"/>
            <a:pathLst>
              <a:path w="43814" h="45085">
                <a:moveTo>
                  <a:pt x="21849" y="0"/>
                </a:moveTo>
                <a:lnTo>
                  <a:pt x="12852" y="1285"/>
                </a:lnTo>
                <a:lnTo>
                  <a:pt x="6426" y="6429"/>
                </a:lnTo>
                <a:lnTo>
                  <a:pt x="1285" y="14145"/>
                </a:lnTo>
                <a:lnTo>
                  <a:pt x="0" y="23146"/>
                </a:lnTo>
                <a:lnTo>
                  <a:pt x="1285" y="30859"/>
                </a:lnTo>
                <a:lnTo>
                  <a:pt x="6426" y="38574"/>
                </a:lnTo>
                <a:lnTo>
                  <a:pt x="12852" y="43719"/>
                </a:lnTo>
                <a:lnTo>
                  <a:pt x="21849" y="45005"/>
                </a:lnTo>
                <a:lnTo>
                  <a:pt x="30847" y="43719"/>
                </a:lnTo>
                <a:lnTo>
                  <a:pt x="37273" y="38574"/>
                </a:lnTo>
                <a:lnTo>
                  <a:pt x="42414" y="30859"/>
                </a:lnTo>
                <a:lnTo>
                  <a:pt x="43699" y="23146"/>
                </a:lnTo>
                <a:lnTo>
                  <a:pt x="42414" y="14145"/>
                </a:lnTo>
                <a:lnTo>
                  <a:pt x="37273" y="6429"/>
                </a:lnTo>
                <a:lnTo>
                  <a:pt x="30847" y="1285"/>
                </a:lnTo>
                <a:lnTo>
                  <a:pt x="21849" y="0"/>
                </a:lnTo>
                <a:close/>
              </a:path>
            </a:pathLst>
          </a:custGeom>
          <a:solidFill>
            <a:srgbClr val="000000"/>
          </a:solidFill>
        </p:spPr>
        <p:txBody>
          <a:bodyPr wrap="square" lIns="0" tIns="0" rIns="0" bIns="0" rtlCol="0"/>
          <a:lstStyle/>
          <a:p>
            <a:endParaRPr sz="1400"/>
          </a:p>
        </p:txBody>
      </p:sp>
      <p:sp>
        <p:nvSpPr>
          <p:cNvPr id="57" name="bk object 57"/>
          <p:cNvSpPr/>
          <p:nvPr/>
        </p:nvSpPr>
        <p:spPr>
          <a:xfrm>
            <a:off x="5009558" y="1962021"/>
            <a:ext cx="399551" cy="329565"/>
          </a:xfrm>
          <a:custGeom>
            <a:avLst/>
            <a:gdLst/>
            <a:ahLst/>
            <a:cxnLst/>
            <a:rect l="l" t="t" r="r" b="b"/>
            <a:pathLst>
              <a:path w="368935" h="329564">
                <a:moveTo>
                  <a:pt x="363003" y="100292"/>
                </a:moveTo>
                <a:lnTo>
                  <a:pt x="188943" y="100292"/>
                </a:lnTo>
                <a:lnTo>
                  <a:pt x="197940" y="102864"/>
                </a:lnTo>
                <a:lnTo>
                  <a:pt x="205652" y="105436"/>
                </a:lnTo>
                <a:lnTo>
                  <a:pt x="226217" y="137581"/>
                </a:lnTo>
                <a:lnTo>
                  <a:pt x="226217" y="146583"/>
                </a:lnTo>
                <a:lnTo>
                  <a:pt x="200511" y="180015"/>
                </a:lnTo>
                <a:lnTo>
                  <a:pt x="160666" y="201874"/>
                </a:lnTo>
                <a:lnTo>
                  <a:pt x="149099" y="209589"/>
                </a:lnTo>
                <a:lnTo>
                  <a:pt x="122107" y="237877"/>
                </a:lnTo>
                <a:lnTo>
                  <a:pt x="111823" y="275165"/>
                </a:lnTo>
                <a:lnTo>
                  <a:pt x="113108" y="286738"/>
                </a:lnTo>
                <a:lnTo>
                  <a:pt x="140100" y="325313"/>
                </a:lnTo>
                <a:lnTo>
                  <a:pt x="164522" y="329170"/>
                </a:lnTo>
                <a:lnTo>
                  <a:pt x="176090" y="329170"/>
                </a:lnTo>
                <a:lnTo>
                  <a:pt x="215935" y="312453"/>
                </a:lnTo>
                <a:lnTo>
                  <a:pt x="226217" y="295739"/>
                </a:lnTo>
                <a:lnTo>
                  <a:pt x="237787" y="280308"/>
                </a:lnTo>
                <a:lnTo>
                  <a:pt x="257065" y="267451"/>
                </a:lnTo>
                <a:lnTo>
                  <a:pt x="305908" y="240449"/>
                </a:lnTo>
                <a:lnTo>
                  <a:pt x="329045" y="223732"/>
                </a:lnTo>
                <a:lnTo>
                  <a:pt x="349609" y="201874"/>
                </a:lnTo>
                <a:lnTo>
                  <a:pt x="363748" y="173586"/>
                </a:lnTo>
                <a:lnTo>
                  <a:pt x="368889" y="136296"/>
                </a:lnTo>
                <a:lnTo>
                  <a:pt x="366318" y="109295"/>
                </a:lnTo>
                <a:lnTo>
                  <a:pt x="363003" y="100292"/>
                </a:lnTo>
                <a:close/>
              </a:path>
              <a:path w="368935" h="329564">
                <a:moveTo>
                  <a:pt x="179947" y="0"/>
                </a:moveTo>
                <a:lnTo>
                  <a:pt x="136244" y="2571"/>
                </a:lnTo>
                <a:lnTo>
                  <a:pt x="69407" y="25716"/>
                </a:lnTo>
                <a:lnTo>
                  <a:pt x="24421" y="60433"/>
                </a:lnTo>
                <a:lnTo>
                  <a:pt x="2571" y="99007"/>
                </a:lnTo>
                <a:lnTo>
                  <a:pt x="0" y="117009"/>
                </a:lnTo>
                <a:lnTo>
                  <a:pt x="1285" y="129866"/>
                </a:lnTo>
                <a:lnTo>
                  <a:pt x="26991" y="163298"/>
                </a:lnTo>
                <a:lnTo>
                  <a:pt x="61697" y="171014"/>
                </a:lnTo>
                <a:lnTo>
                  <a:pt x="70693" y="171014"/>
                </a:lnTo>
                <a:lnTo>
                  <a:pt x="86117" y="168442"/>
                </a:lnTo>
                <a:lnTo>
                  <a:pt x="98970" y="160726"/>
                </a:lnTo>
                <a:lnTo>
                  <a:pt x="105396" y="154298"/>
                </a:lnTo>
                <a:lnTo>
                  <a:pt x="111823" y="145298"/>
                </a:lnTo>
                <a:lnTo>
                  <a:pt x="119536" y="135010"/>
                </a:lnTo>
                <a:lnTo>
                  <a:pt x="156810" y="104150"/>
                </a:lnTo>
                <a:lnTo>
                  <a:pt x="172234" y="100292"/>
                </a:lnTo>
                <a:lnTo>
                  <a:pt x="363003" y="100292"/>
                </a:lnTo>
                <a:lnTo>
                  <a:pt x="357322" y="84864"/>
                </a:lnTo>
                <a:lnTo>
                  <a:pt x="322617" y="41145"/>
                </a:lnTo>
                <a:lnTo>
                  <a:pt x="263492" y="11571"/>
                </a:lnTo>
                <a:lnTo>
                  <a:pt x="224932" y="2571"/>
                </a:lnTo>
                <a:lnTo>
                  <a:pt x="179947" y="0"/>
                </a:lnTo>
                <a:close/>
              </a:path>
            </a:pathLst>
          </a:custGeom>
          <a:solidFill>
            <a:srgbClr val="000000"/>
          </a:solidFill>
        </p:spPr>
        <p:txBody>
          <a:bodyPr wrap="square" lIns="0" tIns="0" rIns="0" bIns="0" rtlCol="0"/>
          <a:lstStyle/>
          <a:p>
            <a:endParaRPr sz="1400"/>
          </a:p>
        </p:txBody>
      </p:sp>
      <p:sp>
        <p:nvSpPr>
          <p:cNvPr id="58" name="bk object 58"/>
          <p:cNvSpPr/>
          <p:nvPr/>
        </p:nvSpPr>
        <p:spPr>
          <a:xfrm>
            <a:off x="5116743" y="2341338"/>
            <a:ext cx="162863" cy="150440"/>
          </a:xfrm>
          <a:prstGeom prst="rect">
            <a:avLst/>
          </a:prstGeom>
          <a:blipFill>
            <a:blip r:embed="rId12" cstate="print"/>
            <a:stretch>
              <a:fillRect/>
            </a:stretch>
          </a:blipFill>
        </p:spPr>
        <p:txBody>
          <a:bodyPr wrap="square" lIns="0" tIns="0" rIns="0" bIns="0" rtlCol="0"/>
          <a:lstStyle/>
          <a:p>
            <a:endParaRPr sz="1400"/>
          </a:p>
        </p:txBody>
      </p:sp>
      <p:sp>
        <p:nvSpPr>
          <p:cNvPr id="59" name="bk object 59"/>
          <p:cNvSpPr/>
          <p:nvPr/>
        </p:nvSpPr>
        <p:spPr>
          <a:xfrm>
            <a:off x="2005637" y="2764374"/>
            <a:ext cx="0" cy="287020"/>
          </a:xfrm>
          <a:custGeom>
            <a:avLst/>
            <a:gdLst/>
            <a:ahLst/>
            <a:cxnLst/>
            <a:rect l="l" t="t" r="r" b="b"/>
            <a:pathLst>
              <a:path h="287019">
                <a:moveTo>
                  <a:pt x="0" y="0"/>
                </a:moveTo>
                <a:lnTo>
                  <a:pt x="0" y="286738"/>
                </a:lnTo>
              </a:path>
            </a:pathLst>
          </a:custGeom>
          <a:ln w="56554">
            <a:solidFill>
              <a:srgbClr val="000000"/>
            </a:solidFill>
          </a:ln>
        </p:spPr>
        <p:txBody>
          <a:bodyPr wrap="square" lIns="0" tIns="0" rIns="0" bIns="0" rtlCol="0"/>
          <a:lstStyle/>
          <a:p>
            <a:endParaRPr sz="1400"/>
          </a:p>
        </p:txBody>
      </p:sp>
      <p:sp>
        <p:nvSpPr>
          <p:cNvPr id="2" name="Holder 2"/>
          <p:cNvSpPr>
            <a:spLocks noGrp="1"/>
          </p:cNvSpPr>
          <p:nvPr>
            <p:ph type="ftr" sz="quarter" idx="5"/>
          </p:nvPr>
        </p:nvSpPr>
        <p:spPr>
          <a:xfrm>
            <a:off x="8710078" y="6525115"/>
            <a:ext cx="64" cy="124971"/>
          </a:xfrm>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10/30/2020</a:t>
            </a:fld>
            <a:endParaRPr lang="en-US"/>
          </a:p>
        </p:txBody>
      </p:sp>
      <p:sp>
        <p:nvSpPr>
          <p:cNvPr id="4" name="Holder 4"/>
          <p:cNvSpPr>
            <a:spLocks noGrp="1"/>
          </p:cNvSpPr>
          <p:nvPr>
            <p:ph type="sldNum" sz="quarter" idx="7"/>
          </p:nvPr>
        </p:nvSpPr>
        <p:spPr/>
        <p:txBody>
          <a:bodyPr lIns="0" tIns="0" rIns="0" bIns="0"/>
          <a:lstStyle>
            <a:lvl1pPr>
              <a:defRPr sz="1000" b="0" i="0">
                <a:solidFill>
                  <a:srgbClr val="002664"/>
                </a:solidFill>
                <a:latin typeface="Arial"/>
                <a:cs typeface="Arial"/>
              </a:defRPr>
            </a:lvl1pPr>
          </a:lstStyle>
          <a:p>
            <a:pPr marL="25400"/>
            <a:fld id="{81D60167-4931-47E6-BA6A-407CBD079E47}" type="slidenum">
              <a:rPr lang="en-US" spc="-5" smtClean="0"/>
              <a:pPr marL="25400"/>
              <a:t>‹#›</a:t>
            </a:fld>
            <a:endParaRPr lang="en-US" spc="-5"/>
          </a:p>
        </p:txBody>
      </p:sp>
    </p:spTree>
    <p:extLst>
      <p:ext uri="{BB962C8B-B14F-4D97-AF65-F5344CB8AC3E}">
        <p14:creationId xmlns:p14="http://schemas.microsoft.com/office/powerpoint/2010/main" val="20060925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tx2"/>
        </a:solidFill>
        <a:effectLst/>
      </p:bgPr>
    </p:bg>
    <p:spTree>
      <p:nvGrpSpPr>
        <p:cNvPr id="1" name=""/>
        <p:cNvGrpSpPr/>
        <p:nvPr/>
      </p:nvGrpSpPr>
      <p:grpSpPr>
        <a:xfrm>
          <a:off x="0" y="0"/>
          <a:ext cx="0" cy="0"/>
          <a:chOff x="0" y="0"/>
          <a:chExt cx="0" cy="0"/>
        </a:xfrm>
      </p:grpSpPr>
      <p:pic>
        <p:nvPicPr>
          <p:cNvPr id="16" name="Picture 15"/>
          <p:cNvPicPr>
            <a:picLocks noChangeAspect="1"/>
          </p:cNvPicPr>
          <p:nvPr userDrawn="1"/>
        </p:nvPicPr>
        <p:blipFill>
          <a:blip r:embed="rId2">
            <a:alphaModFix amt="20000"/>
          </a:blip>
          <a:stretch>
            <a:fillRect/>
          </a:stretch>
        </p:blipFill>
        <p:spPr>
          <a:xfrm>
            <a:off x="1" y="-46173"/>
            <a:ext cx="6092361" cy="3977640"/>
          </a:xfrm>
          <a:prstGeom prst="rect">
            <a:avLst/>
          </a:prstGeom>
        </p:spPr>
      </p:pic>
      <p:pic>
        <p:nvPicPr>
          <p:cNvPr id="13" name="Picture 12"/>
          <p:cNvPicPr>
            <a:picLocks noChangeAspect="1"/>
          </p:cNvPicPr>
          <p:nvPr userDrawn="1"/>
        </p:nvPicPr>
        <p:blipFill>
          <a:blip r:embed="rId3"/>
          <a:stretch>
            <a:fillRect/>
          </a:stretch>
        </p:blipFill>
        <p:spPr>
          <a:xfrm>
            <a:off x="0" y="5828041"/>
            <a:ext cx="9902825" cy="1032933"/>
          </a:xfrm>
          <a:prstGeom prst="rect">
            <a:avLst/>
          </a:prstGeom>
        </p:spPr>
      </p:pic>
      <p:sp>
        <p:nvSpPr>
          <p:cNvPr id="14" name="Content Placeholder 3"/>
          <p:cNvSpPr txBox="1">
            <a:spLocks/>
          </p:cNvSpPr>
          <p:nvPr/>
        </p:nvSpPr>
        <p:spPr>
          <a:xfrm>
            <a:off x="0" y="6476644"/>
            <a:ext cx="9905405" cy="274320"/>
          </a:xfrm>
          <a:prstGeom prst="rect">
            <a:avLst/>
          </a:prstGeom>
          <a:noFill/>
        </p:spPr>
        <p:txBody>
          <a:bodyPr vert="horz" lIns="0" tIns="0" rIns="0" bIns="37136"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Condensed Regular"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Condensed Regular"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Condensed Regular"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Condensed Regular"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Condensed Regular"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569" b="0" i="0" kern="1200">
                <a:solidFill>
                  <a:schemeClr val="bg1"/>
                </a:solidFill>
                <a:effectLst/>
                <a:latin typeface="Arial" panose="020B0604020202020204" pitchFamily="34" charset="0"/>
                <a:ea typeface="+mn-ea"/>
                <a:cs typeface="Arial" panose="020B0604020202020204" pitchFamily="34" charset="0"/>
              </a:rPr>
              <a:t>CareFirst BlueCross BlueShield Community Health Plan District of Columbia is an independent licensee of the Blue Cross and Blue Shield Association. </a:t>
            </a:r>
            <a:br>
              <a:rPr lang="en-US" sz="569" b="0" i="0" kern="1200">
                <a:solidFill>
                  <a:schemeClr val="bg1"/>
                </a:solidFill>
                <a:effectLst/>
                <a:latin typeface="Arial" panose="020B0604020202020204" pitchFamily="34" charset="0"/>
                <a:ea typeface="+mn-ea"/>
                <a:cs typeface="Arial" panose="020B0604020202020204" pitchFamily="34" charset="0"/>
              </a:rPr>
            </a:br>
            <a:r>
              <a:rPr lang="en-US" sz="569" b="0" i="0" kern="1200">
                <a:solidFill>
                  <a:schemeClr val="bg1"/>
                </a:solidFill>
                <a:effectLst/>
                <a:latin typeface="Arial" panose="020B0604020202020204" pitchFamily="34" charset="0"/>
                <a:ea typeface="+mn-ea"/>
                <a:cs typeface="Arial" panose="020B0604020202020204" pitchFamily="34" charset="0"/>
              </a:rPr>
              <a:t>The Blue Cross</a:t>
            </a:r>
            <a:r>
              <a:rPr lang="en-US" sz="569" b="0" i="0" kern="1200" baseline="30000">
                <a:solidFill>
                  <a:schemeClr val="bg1"/>
                </a:solidFill>
                <a:effectLst/>
                <a:latin typeface="Arial" panose="020B0604020202020204" pitchFamily="34" charset="0"/>
                <a:ea typeface="+mn-ea"/>
                <a:cs typeface="Arial" panose="020B0604020202020204" pitchFamily="34" charset="0"/>
              </a:rPr>
              <a:t>®</a:t>
            </a:r>
            <a:r>
              <a:rPr lang="en-US" sz="569" b="0" i="0" kern="1200">
                <a:solidFill>
                  <a:schemeClr val="bg1"/>
                </a:solidFill>
                <a:effectLst/>
                <a:latin typeface="Arial" panose="020B0604020202020204" pitchFamily="34" charset="0"/>
                <a:ea typeface="+mn-ea"/>
                <a:cs typeface="Arial" panose="020B0604020202020204" pitchFamily="34" charset="0"/>
              </a:rPr>
              <a:t> and Blue Shield</a:t>
            </a:r>
            <a:r>
              <a:rPr lang="en-US" sz="569" b="0" i="0" kern="1200" baseline="30000">
                <a:solidFill>
                  <a:schemeClr val="bg1"/>
                </a:solidFill>
                <a:effectLst/>
                <a:latin typeface="Arial" panose="020B0604020202020204" pitchFamily="34" charset="0"/>
                <a:ea typeface="+mn-ea"/>
                <a:cs typeface="Arial" panose="020B0604020202020204" pitchFamily="34" charset="0"/>
              </a:rPr>
              <a:t>®</a:t>
            </a:r>
            <a:r>
              <a:rPr lang="en-US" sz="569" b="0" i="0" kern="1200">
                <a:solidFill>
                  <a:schemeClr val="bg1"/>
                </a:solidFill>
                <a:effectLst/>
                <a:latin typeface="Arial" panose="020B0604020202020204" pitchFamily="34" charset="0"/>
                <a:ea typeface="+mn-ea"/>
                <a:cs typeface="Arial" panose="020B0604020202020204" pitchFamily="34" charset="0"/>
              </a:rPr>
              <a:t> and the Cross and Shield Symbols are registered service marks of the Blue Cross and Blue Shield Association, an association of independent Blue Cross and Blue Shield Plans.</a:t>
            </a:r>
          </a:p>
        </p:txBody>
      </p:sp>
      <p:sp>
        <p:nvSpPr>
          <p:cNvPr id="17" name="Title 16"/>
          <p:cNvSpPr>
            <a:spLocks noGrp="1"/>
          </p:cNvSpPr>
          <p:nvPr>
            <p:ph type="title" hasCustomPrompt="1"/>
          </p:nvPr>
        </p:nvSpPr>
        <p:spPr>
          <a:xfrm>
            <a:off x="1237852" y="1829333"/>
            <a:ext cx="8169831" cy="1901952"/>
          </a:xfrm>
        </p:spPr>
        <p:txBody>
          <a:bodyPr tIns="0" bIns="182880" anchor="b"/>
          <a:lstStyle>
            <a:lvl1pPr algn="r">
              <a:lnSpc>
                <a:spcPct val="90000"/>
              </a:lnSpc>
              <a:defRPr sz="3899" cap="all" spc="0" baseline="0">
                <a:solidFill>
                  <a:schemeClr val="bg1"/>
                </a:solidFill>
              </a:defRPr>
            </a:lvl1pPr>
          </a:lstStyle>
          <a:p>
            <a:r>
              <a:rPr lang="en-US"/>
              <a:t>TITLE IN ALL CAPS HERE</a:t>
            </a:r>
          </a:p>
        </p:txBody>
      </p:sp>
      <p:sp>
        <p:nvSpPr>
          <p:cNvPr id="19" name="Text Placeholder 18"/>
          <p:cNvSpPr>
            <a:spLocks noGrp="1"/>
          </p:cNvSpPr>
          <p:nvPr>
            <p:ph type="body" sz="quarter" idx="10" hasCustomPrompt="1"/>
          </p:nvPr>
        </p:nvSpPr>
        <p:spPr>
          <a:xfrm>
            <a:off x="1237854" y="3731286"/>
            <a:ext cx="8165892" cy="833541"/>
          </a:xfrm>
        </p:spPr>
        <p:txBody>
          <a:bodyPr tIns="274320"/>
          <a:lstStyle>
            <a:lvl1pPr marL="0" indent="0" algn="r">
              <a:buFontTx/>
              <a:buNone/>
              <a:defRPr sz="1624" i="1" baseline="0">
                <a:solidFill>
                  <a:schemeClr val="accent1"/>
                </a:solidFill>
                <a:latin typeface="Open Sans" charset="0"/>
                <a:ea typeface="Open Sans" charset="0"/>
                <a:cs typeface="Open Sans" charset="0"/>
              </a:defRPr>
            </a:lvl1pPr>
            <a:lvl2pPr marL="198042" indent="0">
              <a:buFontTx/>
              <a:buNone/>
              <a:defRPr sz="2599" i="1">
                <a:solidFill>
                  <a:schemeClr val="bg1"/>
                </a:solidFill>
              </a:defRPr>
            </a:lvl2pPr>
            <a:lvl3pPr marL="396084" indent="0">
              <a:buFontTx/>
              <a:buNone/>
              <a:defRPr sz="2599" i="1">
                <a:solidFill>
                  <a:schemeClr val="bg1"/>
                </a:solidFill>
              </a:defRPr>
            </a:lvl3pPr>
            <a:lvl4pPr marL="594126" indent="0">
              <a:buFontTx/>
              <a:buNone/>
              <a:defRPr sz="2599" i="1">
                <a:solidFill>
                  <a:schemeClr val="bg1"/>
                </a:solidFill>
              </a:defRPr>
            </a:lvl4pPr>
            <a:lvl5pPr marL="792168" indent="0">
              <a:buFontTx/>
              <a:buNone/>
              <a:defRPr sz="2599" i="1">
                <a:solidFill>
                  <a:schemeClr val="bg1"/>
                </a:solidFill>
              </a:defRPr>
            </a:lvl5pPr>
          </a:lstStyle>
          <a:p>
            <a:pPr lvl="0"/>
            <a:r>
              <a:rPr lang="en-US"/>
              <a:t>Subhead in sentence case—limit to one line only</a:t>
            </a:r>
          </a:p>
        </p:txBody>
      </p:sp>
      <p:sp>
        <p:nvSpPr>
          <p:cNvPr id="21" name="Text Placeholder 20"/>
          <p:cNvSpPr>
            <a:spLocks noGrp="1"/>
          </p:cNvSpPr>
          <p:nvPr>
            <p:ph type="body" sz="quarter" idx="11" hasCustomPrompt="1"/>
          </p:nvPr>
        </p:nvSpPr>
        <p:spPr>
          <a:xfrm>
            <a:off x="5694124" y="4836170"/>
            <a:ext cx="3709621" cy="456477"/>
          </a:xfrm>
        </p:spPr>
        <p:txBody>
          <a:bodyPr tIns="45720" anchor="b" anchorCtr="0"/>
          <a:lstStyle>
            <a:lvl1pPr marL="0" indent="0" algn="r">
              <a:buFontTx/>
              <a:buNone/>
              <a:defRPr sz="1300" cap="all" baseline="0">
                <a:solidFill>
                  <a:schemeClr val="bg1"/>
                </a:solidFill>
                <a:latin typeface="Open Sans" charset="0"/>
                <a:ea typeface="Open Sans" charset="0"/>
                <a:cs typeface="Open Sans" charset="0"/>
              </a:defRPr>
            </a:lvl1pPr>
          </a:lstStyle>
          <a:p>
            <a:pPr lvl="0"/>
            <a:r>
              <a:rPr lang="en-US"/>
              <a:t>ADD DATE IN ALL CAPS</a:t>
            </a:r>
          </a:p>
        </p:txBody>
      </p:sp>
      <p:sp>
        <p:nvSpPr>
          <p:cNvPr id="25" name="Footer Placeholder 24"/>
          <p:cNvSpPr>
            <a:spLocks noGrp="1"/>
          </p:cNvSpPr>
          <p:nvPr>
            <p:ph type="ftr" sz="quarter" idx="13"/>
          </p:nvPr>
        </p:nvSpPr>
        <p:spPr>
          <a:xfrm>
            <a:off x="8008797" y="5437233"/>
            <a:ext cx="1402627" cy="124971"/>
          </a:xfrm>
        </p:spPr>
        <p:txBody>
          <a:bodyPr/>
          <a:lstStyle>
            <a:lvl1pPr>
              <a:defRPr baseline="0">
                <a:solidFill>
                  <a:schemeClr val="accent4"/>
                </a:solidFill>
                <a:latin typeface="Open Sans" charset="0"/>
                <a:ea typeface="Open Sans" charset="0"/>
                <a:cs typeface="Open Sans" charset="0"/>
              </a:defRPr>
            </a:lvl1pPr>
          </a:lstStyle>
          <a:p>
            <a:pPr algn="r"/>
            <a:r>
              <a:rPr lang="en-US"/>
              <a:t>Proprietary and Confidential</a:t>
            </a:r>
          </a:p>
        </p:txBody>
      </p:sp>
      <p:cxnSp>
        <p:nvCxnSpPr>
          <p:cNvPr id="11" name="Straight Connector 10"/>
          <p:cNvCxnSpPr/>
          <p:nvPr userDrawn="1"/>
        </p:nvCxnSpPr>
        <p:spPr>
          <a:xfrm>
            <a:off x="8664972" y="3758183"/>
            <a:ext cx="739084"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4"/>
          <a:stretch>
            <a:fillRect/>
          </a:stretch>
        </p:blipFill>
        <p:spPr>
          <a:xfrm>
            <a:off x="6693465" y="752422"/>
            <a:ext cx="2710280" cy="1366733"/>
          </a:xfrm>
          <a:prstGeom prst="rect">
            <a:avLst/>
          </a:prstGeom>
        </p:spPr>
      </p:pic>
    </p:spTree>
    <p:extLst>
      <p:ext uri="{BB962C8B-B14F-4D97-AF65-F5344CB8AC3E}">
        <p14:creationId xmlns:p14="http://schemas.microsoft.com/office/powerpoint/2010/main" val="2408316666"/>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Alternate">
    <p:bg>
      <p:bgPr>
        <a:solidFill>
          <a:schemeClr val="bg1"/>
        </a:solidFill>
        <a:effectLst/>
      </p:bgPr>
    </p:bg>
    <p:spTree>
      <p:nvGrpSpPr>
        <p:cNvPr id="1" name=""/>
        <p:cNvGrpSpPr/>
        <p:nvPr/>
      </p:nvGrpSpPr>
      <p:grpSpPr>
        <a:xfrm>
          <a:off x="0" y="0"/>
          <a:ext cx="0" cy="0"/>
          <a:chOff x="0" y="0"/>
          <a:chExt cx="0" cy="0"/>
        </a:xfrm>
      </p:grpSpPr>
      <p:pic>
        <p:nvPicPr>
          <p:cNvPr id="18" name="Picture 17"/>
          <p:cNvPicPr>
            <a:picLocks noChangeAspect="1"/>
          </p:cNvPicPr>
          <p:nvPr userDrawn="1"/>
        </p:nvPicPr>
        <p:blipFill>
          <a:blip r:embed="rId2">
            <a:alphaModFix amt="30000"/>
          </a:blip>
          <a:stretch>
            <a:fillRect/>
          </a:stretch>
        </p:blipFill>
        <p:spPr>
          <a:xfrm>
            <a:off x="0" y="5828041"/>
            <a:ext cx="9902825" cy="1032933"/>
          </a:xfrm>
          <a:prstGeom prst="rect">
            <a:avLst/>
          </a:prstGeom>
        </p:spPr>
      </p:pic>
      <p:sp>
        <p:nvSpPr>
          <p:cNvPr id="14" name="Content Placeholder 3"/>
          <p:cNvSpPr txBox="1">
            <a:spLocks/>
          </p:cNvSpPr>
          <p:nvPr/>
        </p:nvSpPr>
        <p:spPr>
          <a:xfrm>
            <a:off x="0" y="6473952"/>
            <a:ext cx="9905405" cy="274320"/>
          </a:xfrm>
          <a:prstGeom prst="rect">
            <a:avLst/>
          </a:prstGeom>
          <a:noFill/>
        </p:spPr>
        <p:txBody>
          <a:bodyPr vert="horz" lIns="0" tIns="0" rIns="0" bIns="37136"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Condensed Regular"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Condensed Regular"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Condensed Regular"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Condensed Regular"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Condensed Regular"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7" b="0" i="0" kern="1200">
                <a:solidFill>
                  <a:schemeClr val="tx1"/>
                </a:solidFill>
                <a:effectLst/>
                <a:latin typeface="Arial" panose="020B0604020202020204" pitchFamily="34" charset="0"/>
                <a:ea typeface="+mn-ea"/>
                <a:cs typeface="Arial" panose="020B0604020202020204" pitchFamily="34" charset="0"/>
              </a:rPr>
              <a:t>CareFirst BlueCross BlueShield Community Health Plan District of Columbia is an independent licensee of the Blue Cross and Blue Shield Association. </a:t>
            </a:r>
            <a:br>
              <a:rPr lang="en-US" sz="487" b="0" i="0" kern="1200">
                <a:solidFill>
                  <a:schemeClr val="tx1"/>
                </a:solidFill>
                <a:effectLst/>
                <a:latin typeface="Arial" panose="020B0604020202020204" pitchFamily="34" charset="0"/>
                <a:ea typeface="+mn-ea"/>
                <a:cs typeface="Arial" panose="020B0604020202020204" pitchFamily="34" charset="0"/>
              </a:rPr>
            </a:br>
            <a:r>
              <a:rPr lang="en-US" sz="487" b="0" i="0" kern="1200">
                <a:solidFill>
                  <a:schemeClr val="tx1"/>
                </a:solidFill>
                <a:effectLst/>
                <a:latin typeface="Arial" panose="020B0604020202020204" pitchFamily="34" charset="0"/>
                <a:ea typeface="+mn-ea"/>
                <a:cs typeface="Arial" panose="020B0604020202020204" pitchFamily="34" charset="0"/>
              </a:rPr>
              <a:t>The Blue Cross</a:t>
            </a:r>
            <a:r>
              <a:rPr lang="en-US" sz="487" b="0" i="0" kern="1200" baseline="30000">
                <a:solidFill>
                  <a:schemeClr val="tx1"/>
                </a:solidFill>
                <a:effectLst/>
                <a:latin typeface="Arial" panose="020B0604020202020204" pitchFamily="34" charset="0"/>
                <a:ea typeface="+mn-ea"/>
                <a:cs typeface="Arial" panose="020B0604020202020204" pitchFamily="34" charset="0"/>
              </a:rPr>
              <a:t>®</a:t>
            </a:r>
            <a:r>
              <a:rPr lang="en-US" sz="487" b="0" i="0" kern="1200">
                <a:solidFill>
                  <a:schemeClr val="tx1"/>
                </a:solidFill>
                <a:effectLst/>
                <a:latin typeface="Arial" panose="020B0604020202020204" pitchFamily="34" charset="0"/>
                <a:ea typeface="+mn-ea"/>
                <a:cs typeface="Arial" panose="020B0604020202020204" pitchFamily="34" charset="0"/>
              </a:rPr>
              <a:t> and Blue Shield</a:t>
            </a:r>
            <a:r>
              <a:rPr lang="en-US" sz="487" b="0" i="0" kern="1200" baseline="30000">
                <a:solidFill>
                  <a:schemeClr val="tx1"/>
                </a:solidFill>
                <a:effectLst/>
                <a:latin typeface="Arial" panose="020B0604020202020204" pitchFamily="34" charset="0"/>
                <a:ea typeface="+mn-ea"/>
                <a:cs typeface="Arial" panose="020B0604020202020204" pitchFamily="34" charset="0"/>
              </a:rPr>
              <a:t>®</a:t>
            </a:r>
            <a:r>
              <a:rPr lang="en-US" sz="487" b="0" i="0" kern="1200">
                <a:solidFill>
                  <a:schemeClr val="tx1"/>
                </a:solidFill>
                <a:effectLst/>
                <a:latin typeface="Arial" panose="020B0604020202020204" pitchFamily="34" charset="0"/>
                <a:ea typeface="+mn-ea"/>
                <a:cs typeface="Arial" panose="020B0604020202020204" pitchFamily="34" charset="0"/>
              </a:rPr>
              <a:t> and the Cross and Shield Symbols are registered service marks of the Blue Cross and Blue Shield Association, an association of independent Blue Cross and Blue Shield Plans.</a:t>
            </a:r>
          </a:p>
        </p:txBody>
      </p:sp>
      <p:sp>
        <p:nvSpPr>
          <p:cNvPr id="12" name="Title 16"/>
          <p:cNvSpPr>
            <a:spLocks noGrp="1"/>
          </p:cNvSpPr>
          <p:nvPr>
            <p:ph type="title" hasCustomPrompt="1"/>
          </p:nvPr>
        </p:nvSpPr>
        <p:spPr>
          <a:xfrm>
            <a:off x="1237852" y="1829333"/>
            <a:ext cx="8169831" cy="1901952"/>
          </a:xfrm>
        </p:spPr>
        <p:txBody>
          <a:bodyPr tIns="0" bIns="182880" anchor="b"/>
          <a:lstStyle>
            <a:lvl1pPr algn="r">
              <a:lnSpc>
                <a:spcPct val="90000"/>
              </a:lnSpc>
              <a:defRPr sz="3899" cap="all" spc="0" baseline="0">
                <a:solidFill>
                  <a:schemeClr val="tx2"/>
                </a:solidFill>
              </a:defRPr>
            </a:lvl1pPr>
          </a:lstStyle>
          <a:p>
            <a:r>
              <a:rPr lang="en-US"/>
              <a:t>TITLE IN ALL CAPS HERE</a:t>
            </a:r>
          </a:p>
        </p:txBody>
      </p:sp>
      <p:sp>
        <p:nvSpPr>
          <p:cNvPr id="16" name="Text Placeholder 18"/>
          <p:cNvSpPr>
            <a:spLocks noGrp="1"/>
          </p:cNvSpPr>
          <p:nvPr>
            <p:ph type="body" sz="quarter" idx="10" hasCustomPrompt="1"/>
          </p:nvPr>
        </p:nvSpPr>
        <p:spPr>
          <a:xfrm>
            <a:off x="1237854" y="3731286"/>
            <a:ext cx="8165892" cy="833541"/>
          </a:xfrm>
        </p:spPr>
        <p:txBody>
          <a:bodyPr tIns="274320"/>
          <a:lstStyle>
            <a:lvl1pPr marL="0" indent="0" algn="r">
              <a:buFontTx/>
              <a:buNone/>
              <a:defRPr sz="1624" i="1" baseline="0">
                <a:solidFill>
                  <a:schemeClr val="accent1"/>
                </a:solidFill>
                <a:latin typeface="Open Sans" charset="0"/>
                <a:ea typeface="Open Sans" charset="0"/>
                <a:cs typeface="Open Sans" charset="0"/>
              </a:defRPr>
            </a:lvl1pPr>
            <a:lvl2pPr marL="198042" indent="0">
              <a:buFontTx/>
              <a:buNone/>
              <a:defRPr sz="2599" i="1">
                <a:solidFill>
                  <a:schemeClr val="bg1"/>
                </a:solidFill>
              </a:defRPr>
            </a:lvl2pPr>
            <a:lvl3pPr marL="396084" indent="0">
              <a:buFontTx/>
              <a:buNone/>
              <a:defRPr sz="2599" i="1">
                <a:solidFill>
                  <a:schemeClr val="bg1"/>
                </a:solidFill>
              </a:defRPr>
            </a:lvl3pPr>
            <a:lvl4pPr marL="594126" indent="0">
              <a:buFontTx/>
              <a:buNone/>
              <a:defRPr sz="2599" i="1">
                <a:solidFill>
                  <a:schemeClr val="bg1"/>
                </a:solidFill>
              </a:defRPr>
            </a:lvl4pPr>
            <a:lvl5pPr marL="792168" indent="0">
              <a:buFontTx/>
              <a:buNone/>
              <a:defRPr sz="2599" i="1">
                <a:solidFill>
                  <a:schemeClr val="bg1"/>
                </a:solidFill>
              </a:defRPr>
            </a:lvl5pPr>
          </a:lstStyle>
          <a:p>
            <a:pPr lvl="0"/>
            <a:r>
              <a:rPr lang="en-US"/>
              <a:t>Subhead in sentence case—limit to one line only</a:t>
            </a:r>
          </a:p>
        </p:txBody>
      </p:sp>
      <p:sp>
        <p:nvSpPr>
          <p:cNvPr id="20" name="Text Placeholder 20"/>
          <p:cNvSpPr>
            <a:spLocks noGrp="1"/>
          </p:cNvSpPr>
          <p:nvPr>
            <p:ph type="body" sz="quarter" idx="11" hasCustomPrompt="1"/>
          </p:nvPr>
        </p:nvSpPr>
        <p:spPr>
          <a:xfrm>
            <a:off x="5694124" y="4836170"/>
            <a:ext cx="3709621" cy="456477"/>
          </a:xfrm>
        </p:spPr>
        <p:txBody>
          <a:bodyPr tIns="45720" anchor="b" anchorCtr="0"/>
          <a:lstStyle>
            <a:lvl1pPr marL="0" indent="0" algn="r">
              <a:buFontTx/>
              <a:buNone/>
              <a:defRPr sz="1300" cap="all" baseline="0">
                <a:solidFill>
                  <a:schemeClr val="tx1"/>
                </a:solidFill>
                <a:latin typeface="Open Sans" charset="0"/>
                <a:ea typeface="Open Sans" charset="0"/>
                <a:cs typeface="Open Sans" charset="0"/>
              </a:defRPr>
            </a:lvl1pPr>
          </a:lstStyle>
          <a:p>
            <a:pPr lvl="0"/>
            <a:r>
              <a:rPr lang="en-US"/>
              <a:t>ADD DATE IN ALL CAPS</a:t>
            </a:r>
          </a:p>
        </p:txBody>
      </p:sp>
      <p:cxnSp>
        <p:nvCxnSpPr>
          <p:cNvPr id="23" name="Straight Connector 22"/>
          <p:cNvCxnSpPr/>
          <p:nvPr userDrawn="1"/>
        </p:nvCxnSpPr>
        <p:spPr>
          <a:xfrm>
            <a:off x="8664972" y="3758183"/>
            <a:ext cx="739084"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userDrawn="1"/>
        </p:nvPicPr>
        <p:blipFill>
          <a:blip r:embed="rId3"/>
          <a:stretch>
            <a:fillRect/>
          </a:stretch>
        </p:blipFill>
        <p:spPr>
          <a:xfrm>
            <a:off x="6684670" y="741864"/>
            <a:ext cx="2737189" cy="1380303"/>
          </a:xfrm>
          <a:prstGeom prst="rect">
            <a:avLst/>
          </a:prstGeom>
        </p:spPr>
      </p:pic>
      <p:pic>
        <p:nvPicPr>
          <p:cNvPr id="13" name="Picture 12"/>
          <p:cNvPicPr>
            <a:picLocks noChangeAspect="1"/>
          </p:cNvPicPr>
          <p:nvPr userDrawn="1"/>
        </p:nvPicPr>
        <p:blipFill>
          <a:blip r:embed="rId4">
            <a:alphaModFix amt="10000"/>
          </a:blip>
          <a:stretch>
            <a:fillRect/>
          </a:stretch>
        </p:blipFill>
        <p:spPr>
          <a:xfrm>
            <a:off x="1" y="-46173"/>
            <a:ext cx="6092361" cy="3977640"/>
          </a:xfrm>
          <a:prstGeom prst="rect">
            <a:avLst/>
          </a:prstGeom>
        </p:spPr>
      </p:pic>
      <p:sp>
        <p:nvSpPr>
          <p:cNvPr id="25" name="Footer Placeholder 24">
            <a:extLst>
              <a:ext uri="{FF2B5EF4-FFF2-40B4-BE49-F238E27FC236}">
                <a16:creationId xmlns:a16="http://schemas.microsoft.com/office/drawing/2014/main" id="{A9609855-6AF7-174D-830B-1B3C79D99931}"/>
              </a:ext>
            </a:extLst>
          </p:cNvPr>
          <p:cNvSpPr>
            <a:spLocks noGrp="1"/>
          </p:cNvSpPr>
          <p:nvPr>
            <p:ph type="ftr" sz="quarter" idx="13"/>
          </p:nvPr>
        </p:nvSpPr>
        <p:spPr>
          <a:xfrm>
            <a:off x="8008797" y="5437233"/>
            <a:ext cx="1402627" cy="124971"/>
          </a:xfrm>
        </p:spPr>
        <p:txBody>
          <a:bodyPr/>
          <a:lstStyle>
            <a:lvl1pPr>
              <a:defRPr baseline="0">
                <a:solidFill>
                  <a:schemeClr val="accent4"/>
                </a:solidFill>
                <a:latin typeface="Open Sans" charset="0"/>
                <a:ea typeface="Open Sans" charset="0"/>
                <a:cs typeface="Open Sans" charset="0"/>
              </a:defRPr>
            </a:lvl1pPr>
          </a:lstStyle>
          <a:p>
            <a:pPr algn="r"/>
            <a:r>
              <a:rPr lang="en-US"/>
              <a:t>Proprietary and Confidential</a:t>
            </a:r>
          </a:p>
        </p:txBody>
      </p:sp>
    </p:spTree>
    <p:extLst>
      <p:ext uri="{BB962C8B-B14F-4D97-AF65-F5344CB8AC3E}">
        <p14:creationId xmlns:p14="http://schemas.microsoft.com/office/powerpoint/2010/main" val="32842399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638" y="4406900"/>
            <a:ext cx="8416925"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82638" y="2906713"/>
            <a:ext cx="841692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31"/>
          <p:cNvSpPr>
            <a:spLocks noGrp="1" noChangeArrowheads="1"/>
          </p:cNvSpPr>
          <p:nvPr>
            <p:ph type="ftr" sz="quarter" idx="10"/>
          </p:nvPr>
        </p:nvSpPr>
        <p:spPr>
          <a:ln/>
        </p:spPr>
        <p:txBody>
          <a:bodyPr/>
          <a:lstStyle>
            <a:lvl1pPr>
              <a:defRPr/>
            </a:lvl1pPr>
          </a:lstStyle>
          <a:p>
            <a:pPr>
              <a:defRPr/>
            </a:pPr>
            <a:r>
              <a:rPr lang="en-US"/>
              <a:t>FFS beneficiaries were identified as those with &gt;= 3 MTM payments and 0 MCO payments during reported  year. Utilization  and spending are calculated from children and adults with 12 month continuous eligibility. Data Source: DC Medicaid Management Information System (MMIS) beneficiary data, extracted June 1, 2017.</a:t>
            </a:r>
          </a:p>
        </p:txBody>
      </p:sp>
    </p:spTree>
    <p:extLst>
      <p:ext uri="{BB962C8B-B14F-4D97-AF65-F5344CB8AC3E}">
        <p14:creationId xmlns:p14="http://schemas.microsoft.com/office/powerpoint/2010/main" val="47645772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Section Divider">
    <p:bg>
      <p:bgPr>
        <a:solidFill>
          <a:schemeClr val="tx2"/>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A82BB87-6ED8-DF4C-BC1D-175B7C154C39}"/>
              </a:ext>
            </a:extLst>
          </p:cNvPr>
          <p:cNvSpPr>
            <a:spLocks noGrp="1"/>
          </p:cNvSpPr>
          <p:nvPr>
            <p:ph type="title" hasCustomPrompt="1"/>
          </p:nvPr>
        </p:nvSpPr>
        <p:spPr>
          <a:xfrm>
            <a:off x="495142" y="1828800"/>
            <a:ext cx="8912543" cy="1901952"/>
          </a:xfrm>
        </p:spPr>
        <p:txBody>
          <a:bodyPr tIns="0" bIns="182880" anchor="b" anchorCtr="0"/>
          <a:lstStyle>
            <a:lvl1pPr algn="l">
              <a:lnSpc>
                <a:spcPct val="90000"/>
              </a:lnSpc>
              <a:defRPr sz="3899" b="0" cap="all" baseline="0">
                <a:solidFill>
                  <a:schemeClr val="bg1"/>
                </a:solidFill>
              </a:defRPr>
            </a:lvl1pPr>
          </a:lstStyle>
          <a:p>
            <a:r>
              <a:rPr lang="en-US"/>
              <a:t>DIVIDER TITLE IN ALL CAPS</a:t>
            </a:r>
          </a:p>
        </p:txBody>
      </p:sp>
      <p:sp>
        <p:nvSpPr>
          <p:cNvPr id="10" name="Text Placeholder 18">
            <a:extLst>
              <a:ext uri="{FF2B5EF4-FFF2-40B4-BE49-F238E27FC236}">
                <a16:creationId xmlns:a16="http://schemas.microsoft.com/office/drawing/2014/main" id="{E984E7D2-3827-A044-9E18-DEBCF986AB0F}"/>
              </a:ext>
            </a:extLst>
          </p:cNvPr>
          <p:cNvSpPr>
            <a:spLocks noGrp="1"/>
          </p:cNvSpPr>
          <p:nvPr>
            <p:ph type="body" sz="quarter" idx="13" hasCustomPrompt="1"/>
          </p:nvPr>
        </p:nvSpPr>
        <p:spPr>
          <a:xfrm>
            <a:off x="495141" y="3730752"/>
            <a:ext cx="8912543" cy="892412"/>
          </a:xfrm>
        </p:spPr>
        <p:txBody>
          <a:bodyPr tIns="274320" bIns="45720" anchor="t" anchorCtr="0"/>
          <a:lstStyle>
            <a:lvl1pPr marL="0" indent="0" algn="l">
              <a:buFontTx/>
              <a:buNone/>
              <a:defRPr sz="1624" i="1" baseline="0">
                <a:solidFill>
                  <a:schemeClr val="accent1"/>
                </a:solidFill>
              </a:defRPr>
            </a:lvl1pPr>
            <a:lvl2pPr marL="198042" indent="0">
              <a:buFontTx/>
              <a:buNone/>
              <a:defRPr sz="2599" i="1">
                <a:solidFill>
                  <a:schemeClr val="bg1"/>
                </a:solidFill>
              </a:defRPr>
            </a:lvl2pPr>
            <a:lvl3pPr marL="396084" indent="0">
              <a:buFontTx/>
              <a:buNone/>
              <a:defRPr sz="2599" i="1">
                <a:solidFill>
                  <a:schemeClr val="bg1"/>
                </a:solidFill>
              </a:defRPr>
            </a:lvl3pPr>
            <a:lvl4pPr marL="594126" indent="0">
              <a:buFontTx/>
              <a:buNone/>
              <a:defRPr sz="2599" i="1">
                <a:solidFill>
                  <a:schemeClr val="bg1"/>
                </a:solidFill>
              </a:defRPr>
            </a:lvl4pPr>
            <a:lvl5pPr marL="792168" indent="0">
              <a:buFontTx/>
              <a:buNone/>
              <a:defRPr sz="2599" i="1">
                <a:solidFill>
                  <a:schemeClr val="bg1"/>
                </a:solidFill>
              </a:defRPr>
            </a:lvl5pPr>
          </a:lstStyle>
          <a:p>
            <a:pPr lvl="0"/>
            <a:r>
              <a:rPr lang="en-US"/>
              <a:t>Subhead in sentence case—limit to one line</a:t>
            </a:r>
          </a:p>
        </p:txBody>
      </p:sp>
      <p:sp>
        <p:nvSpPr>
          <p:cNvPr id="11" name="Text Placeholder 20">
            <a:extLst>
              <a:ext uri="{FF2B5EF4-FFF2-40B4-BE49-F238E27FC236}">
                <a16:creationId xmlns:a16="http://schemas.microsoft.com/office/drawing/2014/main" id="{FDD9843F-A0FF-3742-96EA-D246784E985B}"/>
              </a:ext>
            </a:extLst>
          </p:cNvPr>
          <p:cNvSpPr>
            <a:spLocks noGrp="1"/>
          </p:cNvSpPr>
          <p:nvPr>
            <p:ph type="body" sz="quarter" idx="14" hasCustomPrompt="1"/>
          </p:nvPr>
        </p:nvSpPr>
        <p:spPr>
          <a:xfrm>
            <a:off x="495141" y="4628561"/>
            <a:ext cx="5941695" cy="1736507"/>
          </a:xfrm>
        </p:spPr>
        <p:txBody>
          <a:bodyPr tIns="228600" anchor="t" anchorCtr="0"/>
          <a:lstStyle>
            <a:lvl1pPr marL="0" indent="0" algn="l">
              <a:buFontTx/>
              <a:buNone/>
              <a:defRPr sz="1300" b="0" cap="all" baseline="0">
                <a:solidFill>
                  <a:schemeClr val="bg1"/>
                </a:solidFill>
              </a:defRPr>
            </a:lvl1pPr>
          </a:lstStyle>
          <a:p>
            <a:pPr lvl="0"/>
            <a:r>
              <a:rPr lang="en-US"/>
              <a:t>ANY TEXT HERE IN ALL CAPS</a:t>
            </a:r>
          </a:p>
        </p:txBody>
      </p:sp>
      <p:cxnSp>
        <p:nvCxnSpPr>
          <p:cNvPr id="13" name="Straight Connector 12">
            <a:extLst>
              <a:ext uri="{FF2B5EF4-FFF2-40B4-BE49-F238E27FC236}">
                <a16:creationId xmlns:a16="http://schemas.microsoft.com/office/drawing/2014/main" id="{30C4CF6F-C23A-7E46-A020-AEE5830C44CF}"/>
              </a:ext>
            </a:extLst>
          </p:cNvPr>
          <p:cNvCxnSpPr/>
          <p:nvPr userDrawn="1"/>
        </p:nvCxnSpPr>
        <p:spPr>
          <a:xfrm>
            <a:off x="495142" y="3758184"/>
            <a:ext cx="74271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Date Placeholder 6">
            <a:extLst>
              <a:ext uri="{FF2B5EF4-FFF2-40B4-BE49-F238E27FC236}">
                <a16:creationId xmlns:a16="http://schemas.microsoft.com/office/drawing/2014/main" id="{5C75078E-986B-5B4B-A45B-404BFBB65CF6}"/>
              </a:ext>
            </a:extLst>
          </p:cNvPr>
          <p:cNvSpPr>
            <a:spLocks noGrp="1"/>
          </p:cNvSpPr>
          <p:nvPr>
            <p:ph type="dt" sz="half" idx="15"/>
          </p:nvPr>
        </p:nvSpPr>
        <p:spPr/>
        <p:txBody>
          <a:bodyPr/>
          <a:lstStyle/>
          <a:p>
            <a:r>
              <a:rPr lang="en-US"/>
              <a:t>October 2020</a:t>
            </a:r>
          </a:p>
        </p:txBody>
      </p:sp>
      <p:sp>
        <p:nvSpPr>
          <p:cNvPr id="14" name="Footer Placeholder 13">
            <a:extLst>
              <a:ext uri="{FF2B5EF4-FFF2-40B4-BE49-F238E27FC236}">
                <a16:creationId xmlns:a16="http://schemas.microsoft.com/office/drawing/2014/main" id="{1D9150AD-85AA-9543-A546-35D638E2C8DC}"/>
              </a:ext>
            </a:extLst>
          </p:cNvPr>
          <p:cNvSpPr>
            <a:spLocks noGrp="1"/>
          </p:cNvSpPr>
          <p:nvPr>
            <p:ph type="ftr" sz="quarter" idx="16"/>
          </p:nvPr>
        </p:nvSpPr>
        <p:spPr/>
        <p:txBody>
          <a:bodyPr/>
          <a:lstStyle/>
          <a:p>
            <a:pPr algn="r"/>
            <a:r>
              <a:rPr lang="en-US"/>
              <a:t>Proprietary and Confidential</a:t>
            </a:r>
          </a:p>
        </p:txBody>
      </p:sp>
      <p:sp>
        <p:nvSpPr>
          <p:cNvPr id="15" name="Slide Number Placeholder 14">
            <a:extLst>
              <a:ext uri="{FF2B5EF4-FFF2-40B4-BE49-F238E27FC236}">
                <a16:creationId xmlns:a16="http://schemas.microsoft.com/office/drawing/2014/main" id="{4749856D-A7CE-3D41-A7A4-670B170CAD66}"/>
              </a:ext>
            </a:extLst>
          </p:cNvPr>
          <p:cNvSpPr>
            <a:spLocks noGrp="1"/>
          </p:cNvSpPr>
          <p:nvPr>
            <p:ph type="sldNum" sz="quarter" idx="17"/>
          </p:nvPr>
        </p:nvSpPr>
        <p:spPr/>
        <p:txBody>
          <a:bodyPr/>
          <a:lstStyle/>
          <a:p>
            <a:fld id="{D3406041-D039-9948-9583-1296FE9D3272}" type="slidenum">
              <a:rPr lang="en-US" smtClean="0"/>
              <a:pPr/>
              <a:t>‹#›</a:t>
            </a:fld>
            <a:endParaRPr lang="en-US"/>
          </a:p>
        </p:txBody>
      </p:sp>
      <p:pic>
        <p:nvPicPr>
          <p:cNvPr id="12" name="Picture 11">
            <a:extLst>
              <a:ext uri="{FF2B5EF4-FFF2-40B4-BE49-F238E27FC236}">
                <a16:creationId xmlns:a16="http://schemas.microsoft.com/office/drawing/2014/main" id="{4D9609C4-3B63-284C-972E-13895AF35C01}"/>
              </a:ext>
            </a:extLst>
          </p:cNvPr>
          <p:cNvPicPr>
            <a:picLocks noChangeAspect="1"/>
          </p:cNvPicPr>
          <p:nvPr userDrawn="1"/>
        </p:nvPicPr>
        <p:blipFill>
          <a:blip r:embed="rId2"/>
          <a:stretch>
            <a:fillRect/>
          </a:stretch>
        </p:blipFill>
        <p:spPr>
          <a:xfrm>
            <a:off x="7906172" y="373097"/>
            <a:ext cx="1515687" cy="764326"/>
          </a:xfrm>
          <a:prstGeom prst="rect">
            <a:avLst/>
          </a:prstGeom>
        </p:spPr>
      </p:pic>
    </p:spTree>
    <p:extLst>
      <p:ext uri="{BB962C8B-B14F-4D97-AF65-F5344CB8AC3E}">
        <p14:creationId xmlns:p14="http://schemas.microsoft.com/office/powerpoint/2010/main" val="2954317748"/>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Section Divider Alternate">
    <p:bg>
      <p:bgPr>
        <a:solidFill>
          <a:schemeClr val="bg1"/>
        </a:solidFill>
        <a:effectLst/>
      </p:bgPr>
    </p:bg>
    <p:spTree>
      <p:nvGrpSpPr>
        <p:cNvPr id="1" name=""/>
        <p:cNvGrpSpPr/>
        <p:nvPr/>
      </p:nvGrpSpPr>
      <p:grpSpPr>
        <a:xfrm>
          <a:off x="0" y="0"/>
          <a:ext cx="0" cy="0"/>
          <a:chOff x="0" y="0"/>
          <a:chExt cx="0" cy="0"/>
        </a:xfrm>
      </p:grpSpPr>
      <p:sp>
        <p:nvSpPr>
          <p:cNvPr id="10" name="Title 1"/>
          <p:cNvSpPr>
            <a:spLocks noGrp="1"/>
          </p:cNvSpPr>
          <p:nvPr>
            <p:ph type="title" hasCustomPrompt="1"/>
          </p:nvPr>
        </p:nvSpPr>
        <p:spPr>
          <a:xfrm>
            <a:off x="495142" y="1828800"/>
            <a:ext cx="8912543" cy="1901952"/>
          </a:xfrm>
        </p:spPr>
        <p:txBody>
          <a:bodyPr tIns="0" bIns="182880" anchor="b" anchorCtr="0"/>
          <a:lstStyle>
            <a:lvl1pPr algn="l">
              <a:lnSpc>
                <a:spcPct val="90000"/>
              </a:lnSpc>
              <a:defRPr sz="3899" b="0" cap="all" baseline="0">
                <a:solidFill>
                  <a:schemeClr val="tx2"/>
                </a:solidFill>
              </a:defRPr>
            </a:lvl1pPr>
          </a:lstStyle>
          <a:p>
            <a:r>
              <a:rPr lang="en-US"/>
              <a:t>DIVIDER TITLE IN ALL CAPS</a:t>
            </a:r>
          </a:p>
        </p:txBody>
      </p:sp>
      <p:sp>
        <p:nvSpPr>
          <p:cNvPr id="12" name="Text Placeholder 18"/>
          <p:cNvSpPr>
            <a:spLocks noGrp="1"/>
          </p:cNvSpPr>
          <p:nvPr>
            <p:ph type="body" sz="quarter" idx="13" hasCustomPrompt="1"/>
          </p:nvPr>
        </p:nvSpPr>
        <p:spPr>
          <a:xfrm>
            <a:off x="495141" y="3730752"/>
            <a:ext cx="8912543" cy="892412"/>
          </a:xfrm>
        </p:spPr>
        <p:txBody>
          <a:bodyPr tIns="274320" bIns="45720" anchor="t" anchorCtr="0"/>
          <a:lstStyle>
            <a:lvl1pPr marL="0" indent="0" algn="l">
              <a:buFontTx/>
              <a:buNone/>
              <a:defRPr sz="1624" i="1" baseline="0">
                <a:solidFill>
                  <a:schemeClr val="accent1"/>
                </a:solidFill>
              </a:defRPr>
            </a:lvl1pPr>
            <a:lvl2pPr marL="198042" indent="0">
              <a:buFontTx/>
              <a:buNone/>
              <a:defRPr sz="2599" i="1">
                <a:solidFill>
                  <a:schemeClr val="bg1"/>
                </a:solidFill>
              </a:defRPr>
            </a:lvl2pPr>
            <a:lvl3pPr marL="396084" indent="0">
              <a:buFontTx/>
              <a:buNone/>
              <a:defRPr sz="2599" i="1">
                <a:solidFill>
                  <a:schemeClr val="bg1"/>
                </a:solidFill>
              </a:defRPr>
            </a:lvl3pPr>
            <a:lvl4pPr marL="594126" indent="0">
              <a:buFontTx/>
              <a:buNone/>
              <a:defRPr sz="2599" i="1">
                <a:solidFill>
                  <a:schemeClr val="bg1"/>
                </a:solidFill>
              </a:defRPr>
            </a:lvl4pPr>
            <a:lvl5pPr marL="792168" indent="0">
              <a:buFontTx/>
              <a:buNone/>
              <a:defRPr sz="2599" i="1">
                <a:solidFill>
                  <a:schemeClr val="bg1"/>
                </a:solidFill>
              </a:defRPr>
            </a:lvl5pPr>
          </a:lstStyle>
          <a:p>
            <a:pPr lvl="0"/>
            <a:r>
              <a:rPr lang="en-US"/>
              <a:t>Subhead in sentence case—limit to one line</a:t>
            </a:r>
          </a:p>
        </p:txBody>
      </p:sp>
      <p:sp>
        <p:nvSpPr>
          <p:cNvPr id="13" name="Text Placeholder 20"/>
          <p:cNvSpPr>
            <a:spLocks noGrp="1"/>
          </p:cNvSpPr>
          <p:nvPr>
            <p:ph type="body" sz="quarter" idx="14" hasCustomPrompt="1"/>
          </p:nvPr>
        </p:nvSpPr>
        <p:spPr>
          <a:xfrm>
            <a:off x="495141" y="4628561"/>
            <a:ext cx="5941695" cy="1736507"/>
          </a:xfrm>
        </p:spPr>
        <p:txBody>
          <a:bodyPr tIns="228600" anchor="t" anchorCtr="0"/>
          <a:lstStyle>
            <a:lvl1pPr marL="0" indent="0" algn="l">
              <a:buFontTx/>
              <a:buNone/>
              <a:defRPr sz="1300" b="0" cap="all" baseline="0">
                <a:solidFill>
                  <a:schemeClr val="tx1"/>
                </a:solidFill>
              </a:defRPr>
            </a:lvl1pPr>
          </a:lstStyle>
          <a:p>
            <a:pPr lvl="0"/>
            <a:r>
              <a:rPr lang="en-US"/>
              <a:t>ANY TEXT HERE IN ALL CAPS</a:t>
            </a:r>
          </a:p>
        </p:txBody>
      </p:sp>
      <p:cxnSp>
        <p:nvCxnSpPr>
          <p:cNvPr id="17" name="Straight Connector 16"/>
          <p:cNvCxnSpPr/>
          <p:nvPr userDrawn="1"/>
        </p:nvCxnSpPr>
        <p:spPr>
          <a:xfrm>
            <a:off x="495142" y="3758184"/>
            <a:ext cx="74271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Date Placeholder 1">
            <a:extLst>
              <a:ext uri="{FF2B5EF4-FFF2-40B4-BE49-F238E27FC236}">
                <a16:creationId xmlns:a16="http://schemas.microsoft.com/office/drawing/2014/main" id="{B7D5CD7A-9729-7342-97D1-97B8E551EB6F}"/>
              </a:ext>
            </a:extLst>
          </p:cNvPr>
          <p:cNvSpPr>
            <a:spLocks noGrp="1"/>
          </p:cNvSpPr>
          <p:nvPr>
            <p:ph type="dt" sz="half" idx="15"/>
          </p:nvPr>
        </p:nvSpPr>
        <p:spPr/>
        <p:txBody>
          <a:bodyPr/>
          <a:lstStyle/>
          <a:p>
            <a:r>
              <a:rPr lang="en-US"/>
              <a:t>October 2020</a:t>
            </a:r>
          </a:p>
        </p:txBody>
      </p:sp>
      <p:sp>
        <p:nvSpPr>
          <p:cNvPr id="3" name="Footer Placeholder 2">
            <a:extLst>
              <a:ext uri="{FF2B5EF4-FFF2-40B4-BE49-F238E27FC236}">
                <a16:creationId xmlns:a16="http://schemas.microsoft.com/office/drawing/2014/main" id="{53C31ADE-7EA1-704A-9081-43C67E58017A}"/>
              </a:ext>
            </a:extLst>
          </p:cNvPr>
          <p:cNvSpPr>
            <a:spLocks noGrp="1"/>
          </p:cNvSpPr>
          <p:nvPr>
            <p:ph type="ftr" sz="quarter" idx="16"/>
          </p:nvPr>
        </p:nvSpPr>
        <p:spPr/>
        <p:txBody>
          <a:bodyPr/>
          <a:lstStyle/>
          <a:p>
            <a:pPr algn="r"/>
            <a:r>
              <a:rPr lang="en-US"/>
              <a:t>Proprietary and Confidential</a:t>
            </a:r>
          </a:p>
        </p:txBody>
      </p:sp>
      <p:sp>
        <p:nvSpPr>
          <p:cNvPr id="7" name="Slide Number Placeholder 6">
            <a:extLst>
              <a:ext uri="{FF2B5EF4-FFF2-40B4-BE49-F238E27FC236}">
                <a16:creationId xmlns:a16="http://schemas.microsoft.com/office/drawing/2014/main" id="{11C23D15-A489-824A-9B1F-4A2F52D22ACD}"/>
              </a:ext>
            </a:extLst>
          </p:cNvPr>
          <p:cNvSpPr>
            <a:spLocks noGrp="1"/>
          </p:cNvSpPr>
          <p:nvPr>
            <p:ph type="sldNum" sz="quarter" idx="17"/>
          </p:nvPr>
        </p:nvSpPr>
        <p:spPr/>
        <p:txBody>
          <a:bodyPr/>
          <a:lstStyle/>
          <a:p>
            <a:fld id="{D3406041-D039-9948-9583-1296FE9D3272}" type="slidenum">
              <a:rPr lang="en-US" smtClean="0"/>
              <a:pPr/>
              <a:t>‹#›</a:t>
            </a:fld>
            <a:endParaRPr lang="en-US"/>
          </a:p>
        </p:txBody>
      </p:sp>
      <p:pic>
        <p:nvPicPr>
          <p:cNvPr id="14" name="Picture 13">
            <a:extLst>
              <a:ext uri="{FF2B5EF4-FFF2-40B4-BE49-F238E27FC236}">
                <a16:creationId xmlns:a16="http://schemas.microsoft.com/office/drawing/2014/main" id="{3568B166-9789-B144-B55D-3B01B069597E}"/>
              </a:ext>
            </a:extLst>
          </p:cNvPr>
          <p:cNvPicPr>
            <a:picLocks noChangeAspect="1"/>
          </p:cNvPicPr>
          <p:nvPr userDrawn="1"/>
        </p:nvPicPr>
        <p:blipFill>
          <a:blip r:embed="rId2"/>
          <a:stretch>
            <a:fillRect/>
          </a:stretch>
        </p:blipFill>
        <p:spPr>
          <a:xfrm>
            <a:off x="7906172" y="373098"/>
            <a:ext cx="1515687" cy="764327"/>
          </a:xfrm>
          <a:prstGeom prst="rect">
            <a:avLst/>
          </a:prstGeom>
        </p:spPr>
      </p:pic>
    </p:spTree>
    <p:extLst>
      <p:ext uri="{BB962C8B-B14F-4D97-AF65-F5344CB8AC3E}">
        <p14:creationId xmlns:p14="http://schemas.microsoft.com/office/powerpoint/2010/main" val="3804163284"/>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5141" y="0"/>
            <a:ext cx="6684408" cy="914400"/>
          </a:xfrm>
        </p:spPr>
        <p:txBody>
          <a:bodyPr wrap="square" tIns="182880" bIns="0">
            <a:noAutofit/>
          </a:bodyPr>
          <a:lstStyle>
            <a:lvl1pPr>
              <a:defRPr sz="1949"/>
            </a:lvl1pPr>
          </a:lstStyle>
          <a:p>
            <a:r>
              <a:rPr lang="en-US"/>
              <a:t>Click to Edit Title</a:t>
            </a:r>
          </a:p>
        </p:txBody>
      </p:sp>
      <p:sp>
        <p:nvSpPr>
          <p:cNvPr id="3" name="Content Placeholder 2"/>
          <p:cNvSpPr>
            <a:spLocks noGrp="1"/>
          </p:cNvSpPr>
          <p:nvPr>
            <p:ph idx="1" hasCustomPrompt="1"/>
          </p:nvPr>
        </p:nvSpPr>
        <p:spPr>
          <a:xfrm>
            <a:off x="495142" y="1295400"/>
            <a:ext cx="8916283" cy="4953742"/>
          </a:xfrm>
        </p:spPr>
        <p:txBody>
          <a:bodyPr tIns="0"/>
          <a:lstStyle/>
          <a:p>
            <a:pPr lvl="0"/>
            <a:r>
              <a:rPr lang="en-US"/>
              <a:t>Click to edit Master text styles</a:t>
            </a:r>
          </a:p>
          <a:p>
            <a:pPr lvl="1"/>
            <a:r>
              <a:rPr lang="en-US"/>
              <a:t>Second level</a:t>
            </a:r>
          </a:p>
        </p:txBody>
      </p:sp>
      <p:sp>
        <p:nvSpPr>
          <p:cNvPr id="12" name="Text Placeholder 11"/>
          <p:cNvSpPr>
            <a:spLocks noGrp="1"/>
          </p:cNvSpPr>
          <p:nvPr>
            <p:ph type="body" sz="quarter" idx="13" hasCustomPrompt="1"/>
          </p:nvPr>
        </p:nvSpPr>
        <p:spPr>
          <a:xfrm>
            <a:off x="858664" y="6370464"/>
            <a:ext cx="6320885" cy="364067"/>
          </a:xfrm>
        </p:spPr>
        <p:txBody>
          <a:bodyPr tIns="45720" anchor="ctr" anchorCtr="0"/>
          <a:lstStyle>
            <a:lvl1pPr marL="0" indent="0">
              <a:lnSpc>
                <a:spcPct val="100000"/>
              </a:lnSpc>
              <a:spcAft>
                <a:spcPts val="0"/>
              </a:spcAft>
              <a:buFontTx/>
              <a:buNone/>
              <a:defRPr sz="975" baseline="0"/>
            </a:lvl1pPr>
          </a:lstStyle>
          <a:p>
            <a:pPr lvl="0"/>
            <a:r>
              <a:rPr lang="en-US"/>
              <a:t>Footnote text here</a:t>
            </a:r>
          </a:p>
        </p:txBody>
      </p:sp>
      <p:cxnSp>
        <p:nvCxnSpPr>
          <p:cNvPr id="13" name="Straight Connector 12">
            <a:extLst>
              <a:ext uri="{FF2B5EF4-FFF2-40B4-BE49-F238E27FC236}">
                <a16:creationId xmlns:a16="http://schemas.microsoft.com/office/drawing/2014/main" id="{EF4BB506-9604-D043-880F-44EF16D10336}"/>
              </a:ext>
            </a:extLst>
          </p:cNvPr>
          <p:cNvCxnSpPr/>
          <p:nvPr userDrawn="1"/>
        </p:nvCxnSpPr>
        <p:spPr>
          <a:xfrm>
            <a:off x="495141" y="960213"/>
            <a:ext cx="742712"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Date Placeholder 5">
            <a:extLst>
              <a:ext uri="{FF2B5EF4-FFF2-40B4-BE49-F238E27FC236}">
                <a16:creationId xmlns:a16="http://schemas.microsoft.com/office/drawing/2014/main" id="{CBD1EEBD-1B2B-964B-A3EB-9CBF726002EB}"/>
              </a:ext>
            </a:extLst>
          </p:cNvPr>
          <p:cNvSpPr>
            <a:spLocks noGrp="1"/>
          </p:cNvSpPr>
          <p:nvPr>
            <p:ph type="dt" sz="half" idx="14"/>
          </p:nvPr>
        </p:nvSpPr>
        <p:spPr/>
        <p:txBody>
          <a:bodyPr/>
          <a:lstStyle/>
          <a:p>
            <a:r>
              <a:rPr lang="en-US"/>
              <a:t>October 2020</a:t>
            </a:r>
          </a:p>
        </p:txBody>
      </p:sp>
      <p:sp>
        <p:nvSpPr>
          <p:cNvPr id="7" name="Footer Placeholder 6">
            <a:extLst>
              <a:ext uri="{FF2B5EF4-FFF2-40B4-BE49-F238E27FC236}">
                <a16:creationId xmlns:a16="http://schemas.microsoft.com/office/drawing/2014/main" id="{0EE8DEC4-C101-C34A-8049-B0717CF985A2}"/>
              </a:ext>
            </a:extLst>
          </p:cNvPr>
          <p:cNvSpPr>
            <a:spLocks noGrp="1"/>
          </p:cNvSpPr>
          <p:nvPr>
            <p:ph type="ftr" sz="quarter" idx="15"/>
          </p:nvPr>
        </p:nvSpPr>
        <p:spPr/>
        <p:txBody>
          <a:bodyPr/>
          <a:lstStyle/>
          <a:p>
            <a:pPr algn="r"/>
            <a:r>
              <a:rPr lang="en-US"/>
              <a:t>Proprietary and Confidential</a:t>
            </a:r>
          </a:p>
        </p:txBody>
      </p:sp>
      <p:sp>
        <p:nvSpPr>
          <p:cNvPr id="8" name="Slide Number Placeholder 7">
            <a:extLst>
              <a:ext uri="{FF2B5EF4-FFF2-40B4-BE49-F238E27FC236}">
                <a16:creationId xmlns:a16="http://schemas.microsoft.com/office/drawing/2014/main" id="{3F567EC3-256C-7D4E-97FF-08BD08B35E9F}"/>
              </a:ext>
            </a:extLst>
          </p:cNvPr>
          <p:cNvSpPr>
            <a:spLocks noGrp="1"/>
          </p:cNvSpPr>
          <p:nvPr>
            <p:ph type="sldNum" sz="quarter" idx="16"/>
          </p:nvPr>
        </p:nvSpPr>
        <p:spPr/>
        <p:txBody>
          <a:bodyPr/>
          <a:lstStyle/>
          <a:p>
            <a:fld id="{D3406041-D039-9948-9583-1296FE9D3272}" type="slidenum">
              <a:rPr lang="en-US" smtClean="0"/>
              <a:pPr/>
              <a:t>‹#›</a:t>
            </a:fld>
            <a:endParaRPr lang="en-US"/>
          </a:p>
        </p:txBody>
      </p:sp>
      <p:pic>
        <p:nvPicPr>
          <p:cNvPr id="11" name="Picture 10">
            <a:extLst>
              <a:ext uri="{FF2B5EF4-FFF2-40B4-BE49-F238E27FC236}">
                <a16:creationId xmlns:a16="http://schemas.microsoft.com/office/drawing/2014/main" id="{3345C789-74C8-7A4B-B951-A542F277A1B9}"/>
              </a:ext>
            </a:extLst>
          </p:cNvPr>
          <p:cNvPicPr>
            <a:picLocks noChangeAspect="1"/>
          </p:cNvPicPr>
          <p:nvPr userDrawn="1"/>
        </p:nvPicPr>
        <p:blipFill>
          <a:blip r:embed="rId2"/>
          <a:stretch>
            <a:fillRect/>
          </a:stretch>
        </p:blipFill>
        <p:spPr>
          <a:xfrm>
            <a:off x="7906172" y="373098"/>
            <a:ext cx="1515687" cy="764327"/>
          </a:xfrm>
          <a:prstGeom prst="rect">
            <a:avLst/>
          </a:prstGeom>
        </p:spPr>
      </p:pic>
    </p:spTree>
    <p:extLst>
      <p:ext uri="{BB962C8B-B14F-4D97-AF65-F5344CB8AC3E}">
        <p14:creationId xmlns:p14="http://schemas.microsoft.com/office/powerpoint/2010/main" val="2521977562"/>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Two Column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95140" y="1295400"/>
            <a:ext cx="4084916" cy="4945334"/>
          </a:xfrm>
        </p:spPr>
        <p:txBody>
          <a:bodyPr tIns="0" rIns="0"/>
          <a:lstStyle/>
          <a:p>
            <a:pPr lvl="0"/>
            <a:r>
              <a:rPr lang="en-US"/>
              <a:t>Click to edit Master text styles</a:t>
            </a:r>
          </a:p>
          <a:p>
            <a:pPr lvl="1"/>
            <a:r>
              <a:rPr lang="en-US"/>
              <a:t>Second level</a:t>
            </a:r>
          </a:p>
        </p:txBody>
      </p:sp>
      <p:sp>
        <p:nvSpPr>
          <p:cNvPr id="18" name="Content Placeholder 17"/>
          <p:cNvSpPr>
            <a:spLocks noGrp="1"/>
          </p:cNvSpPr>
          <p:nvPr>
            <p:ph sz="quarter" idx="16" hasCustomPrompt="1"/>
          </p:nvPr>
        </p:nvSpPr>
        <p:spPr>
          <a:xfrm>
            <a:off x="5322769" y="1295446"/>
            <a:ext cx="4088034" cy="4945334"/>
          </a:xfrm>
        </p:spPr>
        <p:txBody>
          <a:bodyPr tIns="0" rIns="0"/>
          <a:lstStyle/>
          <a:p>
            <a:pPr lvl="0"/>
            <a:r>
              <a:rPr lang="en-US"/>
              <a:t>Click to edit Master text styles</a:t>
            </a:r>
          </a:p>
          <a:p>
            <a:pPr lvl="1"/>
            <a:r>
              <a:rPr lang="en-US"/>
              <a:t>Second level</a:t>
            </a:r>
          </a:p>
        </p:txBody>
      </p:sp>
      <p:sp>
        <p:nvSpPr>
          <p:cNvPr id="11" name="Text Placeholder 11"/>
          <p:cNvSpPr>
            <a:spLocks noGrp="1"/>
          </p:cNvSpPr>
          <p:nvPr>
            <p:ph type="body" sz="quarter" idx="13" hasCustomPrompt="1"/>
          </p:nvPr>
        </p:nvSpPr>
        <p:spPr>
          <a:xfrm>
            <a:off x="858664" y="6370464"/>
            <a:ext cx="6320885" cy="364067"/>
          </a:xfrm>
        </p:spPr>
        <p:txBody>
          <a:bodyPr tIns="45720" anchor="ctr" anchorCtr="0"/>
          <a:lstStyle>
            <a:lvl1pPr marL="0" indent="0">
              <a:lnSpc>
                <a:spcPct val="100000"/>
              </a:lnSpc>
              <a:spcAft>
                <a:spcPts val="0"/>
              </a:spcAft>
              <a:buFontTx/>
              <a:buNone/>
              <a:defRPr sz="975" baseline="0"/>
            </a:lvl1pPr>
          </a:lstStyle>
          <a:p>
            <a:pPr lvl="0"/>
            <a:r>
              <a:rPr lang="en-US"/>
              <a:t>Footnote text here</a:t>
            </a:r>
          </a:p>
        </p:txBody>
      </p:sp>
      <p:sp>
        <p:nvSpPr>
          <p:cNvPr id="5" name="Date Placeholder 4">
            <a:extLst>
              <a:ext uri="{FF2B5EF4-FFF2-40B4-BE49-F238E27FC236}">
                <a16:creationId xmlns:a16="http://schemas.microsoft.com/office/drawing/2014/main" id="{E0EF7B8A-855B-B140-9987-726A623CC098}"/>
              </a:ext>
            </a:extLst>
          </p:cNvPr>
          <p:cNvSpPr>
            <a:spLocks noGrp="1"/>
          </p:cNvSpPr>
          <p:nvPr>
            <p:ph type="dt" sz="half" idx="17"/>
          </p:nvPr>
        </p:nvSpPr>
        <p:spPr/>
        <p:txBody>
          <a:bodyPr/>
          <a:lstStyle/>
          <a:p>
            <a:r>
              <a:rPr lang="en-US"/>
              <a:t>October 2020</a:t>
            </a:r>
          </a:p>
        </p:txBody>
      </p:sp>
      <p:sp>
        <p:nvSpPr>
          <p:cNvPr id="7" name="Footer Placeholder 6">
            <a:extLst>
              <a:ext uri="{FF2B5EF4-FFF2-40B4-BE49-F238E27FC236}">
                <a16:creationId xmlns:a16="http://schemas.microsoft.com/office/drawing/2014/main" id="{EE746EFA-15E4-1045-B5E4-31C66AF100CE}"/>
              </a:ext>
            </a:extLst>
          </p:cNvPr>
          <p:cNvSpPr>
            <a:spLocks noGrp="1"/>
          </p:cNvSpPr>
          <p:nvPr>
            <p:ph type="ftr" sz="quarter" idx="18"/>
          </p:nvPr>
        </p:nvSpPr>
        <p:spPr/>
        <p:txBody>
          <a:bodyPr/>
          <a:lstStyle/>
          <a:p>
            <a:pPr algn="r"/>
            <a:r>
              <a:rPr lang="en-US"/>
              <a:t>Proprietary and Confidential</a:t>
            </a:r>
          </a:p>
        </p:txBody>
      </p:sp>
      <p:sp>
        <p:nvSpPr>
          <p:cNvPr id="8" name="Slide Number Placeholder 7">
            <a:extLst>
              <a:ext uri="{FF2B5EF4-FFF2-40B4-BE49-F238E27FC236}">
                <a16:creationId xmlns:a16="http://schemas.microsoft.com/office/drawing/2014/main" id="{91B93DBD-50C6-D743-AE46-52ACAA4CEC22}"/>
              </a:ext>
            </a:extLst>
          </p:cNvPr>
          <p:cNvSpPr>
            <a:spLocks noGrp="1"/>
          </p:cNvSpPr>
          <p:nvPr>
            <p:ph type="sldNum" sz="quarter" idx="19"/>
          </p:nvPr>
        </p:nvSpPr>
        <p:spPr/>
        <p:txBody>
          <a:bodyPr/>
          <a:lstStyle/>
          <a:p>
            <a:fld id="{D3406041-D039-9948-9583-1296FE9D3272}" type="slidenum">
              <a:rPr lang="en-US" smtClean="0"/>
              <a:pPr/>
              <a:t>‹#›</a:t>
            </a:fld>
            <a:endParaRPr lang="en-US"/>
          </a:p>
        </p:txBody>
      </p:sp>
      <p:sp>
        <p:nvSpPr>
          <p:cNvPr id="15" name="Title 1">
            <a:extLst>
              <a:ext uri="{FF2B5EF4-FFF2-40B4-BE49-F238E27FC236}">
                <a16:creationId xmlns:a16="http://schemas.microsoft.com/office/drawing/2014/main" id="{FD6365D9-4B81-FA49-B684-E16AF517EB84}"/>
              </a:ext>
            </a:extLst>
          </p:cNvPr>
          <p:cNvSpPr>
            <a:spLocks noGrp="1"/>
          </p:cNvSpPr>
          <p:nvPr>
            <p:ph type="title" hasCustomPrompt="1"/>
          </p:nvPr>
        </p:nvSpPr>
        <p:spPr>
          <a:xfrm>
            <a:off x="495141" y="0"/>
            <a:ext cx="6684408" cy="914400"/>
          </a:xfrm>
        </p:spPr>
        <p:txBody>
          <a:bodyPr wrap="square" tIns="182880" bIns="0">
            <a:noAutofit/>
          </a:bodyPr>
          <a:lstStyle>
            <a:lvl1pPr>
              <a:defRPr sz="1949"/>
            </a:lvl1pPr>
          </a:lstStyle>
          <a:p>
            <a:r>
              <a:rPr lang="en-US"/>
              <a:t>Click to Edit Title</a:t>
            </a:r>
          </a:p>
        </p:txBody>
      </p:sp>
      <p:cxnSp>
        <p:nvCxnSpPr>
          <p:cNvPr id="16" name="Straight Connector 15">
            <a:extLst>
              <a:ext uri="{FF2B5EF4-FFF2-40B4-BE49-F238E27FC236}">
                <a16:creationId xmlns:a16="http://schemas.microsoft.com/office/drawing/2014/main" id="{C4389EA9-CCB4-A842-9A19-B8CD4ED5A852}"/>
              </a:ext>
            </a:extLst>
          </p:cNvPr>
          <p:cNvCxnSpPr/>
          <p:nvPr userDrawn="1"/>
        </p:nvCxnSpPr>
        <p:spPr>
          <a:xfrm>
            <a:off x="495141" y="960213"/>
            <a:ext cx="742712"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84522C7-5A3D-6E4E-A9B1-E36A2B4F392D}"/>
              </a:ext>
            </a:extLst>
          </p:cNvPr>
          <p:cNvPicPr>
            <a:picLocks noChangeAspect="1"/>
          </p:cNvPicPr>
          <p:nvPr userDrawn="1"/>
        </p:nvPicPr>
        <p:blipFill>
          <a:blip r:embed="rId2"/>
          <a:stretch>
            <a:fillRect/>
          </a:stretch>
        </p:blipFill>
        <p:spPr>
          <a:xfrm>
            <a:off x="7906172" y="373098"/>
            <a:ext cx="1515687" cy="764327"/>
          </a:xfrm>
          <a:prstGeom prst="rect">
            <a:avLst/>
          </a:prstGeom>
        </p:spPr>
      </p:pic>
    </p:spTree>
    <p:extLst>
      <p:ext uri="{BB962C8B-B14F-4D97-AF65-F5344CB8AC3E}">
        <p14:creationId xmlns:p14="http://schemas.microsoft.com/office/powerpoint/2010/main" val="229011104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Three Column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98236" y="1303020"/>
            <a:ext cx="2970848" cy="5212080"/>
          </a:xfrm>
        </p:spPr>
        <p:txBody>
          <a:bodyPr tIns="0" rIns="0"/>
          <a:lstStyle>
            <a:lvl1pPr>
              <a:defRPr sz="1300"/>
            </a:lvl1pPr>
            <a:lvl2pPr>
              <a:defRPr sz="1300"/>
            </a:lvl2pPr>
          </a:lstStyle>
          <a:p>
            <a:pPr lvl="0"/>
            <a:r>
              <a:rPr lang="en-US"/>
              <a:t>Click to edit Master text styles</a:t>
            </a:r>
          </a:p>
          <a:p>
            <a:pPr lvl="1"/>
            <a:r>
              <a:rPr lang="en-US"/>
              <a:t>Second level</a:t>
            </a:r>
          </a:p>
        </p:txBody>
      </p:sp>
      <p:sp>
        <p:nvSpPr>
          <p:cNvPr id="11" name="Text Placeholder 11"/>
          <p:cNvSpPr>
            <a:spLocks noGrp="1"/>
          </p:cNvSpPr>
          <p:nvPr>
            <p:ph type="body" sz="quarter" idx="13" hasCustomPrompt="1"/>
          </p:nvPr>
        </p:nvSpPr>
        <p:spPr>
          <a:xfrm>
            <a:off x="858664" y="6370464"/>
            <a:ext cx="6320885" cy="364067"/>
          </a:xfrm>
        </p:spPr>
        <p:txBody>
          <a:bodyPr tIns="45720" anchor="ctr" anchorCtr="0"/>
          <a:lstStyle>
            <a:lvl1pPr marL="0" indent="0">
              <a:lnSpc>
                <a:spcPct val="100000"/>
              </a:lnSpc>
              <a:spcAft>
                <a:spcPts val="0"/>
              </a:spcAft>
              <a:buFontTx/>
              <a:buNone/>
              <a:defRPr sz="975" baseline="0"/>
            </a:lvl1pPr>
          </a:lstStyle>
          <a:p>
            <a:pPr lvl="0"/>
            <a:r>
              <a:rPr lang="en-US"/>
              <a:t>Footnote text here</a:t>
            </a:r>
          </a:p>
        </p:txBody>
      </p:sp>
      <p:sp>
        <p:nvSpPr>
          <p:cNvPr id="7" name="Date Placeholder 6">
            <a:extLst>
              <a:ext uri="{FF2B5EF4-FFF2-40B4-BE49-F238E27FC236}">
                <a16:creationId xmlns:a16="http://schemas.microsoft.com/office/drawing/2014/main" id="{C04FCA2B-2743-FC45-AA83-5FDEBCBEA704}"/>
              </a:ext>
            </a:extLst>
          </p:cNvPr>
          <p:cNvSpPr>
            <a:spLocks noGrp="1"/>
          </p:cNvSpPr>
          <p:nvPr>
            <p:ph type="dt" sz="half" idx="17"/>
          </p:nvPr>
        </p:nvSpPr>
        <p:spPr/>
        <p:txBody>
          <a:bodyPr/>
          <a:lstStyle/>
          <a:p>
            <a:r>
              <a:rPr lang="en-US"/>
              <a:t>October 2020</a:t>
            </a:r>
          </a:p>
        </p:txBody>
      </p:sp>
      <p:sp>
        <p:nvSpPr>
          <p:cNvPr id="8" name="Footer Placeholder 7">
            <a:extLst>
              <a:ext uri="{FF2B5EF4-FFF2-40B4-BE49-F238E27FC236}">
                <a16:creationId xmlns:a16="http://schemas.microsoft.com/office/drawing/2014/main" id="{777EB448-CECB-6343-8ED9-8FA01BB81764}"/>
              </a:ext>
            </a:extLst>
          </p:cNvPr>
          <p:cNvSpPr>
            <a:spLocks noGrp="1"/>
          </p:cNvSpPr>
          <p:nvPr>
            <p:ph type="ftr" sz="quarter" idx="18"/>
          </p:nvPr>
        </p:nvSpPr>
        <p:spPr/>
        <p:txBody>
          <a:bodyPr/>
          <a:lstStyle/>
          <a:p>
            <a:pPr algn="r"/>
            <a:r>
              <a:rPr lang="en-US"/>
              <a:t>Proprietary and Confidential</a:t>
            </a:r>
          </a:p>
        </p:txBody>
      </p:sp>
      <p:sp>
        <p:nvSpPr>
          <p:cNvPr id="9" name="Slide Number Placeholder 8">
            <a:extLst>
              <a:ext uri="{FF2B5EF4-FFF2-40B4-BE49-F238E27FC236}">
                <a16:creationId xmlns:a16="http://schemas.microsoft.com/office/drawing/2014/main" id="{4702D6B4-713A-F448-A9A5-22C0C458C54C}"/>
              </a:ext>
            </a:extLst>
          </p:cNvPr>
          <p:cNvSpPr>
            <a:spLocks noGrp="1"/>
          </p:cNvSpPr>
          <p:nvPr>
            <p:ph type="sldNum" sz="quarter" idx="19"/>
          </p:nvPr>
        </p:nvSpPr>
        <p:spPr/>
        <p:txBody>
          <a:bodyPr/>
          <a:lstStyle/>
          <a:p>
            <a:fld id="{D3406041-D039-9948-9583-1296FE9D3272}" type="slidenum">
              <a:rPr lang="en-US" smtClean="0"/>
              <a:pPr/>
              <a:t>‹#›</a:t>
            </a:fld>
            <a:endParaRPr lang="en-US"/>
          </a:p>
        </p:txBody>
      </p:sp>
      <p:sp>
        <p:nvSpPr>
          <p:cNvPr id="17" name="Title 1">
            <a:extLst>
              <a:ext uri="{FF2B5EF4-FFF2-40B4-BE49-F238E27FC236}">
                <a16:creationId xmlns:a16="http://schemas.microsoft.com/office/drawing/2014/main" id="{CAABAD63-1625-DD44-A1C0-1386BD40E06A}"/>
              </a:ext>
            </a:extLst>
          </p:cNvPr>
          <p:cNvSpPr>
            <a:spLocks noGrp="1"/>
          </p:cNvSpPr>
          <p:nvPr>
            <p:ph type="title" hasCustomPrompt="1"/>
          </p:nvPr>
        </p:nvSpPr>
        <p:spPr>
          <a:xfrm>
            <a:off x="495141" y="0"/>
            <a:ext cx="6684408" cy="914400"/>
          </a:xfrm>
        </p:spPr>
        <p:txBody>
          <a:bodyPr wrap="square" tIns="182880" bIns="0">
            <a:noAutofit/>
          </a:bodyPr>
          <a:lstStyle>
            <a:lvl1pPr>
              <a:defRPr sz="1949"/>
            </a:lvl1pPr>
          </a:lstStyle>
          <a:p>
            <a:r>
              <a:rPr lang="en-US"/>
              <a:t>Click to Edit Title</a:t>
            </a:r>
          </a:p>
        </p:txBody>
      </p:sp>
      <p:cxnSp>
        <p:nvCxnSpPr>
          <p:cNvPr id="20" name="Straight Connector 19">
            <a:extLst>
              <a:ext uri="{FF2B5EF4-FFF2-40B4-BE49-F238E27FC236}">
                <a16:creationId xmlns:a16="http://schemas.microsoft.com/office/drawing/2014/main" id="{EE5A21FA-4A63-8349-836F-A660C5A195D6}"/>
              </a:ext>
            </a:extLst>
          </p:cNvPr>
          <p:cNvCxnSpPr/>
          <p:nvPr userDrawn="1"/>
        </p:nvCxnSpPr>
        <p:spPr>
          <a:xfrm>
            <a:off x="495141" y="960213"/>
            <a:ext cx="742712"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Content Placeholder 2">
            <a:extLst>
              <a:ext uri="{FF2B5EF4-FFF2-40B4-BE49-F238E27FC236}">
                <a16:creationId xmlns:a16="http://schemas.microsoft.com/office/drawing/2014/main" id="{62320339-3065-D24D-8925-66B1647226E0}"/>
              </a:ext>
            </a:extLst>
          </p:cNvPr>
          <p:cNvSpPr>
            <a:spLocks noGrp="1"/>
          </p:cNvSpPr>
          <p:nvPr>
            <p:ph idx="20" hasCustomPrompt="1"/>
          </p:nvPr>
        </p:nvSpPr>
        <p:spPr>
          <a:xfrm>
            <a:off x="3469085" y="1303020"/>
            <a:ext cx="2970848" cy="5212080"/>
          </a:xfrm>
        </p:spPr>
        <p:txBody>
          <a:bodyPr tIns="0" rIns="0"/>
          <a:lstStyle>
            <a:lvl1pPr>
              <a:defRPr sz="1300"/>
            </a:lvl1pPr>
            <a:lvl2pPr>
              <a:defRPr sz="1300"/>
            </a:lvl2pPr>
          </a:lstStyle>
          <a:p>
            <a:pPr lvl="0"/>
            <a:r>
              <a:rPr lang="en-US"/>
              <a:t>Click to edit Master text styles</a:t>
            </a:r>
          </a:p>
          <a:p>
            <a:pPr lvl="1"/>
            <a:r>
              <a:rPr lang="en-US"/>
              <a:t>Second level</a:t>
            </a:r>
          </a:p>
        </p:txBody>
      </p:sp>
      <p:sp>
        <p:nvSpPr>
          <p:cNvPr id="24" name="Content Placeholder 2">
            <a:extLst>
              <a:ext uri="{FF2B5EF4-FFF2-40B4-BE49-F238E27FC236}">
                <a16:creationId xmlns:a16="http://schemas.microsoft.com/office/drawing/2014/main" id="{76E30F6A-E59D-F444-81A6-4B8BA600F1E5}"/>
              </a:ext>
            </a:extLst>
          </p:cNvPr>
          <p:cNvSpPr>
            <a:spLocks noGrp="1"/>
          </p:cNvSpPr>
          <p:nvPr>
            <p:ph idx="21" hasCustomPrompt="1"/>
          </p:nvPr>
        </p:nvSpPr>
        <p:spPr>
          <a:xfrm>
            <a:off x="6465806" y="1313035"/>
            <a:ext cx="2970848" cy="5212080"/>
          </a:xfrm>
        </p:spPr>
        <p:txBody>
          <a:bodyPr tIns="0" rIns="0"/>
          <a:lstStyle>
            <a:lvl1pPr>
              <a:defRPr sz="1300"/>
            </a:lvl1pPr>
            <a:lvl2pPr>
              <a:defRPr sz="1300"/>
            </a:lvl2pPr>
          </a:lstStyle>
          <a:p>
            <a:pPr lvl="0"/>
            <a:r>
              <a:rPr lang="en-US"/>
              <a:t>Click to edit Master text styles</a:t>
            </a:r>
          </a:p>
          <a:p>
            <a:pPr lvl="1"/>
            <a:r>
              <a:rPr lang="en-US"/>
              <a:t>Second level</a:t>
            </a:r>
          </a:p>
        </p:txBody>
      </p:sp>
      <p:pic>
        <p:nvPicPr>
          <p:cNvPr id="12" name="Picture 11">
            <a:extLst>
              <a:ext uri="{FF2B5EF4-FFF2-40B4-BE49-F238E27FC236}">
                <a16:creationId xmlns:a16="http://schemas.microsoft.com/office/drawing/2014/main" id="{9D5C0B72-D6B7-7543-A2D0-05D30A15C533}"/>
              </a:ext>
            </a:extLst>
          </p:cNvPr>
          <p:cNvPicPr>
            <a:picLocks noChangeAspect="1"/>
          </p:cNvPicPr>
          <p:nvPr userDrawn="1"/>
        </p:nvPicPr>
        <p:blipFill>
          <a:blip r:embed="rId2"/>
          <a:stretch>
            <a:fillRect/>
          </a:stretch>
        </p:blipFill>
        <p:spPr>
          <a:xfrm>
            <a:off x="7906172" y="373098"/>
            <a:ext cx="1515687" cy="764327"/>
          </a:xfrm>
          <a:prstGeom prst="rect">
            <a:avLst/>
          </a:prstGeom>
        </p:spPr>
      </p:pic>
    </p:spTree>
    <p:extLst>
      <p:ext uri="{BB962C8B-B14F-4D97-AF65-F5344CB8AC3E}">
        <p14:creationId xmlns:p14="http://schemas.microsoft.com/office/powerpoint/2010/main" val="196497313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Four Column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95141" y="1295400"/>
            <a:ext cx="2228136" cy="4991054"/>
          </a:xfrm>
        </p:spPr>
        <p:txBody>
          <a:bodyPr tIns="0" rIns="0"/>
          <a:lstStyle>
            <a:lvl1pPr>
              <a:defRPr sz="1137"/>
            </a:lvl1pPr>
            <a:lvl2pPr>
              <a:defRPr sz="1137"/>
            </a:lvl2pPr>
          </a:lstStyle>
          <a:p>
            <a:pPr lvl="0"/>
            <a:r>
              <a:rPr lang="en-US"/>
              <a:t>Click to edit Master text styles</a:t>
            </a:r>
          </a:p>
          <a:p>
            <a:pPr lvl="1"/>
            <a:r>
              <a:rPr lang="en-US"/>
              <a:t>Second level</a:t>
            </a:r>
          </a:p>
        </p:txBody>
      </p:sp>
      <p:sp>
        <p:nvSpPr>
          <p:cNvPr id="11" name="Text Placeholder 11"/>
          <p:cNvSpPr>
            <a:spLocks noGrp="1"/>
          </p:cNvSpPr>
          <p:nvPr>
            <p:ph type="body" sz="quarter" idx="13" hasCustomPrompt="1"/>
          </p:nvPr>
        </p:nvSpPr>
        <p:spPr>
          <a:xfrm>
            <a:off x="858664" y="6370464"/>
            <a:ext cx="6320885" cy="364067"/>
          </a:xfrm>
        </p:spPr>
        <p:txBody>
          <a:bodyPr tIns="45720" anchor="ctr" anchorCtr="0"/>
          <a:lstStyle>
            <a:lvl1pPr marL="0" indent="0">
              <a:lnSpc>
                <a:spcPct val="100000"/>
              </a:lnSpc>
              <a:spcAft>
                <a:spcPts val="0"/>
              </a:spcAft>
              <a:buFontTx/>
              <a:buNone/>
              <a:defRPr sz="975" baseline="0"/>
            </a:lvl1pPr>
          </a:lstStyle>
          <a:p>
            <a:pPr lvl="0"/>
            <a:r>
              <a:rPr lang="en-US"/>
              <a:t>Footnote text here</a:t>
            </a:r>
          </a:p>
        </p:txBody>
      </p:sp>
      <p:sp>
        <p:nvSpPr>
          <p:cNvPr id="7" name="Date Placeholder 6">
            <a:extLst>
              <a:ext uri="{FF2B5EF4-FFF2-40B4-BE49-F238E27FC236}">
                <a16:creationId xmlns:a16="http://schemas.microsoft.com/office/drawing/2014/main" id="{3B151571-5C7B-E746-8D12-35ECE03B5F7D}"/>
              </a:ext>
            </a:extLst>
          </p:cNvPr>
          <p:cNvSpPr>
            <a:spLocks noGrp="1"/>
          </p:cNvSpPr>
          <p:nvPr>
            <p:ph type="dt" sz="half" idx="21"/>
          </p:nvPr>
        </p:nvSpPr>
        <p:spPr/>
        <p:txBody>
          <a:bodyPr/>
          <a:lstStyle/>
          <a:p>
            <a:r>
              <a:rPr lang="en-US"/>
              <a:t>October 2020</a:t>
            </a:r>
          </a:p>
        </p:txBody>
      </p:sp>
      <p:sp>
        <p:nvSpPr>
          <p:cNvPr id="8" name="Footer Placeholder 7">
            <a:extLst>
              <a:ext uri="{FF2B5EF4-FFF2-40B4-BE49-F238E27FC236}">
                <a16:creationId xmlns:a16="http://schemas.microsoft.com/office/drawing/2014/main" id="{F46E99FD-0CF4-3446-B137-F28C599BD5E4}"/>
              </a:ext>
            </a:extLst>
          </p:cNvPr>
          <p:cNvSpPr>
            <a:spLocks noGrp="1"/>
          </p:cNvSpPr>
          <p:nvPr>
            <p:ph type="ftr" sz="quarter" idx="22"/>
          </p:nvPr>
        </p:nvSpPr>
        <p:spPr/>
        <p:txBody>
          <a:bodyPr/>
          <a:lstStyle/>
          <a:p>
            <a:pPr algn="r"/>
            <a:r>
              <a:rPr lang="en-US"/>
              <a:t>Proprietary and Confidential</a:t>
            </a:r>
          </a:p>
        </p:txBody>
      </p:sp>
      <p:sp>
        <p:nvSpPr>
          <p:cNvPr id="9" name="Slide Number Placeholder 8">
            <a:extLst>
              <a:ext uri="{FF2B5EF4-FFF2-40B4-BE49-F238E27FC236}">
                <a16:creationId xmlns:a16="http://schemas.microsoft.com/office/drawing/2014/main" id="{14CB25B4-4EA4-C84E-94EC-AA24968676BE}"/>
              </a:ext>
            </a:extLst>
          </p:cNvPr>
          <p:cNvSpPr>
            <a:spLocks noGrp="1"/>
          </p:cNvSpPr>
          <p:nvPr>
            <p:ph type="sldNum" sz="quarter" idx="23"/>
          </p:nvPr>
        </p:nvSpPr>
        <p:spPr/>
        <p:txBody>
          <a:bodyPr/>
          <a:lstStyle/>
          <a:p>
            <a:fld id="{D3406041-D039-9948-9583-1296FE9D3272}" type="slidenum">
              <a:rPr lang="en-US" smtClean="0"/>
              <a:pPr/>
              <a:t>‹#›</a:t>
            </a:fld>
            <a:endParaRPr lang="en-US"/>
          </a:p>
        </p:txBody>
      </p:sp>
      <p:sp>
        <p:nvSpPr>
          <p:cNvPr id="17" name="Title 1">
            <a:extLst>
              <a:ext uri="{FF2B5EF4-FFF2-40B4-BE49-F238E27FC236}">
                <a16:creationId xmlns:a16="http://schemas.microsoft.com/office/drawing/2014/main" id="{D9AB0775-74C9-CD42-B99A-B603551C6570}"/>
              </a:ext>
            </a:extLst>
          </p:cNvPr>
          <p:cNvSpPr>
            <a:spLocks noGrp="1"/>
          </p:cNvSpPr>
          <p:nvPr>
            <p:ph type="title" hasCustomPrompt="1"/>
          </p:nvPr>
        </p:nvSpPr>
        <p:spPr>
          <a:xfrm>
            <a:off x="495141" y="0"/>
            <a:ext cx="6684408" cy="914400"/>
          </a:xfrm>
        </p:spPr>
        <p:txBody>
          <a:bodyPr wrap="square" tIns="182880" bIns="0">
            <a:noAutofit/>
          </a:bodyPr>
          <a:lstStyle>
            <a:lvl1pPr>
              <a:defRPr sz="1949"/>
            </a:lvl1pPr>
          </a:lstStyle>
          <a:p>
            <a:r>
              <a:rPr lang="en-US"/>
              <a:t>Click to Edit Title</a:t>
            </a:r>
          </a:p>
        </p:txBody>
      </p:sp>
      <p:cxnSp>
        <p:nvCxnSpPr>
          <p:cNvPr id="20" name="Straight Connector 19">
            <a:extLst>
              <a:ext uri="{FF2B5EF4-FFF2-40B4-BE49-F238E27FC236}">
                <a16:creationId xmlns:a16="http://schemas.microsoft.com/office/drawing/2014/main" id="{FD2AECB4-9E9A-1248-B741-C8480D48BB9C}"/>
              </a:ext>
            </a:extLst>
          </p:cNvPr>
          <p:cNvCxnSpPr/>
          <p:nvPr userDrawn="1"/>
        </p:nvCxnSpPr>
        <p:spPr>
          <a:xfrm>
            <a:off x="495141" y="960213"/>
            <a:ext cx="742712"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Content Placeholder 2">
            <a:extLst>
              <a:ext uri="{FF2B5EF4-FFF2-40B4-BE49-F238E27FC236}">
                <a16:creationId xmlns:a16="http://schemas.microsoft.com/office/drawing/2014/main" id="{61C46BFD-82E4-E649-A5CF-F92C13E7DB24}"/>
              </a:ext>
            </a:extLst>
          </p:cNvPr>
          <p:cNvSpPr>
            <a:spLocks noGrp="1"/>
          </p:cNvSpPr>
          <p:nvPr>
            <p:ph idx="24" hasCustomPrompt="1"/>
          </p:nvPr>
        </p:nvSpPr>
        <p:spPr>
          <a:xfrm>
            <a:off x="2726372" y="1295400"/>
            <a:ext cx="2228136" cy="4991054"/>
          </a:xfrm>
        </p:spPr>
        <p:txBody>
          <a:bodyPr tIns="0" rIns="0"/>
          <a:lstStyle>
            <a:lvl1pPr>
              <a:defRPr sz="1137"/>
            </a:lvl1pPr>
            <a:lvl2pPr>
              <a:defRPr sz="1137"/>
            </a:lvl2pPr>
          </a:lstStyle>
          <a:p>
            <a:pPr lvl="0"/>
            <a:r>
              <a:rPr lang="en-US"/>
              <a:t>Click to edit Master text styles</a:t>
            </a:r>
          </a:p>
          <a:p>
            <a:pPr lvl="1"/>
            <a:r>
              <a:rPr lang="en-US"/>
              <a:t>Second level</a:t>
            </a:r>
          </a:p>
        </p:txBody>
      </p:sp>
      <p:sp>
        <p:nvSpPr>
          <p:cNvPr id="22" name="Content Placeholder 2">
            <a:extLst>
              <a:ext uri="{FF2B5EF4-FFF2-40B4-BE49-F238E27FC236}">
                <a16:creationId xmlns:a16="http://schemas.microsoft.com/office/drawing/2014/main" id="{E52EEE76-DB28-3A49-B9F0-BBB0EB805D69}"/>
              </a:ext>
            </a:extLst>
          </p:cNvPr>
          <p:cNvSpPr>
            <a:spLocks noGrp="1"/>
          </p:cNvSpPr>
          <p:nvPr>
            <p:ph idx="25" hasCustomPrompt="1"/>
          </p:nvPr>
        </p:nvSpPr>
        <p:spPr>
          <a:xfrm>
            <a:off x="4954509" y="1295400"/>
            <a:ext cx="2228136" cy="4991054"/>
          </a:xfrm>
        </p:spPr>
        <p:txBody>
          <a:bodyPr tIns="0" rIns="0"/>
          <a:lstStyle>
            <a:lvl1pPr>
              <a:defRPr sz="1137"/>
            </a:lvl1pPr>
            <a:lvl2pPr>
              <a:defRPr sz="1137"/>
            </a:lvl2pPr>
          </a:lstStyle>
          <a:p>
            <a:pPr lvl="0"/>
            <a:r>
              <a:rPr lang="en-US"/>
              <a:t>Click to edit Master text styles</a:t>
            </a:r>
          </a:p>
          <a:p>
            <a:pPr lvl="1"/>
            <a:r>
              <a:rPr lang="en-US"/>
              <a:t>Second level</a:t>
            </a:r>
          </a:p>
        </p:txBody>
      </p:sp>
      <p:sp>
        <p:nvSpPr>
          <p:cNvPr id="23" name="Content Placeholder 2">
            <a:extLst>
              <a:ext uri="{FF2B5EF4-FFF2-40B4-BE49-F238E27FC236}">
                <a16:creationId xmlns:a16="http://schemas.microsoft.com/office/drawing/2014/main" id="{6A443074-1340-6740-8803-5D4FD89C3F60}"/>
              </a:ext>
            </a:extLst>
          </p:cNvPr>
          <p:cNvSpPr>
            <a:spLocks noGrp="1"/>
          </p:cNvSpPr>
          <p:nvPr>
            <p:ph idx="26" hasCustomPrompt="1"/>
          </p:nvPr>
        </p:nvSpPr>
        <p:spPr>
          <a:xfrm>
            <a:off x="7179548" y="1295400"/>
            <a:ext cx="2228136" cy="4991054"/>
          </a:xfrm>
        </p:spPr>
        <p:txBody>
          <a:bodyPr tIns="0" rIns="0"/>
          <a:lstStyle>
            <a:lvl1pPr>
              <a:defRPr sz="1137"/>
            </a:lvl1pPr>
            <a:lvl2pPr>
              <a:defRPr sz="1137"/>
            </a:lvl2pPr>
          </a:lstStyle>
          <a:p>
            <a:pPr lvl="0"/>
            <a:r>
              <a:rPr lang="en-US"/>
              <a:t>Click to edit Master text styles</a:t>
            </a:r>
          </a:p>
          <a:p>
            <a:pPr lvl="1"/>
            <a:r>
              <a:rPr lang="en-US"/>
              <a:t>Second level</a:t>
            </a:r>
          </a:p>
        </p:txBody>
      </p:sp>
      <p:pic>
        <p:nvPicPr>
          <p:cNvPr id="13" name="Picture 12">
            <a:extLst>
              <a:ext uri="{FF2B5EF4-FFF2-40B4-BE49-F238E27FC236}">
                <a16:creationId xmlns:a16="http://schemas.microsoft.com/office/drawing/2014/main" id="{2F828254-3541-2442-B56E-82D4FEB4DF98}"/>
              </a:ext>
            </a:extLst>
          </p:cNvPr>
          <p:cNvPicPr>
            <a:picLocks noChangeAspect="1"/>
          </p:cNvPicPr>
          <p:nvPr userDrawn="1"/>
        </p:nvPicPr>
        <p:blipFill>
          <a:blip r:embed="rId2"/>
          <a:stretch>
            <a:fillRect/>
          </a:stretch>
        </p:blipFill>
        <p:spPr>
          <a:xfrm>
            <a:off x="7906172" y="373098"/>
            <a:ext cx="1515687" cy="764327"/>
          </a:xfrm>
          <a:prstGeom prst="rect">
            <a:avLst/>
          </a:prstGeom>
        </p:spPr>
      </p:pic>
    </p:spTree>
    <p:extLst>
      <p:ext uri="{BB962C8B-B14F-4D97-AF65-F5344CB8AC3E}">
        <p14:creationId xmlns:p14="http://schemas.microsoft.com/office/powerpoint/2010/main" val="26178768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Logo and Footers Only">
    <p:spTree>
      <p:nvGrpSpPr>
        <p:cNvPr id="1" name=""/>
        <p:cNvGrpSpPr/>
        <p:nvPr/>
      </p:nvGrpSpPr>
      <p:grpSpPr>
        <a:xfrm>
          <a:off x="0" y="0"/>
          <a:ext cx="0" cy="0"/>
          <a:chOff x="0" y="0"/>
          <a:chExt cx="0" cy="0"/>
        </a:xfrm>
      </p:grpSpPr>
      <p:sp>
        <p:nvSpPr>
          <p:cNvPr id="8" name="Text Placeholder 11"/>
          <p:cNvSpPr>
            <a:spLocks noGrp="1"/>
          </p:cNvSpPr>
          <p:nvPr>
            <p:ph type="body" sz="quarter" idx="13" hasCustomPrompt="1"/>
          </p:nvPr>
        </p:nvSpPr>
        <p:spPr>
          <a:xfrm>
            <a:off x="861546" y="6370464"/>
            <a:ext cx="6320885" cy="364067"/>
          </a:xfrm>
        </p:spPr>
        <p:txBody>
          <a:bodyPr tIns="45720" bIns="91440" anchor="b" anchorCtr="0"/>
          <a:lstStyle>
            <a:lvl1pPr marL="0" indent="0">
              <a:lnSpc>
                <a:spcPct val="100000"/>
              </a:lnSpc>
              <a:spcAft>
                <a:spcPts val="0"/>
              </a:spcAft>
              <a:buFontTx/>
              <a:buNone/>
              <a:defRPr sz="975" baseline="0"/>
            </a:lvl1pPr>
          </a:lstStyle>
          <a:p>
            <a:pPr lvl="0"/>
            <a:r>
              <a:rPr lang="en-US"/>
              <a:t>Footnote text here</a:t>
            </a:r>
          </a:p>
        </p:txBody>
      </p:sp>
      <p:sp>
        <p:nvSpPr>
          <p:cNvPr id="2" name="Date Placeholder 1">
            <a:extLst>
              <a:ext uri="{FF2B5EF4-FFF2-40B4-BE49-F238E27FC236}">
                <a16:creationId xmlns:a16="http://schemas.microsoft.com/office/drawing/2014/main" id="{B74EB60B-7F1F-F44F-941D-3E289B954EAA}"/>
              </a:ext>
            </a:extLst>
          </p:cNvPr>
          <p:cNvSpPr>
            <a:spLocks noGrp="1"/>
          </p:cNvSpPr>
          <p:nvPr>
            <p:ph type="dt" sz="half" idx="14"/>
          </p:nvPr>
        </p:nvSpPr>
        <p:spPr/>
        <p:txBody>
          <a:bodyPr/>
          <a:lstStyle/>
          <a:p>
            <a:r>
              <a:rPr lang="en-US"/>
              <a:t>October 2020</a:t>
            </a:r>
          </a:p>
        </p:txBody>
      </p:sp>
      <p:sp>
        <p:nvSpPr>
          <p:cNvPr id="3" name="Footer Placeholder 2">
            <a:extLst>
              <a:ext uri="{FF2B5EF4-FFF2-40B4-BE49-F238E27FC236}">
                <a16:creationId xmlns:a16="http://schemas.microsoft.com/office/drawing/2014/main" id="{003DEF3A-353A-FF4A-AAF1-C473506E981A}"/>
              </a:ext>
            </a:extLst>
          </p:cNvPr>
          <p:cNvSpPr>
            <a:spLocks noGrp="1"/>
          </p:cNvSpPr>
          <p:nvPr>
            <p:ph type="ftr" sz="quarter" idx="15"/>
          </p:nvPr>
        </p:nvSpPr>
        <p:spPr/>
        <p:txBody>
          <a:bodyPr/>
          <a:lstStyle/>
          <a:p>
            <a:pPr algn="r"/>
            <a:r>
              <a:rPr lang="en-US"/>
              <a:t>Proprietary and Confidential</a:t>
            </a:r>
          </a:p>
        </p:txBody>
      </p:sp>
      <p:sp>
        <p:nvSpPr>
          <p:cNvPr id="4" name="Slide Number Placeholder 3">
            <a:extLst>
              <a:ext uri="{FF2B5EF4-FFF2-40B4-BE49-F238E27FC236}">
                <a16:creationId xmlns:a16="http://schemas.microsoft.com/office/drawing/2014/main" id="{B9F56015-5472-0F47-989E-98B1073807CB}"/>
              </a:ext>
            </a:extLst>
          </p:cNvPr>
          <p:cNvSpPr>
            <a:spLocks noGrp="1"/>
          </p:cNvSpPr>
          <p:nvPr>
            <p:ph type="sldNum" sz="quarter" idx="16"/>
          </p:nvPr>
        </p:nvSpPr>
        <p:spPr/>
        <p:txBody>
          <a:bodyPr/>
          <a:lstStyle/>
          <a:p>
            <a:fld id="{D3406041-D039-9948-9583-1296FE9D3272}" type="slidenum">
              <a:rPr lang="en-US" smtClean="0"/>
              <a:pPr/>
              <a:t>‹#›</a:t>
            </a:fld>
            <a:endParaRPr lang="en-US"/>
          </a:p>
        </p:txBody>
      </p:sp>
      <p:pic>
        <p:nvPicPr>
          <p:cNvPr id="9" name="Picture 8">
            <a:extLst>
              <a:ext uri="{FF2B5EF4-FFF2-40B4-BE49-F238E27FC236}">
                <a16:creationId xmlns:a16="http://schemas.microsoft.com/office/drawing/2014/main" id="{AC11B8C6-F156-134B-A1C1-58D71BC3B188}"/>
              </a:ext>
            </a:extLst>
          </p:cNvPr>
          <p:cNvPicPr>
            <a:picLocks noChangeAspect="1"/>
          </p:cNvPicPr>
          <p:nvPr userDrawn="1"/>
        </p:nvPicPr>
        <p:blipFill>
          <a:blip r:embed="rId2"/>
          <a:stretch>
            <a:fillRect/>
          </a:stretch>
        </p:blipFill>
        <p:spPr>
          <a:xfrm>
            <a:off x="7906172" y="373098"/>
            <a:ext cx="1515687" cy="764327"/>
          </a:xfrm>
          <a:prstGeom prst="rect">
            <a:avLst/>
          </a:prstGeom>
        </p:spPr>
      </p:pic>
    </p:spTree>
    <p:extLst>
      <p:ext uri="{BB962C8B-B14F-4D97-AF65-F5344CB8AC3E}">
        <p14:creationId xmlns:p14="http://schemas.microsoft.com/office/powerpoint/2010/main" val="62266883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age Number Only">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EB78909-AD19-9F4F-AC62-3359F95B2FCB}"/>
              </a:ext>
            </a:extLst>
          </p:cNvPr>
          <p:cNvSpPr>
            <a:spLocks noGrp="1"/>
          </p:cNvSpPr>
          <p:nvPr>
            <p:ph type="dt" sz="half" idx="10"/>
          </p:nvPr>
        </p:nvSpPr>
        <p:spPr/>
        <p:txBody>
          <a:bodyPr/>
          <a:lstStyle/>
          <a:p>
            <a:r>
              <a:rPr lang="en-US"/>
              <a:t>October 2020</a:t>
            </a:r>
          </a:p>
        </p:txBody>
      </p:sp>
      <p:sp>
        <p:nvSpPr>
          <p:cNvPr id="6" name="Footer Placeholder 5">
            <a:extLst>
              <a:ext uri="{FF2B5EF4-FFF2-40B4-BE49-F238E27FC236}">
                <a16:creationId xmlns:a16="http://schemas.microsoft.com/office/drawing/2014/main" id="{1EC26C33-2420-EE45-B224-2703DE868B7A}"/>
              </a:ext>
            </a:extLst>
          </p:cNvPr>
          <p:cNvSpPr>
            <a:spLocks noGrp="1"/>
          </p:cNvSpPr>
          <p:nvPr>
            <p:ph type="ftr" sz="quarter" idx="11"/>
          </p:nvPr>
        </p:nvSpPr>
        <p:spPr/>
        <p:txBody>
          <a:bodyPr/>
          <a:lstStyle/>
          <a:p>
            <a:pPr algn="r"/>
            <a:r>
              <a:rPr lang="en-US"/>
              <a:t>Proprietary and Confidential</a:t>
            </a:r>
          </a:p>
        </p:txBody>
      </p:sp>
      <p:sp>
        <p:nvSpPr>
          <p:cNvPr id="7" name="Slide Number Placeholder 6">
            <a:extLst>
              <a:ext uri="{FF2B5EF4-FFF2-40B4-BE49-F238E27FC236}">
                <a16:creationId xmlns:a16="http://schemas.microsoft.com/office/drawing/2014/main" id="{E612835F-704D-CA4A-B4F4-3438CCCF71C9}"/>
              </a:ext>
            </a:extLst>
          </p:cNvPr>
          <p:cNvSpPr>
            <a:spLocks noGrp="1"/>
          </p:cNvSpPr>
          <p:nvPr>
            <p:ph type="sldNum" sz="quarter" idx="12"/>
          </p:nvPr>
        </p:nvSpPr>
        <p:spPr/>
        <p:txBody>
          <a:bodyPr/>
          <a:lstStyle/>
          <a:p>
            <a:fld id="{D3406041-D039-9948-9583-1296FE9D3272}" type="slidenum">
              <a:rPr lang="en-US" smtClean="0"/>
              <a:pPr/>
              <a:t>‹#›</a:t>
            </a:fld>
            <a:endParaRPr lang="en-US"/>
          </a:p>
        </p:txBody>
      </p:sp>
    </p:spTree>
    <p:extLst>
      <p:ext uri="{BB962C8B-B14F-4D97-AF65-F5344CB8AC3E}">
        <p14:creationId xmlns:p14="http://schemas.microsoft.com/office/powerpoint/2010/main" val="83660117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onclusion Alternate">
    <p:bg>
      <p:bgPr>
        <a:solidFill>
          <a:schemeClr val="bg1"/>
        </a:solidFill>
        <a:effectLst/>
      </p:bgPr>
    </p:bg>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alphaModFix amt="10000"/>
          </a:blip>
          <a:stretch>
            <a:fillRect/>
          </a:stretch>
        </p:blipFill>
        <p:spPr>
          <a:xfrm>
            <a:off x="1" y="-46173"/>
            <a:ext cx="6092361" cy="3977640"/>
          </a:xfrm>
          <a:prstGeom prst="rect">
            <a:avLst/>
          </a:prstGeom>
        </p:spPr>
      </p:pic>
      <p:pic>
        <p:nvPicPr>
          <p:cNvPr id="12" name="Picture 11"/>
          <p:cNvPicPr>
            <a:picLocks noChangeAspect="1"/>
          </p:cNvPicPr>
          <p:nvPr/>
        </p:nvPicPr>
        <p:blipFill>
          <a:blip r:embed="rId3">
            <a:alphaModFix amt="30000"/>
          </a:blip>
          <a:stretch>
            <a:fillRect/>
          </a:stretch>
        </p:blipFill>
        <p:spPr>
          <a:xfrm>
            <a:off x="0" y="5828041"/>
            <a:ext cx="9902825" cy="1032933"/>
          </a:xfrm>
          <a:prstGeom prst="rect">
            <a:avLst/>
          </a:prstGeom>
        </p:spPr>
      </p:pic>
      <p:cxnSp>
        <p:nvCxnSpPr>
          <p:cNvPr id="9" name="Straight Connector 8"/>
          <p:cNvCxnSpPr/>
          <p:nvPr/>
        </p:nvCxnSpPr>
        <p:spPr>
          <a:xfrm>
            <a:off x="8664972" y="4035156"/>
            <a:ext cx="739084"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 Placeholder 20"/>
          <p:cNvSpPr>
            <a:spLocks noGrp="1"/>
          </p:cNvSpPr>
          <p:nvPr>
            <p:ph type="body" sz="quarter" idx="11" hasCustomPrompt="1"/>
          </p:nvPr>
        </p:nvSpPr>
        <p:spPr>
          <a:xfrm>
            <a:off x="2723277" y="4534808"/>
            <a:ext cx="6684407" cy="1293233"/>
          </a:xfrm>
        </p:spPr>
        <p:txBody>
          <a:bodyPr tIns="0"/>
          <a:lstStyle>
            <a:lvl1pPr marL="0" indent="0" algn="r">
              <a:lnSpc>
                <a:spcPct val="100000"/>
              </a:lnSpc>
              <a:spcAft>
                <a:spcPts val="0"/>
              </a:spcAft>
              <a:buFontTx/>
              <a:buNone/>
              <a:defRPr sz="1300" cap="all" baseline="0">
                <a:solidFill>
                  <a:schemeClr val="tx2"/>
                </a:solidFill>
              </a:defRPr>
            </a:lvl1pPr>
          </a:lstStyle>
          <a:p>
            <a:pPr lvl="0"/>
            <a:r>
              <a:rPr lang="en-US"/>
              <a:t>ADD NAME AND EMAIL/PHONE HERE</a:t>
            </a:r>
          </a:p>
        </p:txBody>
      </p:sp>
      <p:sp>
        <p:nvSpPr>
          <p:cNvPr id="13" name="Title 16"/>
          <p:cNvSpPr txBox="1">
            <a:spLocks/>
          </p:cNvSpPr>
          <p:nvPr/>
        </p:nvSpPr>
        <p:spPr>
          <a:xfrm>
            <a:off x="2013628" y="2372187"/>
            <a:ext cx="7425313" cy="1500092"/>
          </a:xfrm>
          <a:prstGeom prst="rect">
            <a:avLst/>
          </a:prstGeom>
        </p:spPr>
        <p:txBody>
          <a:bodyPr vert="horz" lIns="0" tIns="0" rIns="0" bIns="0" rtlCol="0" anchor="b" anchorCtr="0">
            <a:noAutofit/>
          </a:bodyPr>
          <a:lstStyle>
            <a:lvl1pPr algn="r" defTabSz="457120" rtl="0" eaLnBrk="1" latinLnBrk="0" hangingPunct="1">
              <a:lnSpc>
                <a:spcPts val="3200"/>
              </a:lnSpc>
              <a:spcBef>
                <a:spcPct val="0"/>
              </a:spcBef>
              <a:buNone/>
              <a:tabLst/>
              <a:defRPr sz="4200" kern="1200" cap="none" spc="-100" baseline="0">
                <a:solidFill>
                  <a:schemeClr val="bg1"/>
                </a:solidFill>
                <a:latin typeface="Tw Cen MT Condensed" charset="0"/>
                <a:ea typeface="Tw Cen MT Condensed" charset="0"/>
                <a:cs typeface="Tw Cen MT Condensed" charset="0"/>
              </a:defRPr>
            </a:lvl1pPr>
          </a:lstStyle>
          <a:p>
            <a:pPr>
              <a:lnSpc>
                <a:spcPct val="70000"/>
              </a:lnSpc>
            </a:pPr>
            <a:r>
              <a:rPr lang="en-US" sz="3899" cap="all" spc="0" baseline="0">
                <a:solidFill>
                  <a:schemeClr val="tx2"/>
                </a:solidFill>
                <a:latin typeface="Oswald Regular" charset="0"/>
              </a:rPr>
              <a:t>THANK YOU</a:t>
            </a:r>
          </a:p>
        </p:txBody>
      </p:sp>
      <p:sp>
        <p:nvSpPr>
          <p:cNvPr id="2" name="Date Placeholder 1">
            <a:extLst>
              <a:ext uri="{FF2B5EF4-FFF2-40B4-BE49-F238E27FC236}">
                <a16:creationId xmlns:a16="http://schemas.microsoft.com/office/drawing/2014/main" id="{4DE6C105-F158-4B4D-8568-3DAE6C914154}"/>
              </a:ext>
            </a:extLst>
          </p:cNvPr>
          <p:cNvSpPr>
            <a:spLocks noGrp="1"/>
          </p:cNvSpPr>
          <p:nvPr>
            <p:ph type="dt" sz="half" idx="12"/>
          </p:nvPr>
        </p:nvSpPr>
        <p:spPr/>
        <p:txBody>
          <a:bodyPr/>
          <a:lstStyle/>
          <a:p>
            <a:r>
              <a:rPr lang="en-US"/>
              <a:t>October 2020</a:t>
            </a:r>
          </a:p>
        </p:txBody>
      </p:sp>
      <p:sp>
        <p:nvSpPr>
          <p:cNvPr id="3" name="Footer Placeholder 2">
            <a:extLst>
              <a:ext uri="{FF2B5EF4-FFF2-40B4-BE49-F238E27FC236}">
                <a16:creationId xmlns:a16="http://schemas.microsoft.com/office/drawing/2014/main" id="{E7C344E8-2602-424F-B70E-D658F9E15C0C}"/>
              </a:ext>
            </a:extLst>
          </p:cNvPr>
          <p:cNvSpPr>
            <a:spLocks noGrp="1"/>
          </p:cNvSpPr>
          <p:nvPr>
            <p:ph type="ftr" sz="quarter" idx="13"/>
          </p:nvPr>
        </p:nvSpPr>
        <p:spPr/>
        <p:txBody>
          <a:bodyPr/>
          <a:lstStyle/>
          <a:p>
            <a:pPr algn="r"/>
            <a:r>
              <a:rPr lang="en-US"/>
              <a:t>Proprietary and Confidential</a:t>
            </a:r>
          </a:p>
        </p:txBody>
      </p:sp>
      <p:sp>
        <p:nvSpPr>
          <p:cNvPr id="4" name="Slide Number Placeholder 3">
            <a:extLst>
              <a:ext uri="{FF2B5EF4-FFF2-40B4-BE49-F238E27FC236}">
                <a16:creationId xmlns:a16="http://schemas.microsoft.com/office/drawing/2014/main" id="{19E8B240-B39F-F047-981F-B82323176FED}"/>
              </a:ext>
            </a:extLst>
          </p:cNvPr>
          <p:cNvSpPr>
            <a:spLocks noGrp="1"/>
          </p:cNvSpPr>
          <p:nvPr>
            <p:ph type="sldNum" sz="quarter" idx="14"/>
          </p:nvPr>
        </p:nvSpPr>
        <p:spPr/>
        <p:txBody>
          <a:bodyPr/>
          <a:lstStyle/>
          <a:p>
            <a:fld id="{D3406041-D039-9948-9583-1296FE9D3272}" type="slidenum">
              <a:rPr lang="en-US" smtClean="0"/>
              <a:pPr/>
              <a:t>‹#›</a:t>
            </a:fld>
            <a:endParaRPr lang="en-US"/>
          </a:p>
        </p:txBody>
      </p:sp>
      <p:pic>
        <p:nvPicPr>
          <p:cNvPr id="16" name="Picture 15">
            <a:extLst>
              <a:ext uri="{FF2B5EF4-FFF2-40B4-BE49-F238E27FC236}">
                <a16:creationId xmlns:a16="http://schemas.microsoft.com/office/drawing/2014/main" id="{7208643C-8E52-2C4B-8258-3C4E1A2090A2}"/>
              </a:ext>
            </a:extLst>
          </p:cNvPr>
          <p:cNvPicPr>
            <a:picLocks noChangeAspect="1"/>
          </p:cNvPicPr>
          <p:nvPr userDrawn="1"/>
        </p:nvPicPr>
        <p:blipFill>
          <a:blip r:embed="rId4"/>
          <a:stretch>
            <a:fillRect/>
          </a:stretch>
        </p:blipFill>
        <p:spPr>
          <a:xfrm>
            <a:off x="6684670" y="741864"/>
            <a:ext cx="2737189" cy="1380303"/>
          </a:xfrm>
          <a:prstGeom prst="rect">
            <a:avLst/>
          </a:prstGeom>
        </p:spPr>
      </p:pic>
    </p:spTree>
    <p:extLst>
      <p:ext uri="{BB962C8B-B14F-4D97-AF65-F5344CB8AC3E}">
        <p14:creationId xmlns:p14="http://schemas.microsoft.com/office/powerpoint/2010/main" val="34364120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Title Slide w Exhibit #">
    <p:bg>
      <p:bgPr>
        <a:solidFill>
          <a:schemeClr val="tx2"/>
        </a:solidFill>
        <a:effectLst/>
      </p:bgPr>
    </p:bg>
    <p:spTree>
      <p:nvGrpSpPr>
        <p:cNvPr id="1" name=""/>
        <p:cNvGrpSpPr/>
        <p:nvPr/>
      </p:nvGrpSpPr>
      <p:grpSpPr>
        <a:xfrm>
          <a:off x="0" y="0"/>
          <a:ext cx="0" cy="0"/>
          <a:chOff x="0" y="0"/>
          <a:chExt cx="0" cy="0"/>
        </a:xfrm>
      </p:grpSpPr>
      <p:pic>
        <p:nvPicPr>
          <p:cNvPr id="16" name="Picture 15"/>
          <p:cNvPicPr>
            <a:picLocks noChangeAspect="1"/>
          </p:cNvPicPr>
          <p:nvPr userDrawn="1"/>
        </p:nvPicPr>
        <p:blipFill>
          <a:blip r:embed="rId2">
            <a:alphaModFix amt="20000"/>
          </a:blip>
          <a:stretch>
            <a:fillRect/>
          </a:stretch>
        </p:blipFill>
        <p:spPr>
          <a:xfrm>
            <a:off x="1" y="-46173"/>
            <a:ext cx="6092361" cy="3977640"/>
          </a:xfrm>
          <a:prstGeom prst="rect">
            <a:avLst/>
          </a:prstGeom>
        </p:spPr>
      </p:pic>
      <p:pic>
        <p:nvPicPr>
          <p:cNvPr id="13" name="Picture 12"/>
          <p:cNvPicPr>
            <a:picLocks noChangeAspect="1"/>
          </p:cNvPicPr>
          <p:nvPr userDrawn="1"/>
        </p:nvPicPr>
        <p:blipFill>
          <a:blip r:embed="rId3"/>
          <a:stretch>
            <a:fillRect/>
          </a:stretch>
        </p:blipFill>
        <p:spPr>
          <a:xfrm>
            <a:off x="0" y="5828041"/>
            <a:ext cx="9902825" cy="1032933"/>
          </a:xfrm>
          <a:prstGeom prst="rect">
            <a:avLst/>
          </a:prstGeom>
        </p:spPr>
      </p:pic>
      <p:sp>
        <p:nvSpPr>
          <p:cNvPr id="14" name="Content Placeholder 3"/>
          <p:cNvSpPr txBox="1">
            <a:spLocks/>
          </p:cNvSpPr>
          <p:nvPr/>
        </p:nvSpPr>
        <p:spPr>
          <a:xfrm>
            <a:off x="0" y="6476644"/>
            <a:ext cx="9905405" cy="274320"/>
          </a:xfrm>
          <a:prstGeom prst="rect">
            <a:avLst/>
          </a:prstGeom>
          <a:noFill/>
        </p:spPr>
        <p:txBody>
          <a:bodyPr vert="horz" lIns="0" tIns="0" rIns="0" bIns="37136" rtlCol="0" anchor="ctr"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Roboto Condensed Regular"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Roboto Condensed Regular"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Roboto Condensed Regular"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Condensed Regular"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Roboto Condensed Regular"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569" b="0" i="0" kern="1200">
                <a:solidFill>
                  <a:schemeClr val="bg1"/>
                </a:solidFill>
                <a:effectLst/>
                <a:latin typeface="Arial" panose="020B0604020202020204" pitchFamily="34" charset="0"/>
                <a:ea typeface="+mn-ea"/>
                <a:cs typeface="Arial" panose="020B0604020202020204" pitchFamily="34" charset="0"/>
              </a:rPr>
              <a:t>Trusted Health Plan (District of Columbia), Inc. doing business as CareFirst BlueCross BlueShield Community Health Plan District of Columbia is an independent licensee of the Blue Cross and Blue Shield Association. </a:t>
            </a:r>
            <a:br>
              <a:rPr lang="en-US" sz="569" b="0" i="0" kern="1200">
                <a:solidFill>
                  <a:schemeClr val="bg1"/>
                </a:solidFill>
                <a:effectLst/>
                <a:latin typeface="Arial" panose="020B0604020202020204" pitchFamily="34" charset="0"/>
                <a:ea typeface="+mn-ea"/>
                <a:cs typeface="Arial" panose="020B0604020202020204" pitchFamily="34" charset="0"/>
              </a:rPr>
            </a:br>
            <a:r>
              <a:rPr lang="en-US" sz="569" b="0" i="0" kern="1200">
                <a:solidFill>
                  <a:schemeClr val="bg1"/>
                </a:solidFill>
                <a:effectLst/>
                <a:latin typeface="Arial" panose="020B0604020202020204" pitchFamily="34" charset="0"/>
                <a:ea typeface="+mn-ea"/>
                <a:cs typeface="Arial" panose="020B0604020202020204" pitchFamily="34" charset="0"/>
              </a:rPr>
              <a:t>The Blue Cross® and Blue Shield® and the Cross and Shield Symbols are registered service marks of the Blue Cross and Blue Shield Association, an association of independent Blue Cross and Blue Shield Plans.</a:t>
            </a:r>
          </a:p>
        </p:txBody>
      </p:sp>
      <p:sp>
        <p:nvSpPr>
          <p:cNvPr id="17" name="Title 16"/>
          <p:cNvSpPr>
            <a:spLocks noGrp="1"/>
          </p:cNvSpPr>
          <p:nvPr>
            <p:ph type="title" hasCustomPrompt="1"/>
          </p:nvPr>
        </p:nvSpPr>
        <p:spPr>
          <a:xfrm>
            <a:off x="1237852" y="1829333"/>
            <a:ext cx="8169831" cy="1901952"/>
          </a:xfrm>
        </p:spPr>
        <p:txBody>
          <a:bodyPr tIns="0" bIns="182880" anchor="b"/>
          <a:lstStyle>
            <a:lvl1pPr algn="r">
              <a:lnSpc>
                <a:spcPct val="90000"/>
              </a:lnSpc>
              <a:defRPr sz="3899" cap="all" spc="0" baseline="0">
                <a:solidFill>
                  <a:schemeClr val="bg1"/>
                </a:solidFill>
              </a:defRPr>
            </a:lvl1pPr>
          </a:lstStyle>
          <a:p>
            <a:r>
              <a:rPr lang="en-US"/>
              <a:t>TITLE IN ALL CAPS HERE</a:t>
            </a:r>
          </a:p>
        </p:txBody>
      </p:sp>
      <p:sp>
        <p:nvSpPr>
          <p:cNvPr id="19" name="Text Placeholder 18"/>
          <p:cNvSpPr>
            <a:spLocks noGrp="1"/>
          </p:cNvSpPr>
          <p:nvPr>
            <p:ph type="body" sz="quarter" idx="10" hasCustomPrompt="1"/>
          </p:nvPr>
        </p:nvSpPr>
        <p:spPr>
          <a:xfrm>
            <a:off x="1237854" y="3731286"/>
            <a:ext cx="8165892" cy="833541"/>
          </a:xfrm>
        </p:spPr>
        <p:txBody>
          <a:bodyPr tIns="274320"/>
          <a:lstStyle>
            <a:lvl1pPr marL="0" indent="0" algn="r">
              <a:buFontTx/>
              <a:buNone/>
              <a:defRPr sz="1624" i="1" baseline="0">
                <a:solidFill>
                  <a:schemeClr val="accent1"/>
                </a:solidFill>
                <a:latin typeface="Open Sans" charset="0"/>
                <a:ea typeface="Open Sans" charset="0"/>
                <a:cs typeface="Open Sans" charset="0"/>
              </a:defRPr>
            </a:lvl1pPr>
            <a:lvl2pPr marL="198042" indent="0">
              <a:buFontTx/>
              <a:buNone/>
              <a:defRPr sz="2599" i="1">
                <a:solidFill>
                  <a:schemeClr val="bg1"/>
                </a:solidFill>
              </a:defRPr>
            </a:lvl2pPr>
            <a:lvl3pPr marL="396084" indent="0">
              <a:buFontTx/>
              <a:buNone/>
              <a:defRPr sz="2599" i="1">
                <a:solidFill>
                  <a:schemeClr val="bg1"/>
                </a:solidFill>
              </a:defRPr>
            </a:lvl3pPr>
            <a:lvl4pPr marL="594126" indent="0">
              <a:buFontTx/>
              <a:buNone/>
              <a:defRPr sz="2599" i="1">
                <a:solidFill>
                  <a:schemeClr val="bg1"/>
                </a:solidFill>
              </a:defRPr>
            </a:lvl4pPr>
            <a:lvl5pPr marL="792168" indent="0">
              <a:buFontTx/>
              <a:buNone/>
              <a:defRPr sz="2599" i="1">
                <a:solidFill>
                  <a:schemeClr val="bg1"/>
                </a:solidFill>
              </a:defRPr>
            </a:lvl5pPr>
          </a:lstStyle>
          <a:p>
            <a:pPr lvl="0"/>
            <a:r>
              <a:rPr lang="en-US"/>
              <a:t>Subhead in sentence case—limit to one line only</a:t>
            </a:r>
          </a:p>
        </p:txBody>
      </p:sp>
      <p:sp>
        <p:nvSpPr>
          <p:cNvPr id="21" name="Text Placeholder 20"/>
          <p:cNvSpPr>
            <a:spLocks noGrp="1"/>
          </p:cNvSpPr>
          <p:nvPr>
            <p:ph type="body" sz="quarter" idx="11" hasCustomPrompt="1"/>
          </p:nvPr>
        </p:nvSpPr>
        <p:spPr>
          <a:xfrm>
            <a:off x="5694124" y="4836170"/>
            <a:ext cx="3709621" cy="456477"/>
          </a:xfrm>
        </p:spPr>
        <p:txBody>
          <a:bodyPr tIns="45720" anchor="b" anchorCtr="0"/>
          <a:lstStyle>
            <a:lvl1pPr marL="0" indent="0" algn="r">
              <a:buFontTx/>
              <a:buNone/>
              <a:defRPr sz="1300" cap="all" baseline="0">
                <a:solidFill>
                  <a:schemeClr val="bg1"/>
                </a:solidFill>
                <a:latin typeface="Open Sans" charset="0"/>
                <a:ea typeface="Open Sans" charset="0"/>
                <a:cs typeface="Open Sans" charset="0"/>
              </a:defRPr>
            </a:lvl1pPr>
          </a:lstStyle>
          <a:p>
            <a:pPr lvl="0"/>
            <a:r>
              <a:rPr lang="en-US"/>
              <a:t>ADD DATE IN ALL CAPS</a:t>
            </a:r>
          </a:p>
        </p:txBody>
      </p:sp>
      <p:sp>
        <p:nvSpPr>
          <p:cNvPr id="25" name="Footer Placeholder 24"/>
          <p:cNvSpPr>
            <a:spLocks noGrp="1"/>
          </p:cNvSpPr>
          <p:nvPr>
            <p:ph type="ftr" sz="quarter" idx="13"/>
          </p:nvPr>
        </p:nvSpPr>
        <p:spPr>
          <a:xfrm>
            <a:off x="8008797" y="5437233"/>
            <a:ext cx="1402627" cy="124971"/>
          </a:xfrm>
        </p:spPr>
        <p:txBody>
          <a:bodyPr/>
          <a:lstStyle>
            <a:lvl1pPr>
              <a:defRPr baseline="0">
                <a:solidFill>
                  <a:schemeClr val="accent4"/>
                </a:solidFill>
                <a:latin typeface="Open Sans" charset="0"/>
                <a:ea typeface="Open Sans" charset="0"/>
                <a:cs typeface="Open Sans" charset="0"/>
              </a:defRPr>
            </a:lvl1pPr>
          </a:lstStyle>
          <a:p>
            <a:pPr algn="r"/>
            <a:r>
              <a:rPr lang="en-US"/>
              <a:t>Proprietary and Confidential</a:t>
            </a:r>
          </a:p>
        </p:txBody>
      </p:sp>
      <p:cxnSp>
        <p:nvCxnSpPr>
          <p:cNvPr id="11" name="Straight Connector 10"/>
          <p:cNvCxnSpPr/>
          <p:nvPr userDrawn="1"/>
        </p:nvCxnSpPr>
        <p:spPr>
          <a:xfrm>
            <a:off x="8664972" y="3758183"/>
            <a:ext cx="739084"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4"/>
          <a:srcRect/>
          <a:stretch/>
        </p:blipFill>
        <p:spPr>
          <a:xfrm>
            <a:off x="7083668" y="629543"/>
            <a:ext cx="2320076" cy="1172892"/>
          </a:xfrm>
          <a:prstGeom prst="rect">
            <a:avLst/>
          </a:prstGeom>
        </p:spPr>
      </p:pic>
      <p:sp>
        <p:nvSpPr>
          <p:cNvPr id="12" name="Text Placeholder 8">
            <a:extLst>
              <a:ext uri="{FF2B5EF4-FFF2-40B4-BE49-F238E27FC236}">
                <a16:creationId xmlns:a16="http://schemas.microsoft.com/office/drawing/2014/main" id="{1D3F6FA7-6CC9-440F-A11B-6E4D1CAFC0A2}"/>
              </a:ext>
            </a:extLst>
          </p:cNvPr>
          <p:cNvSpPr>
            <a:spLocks noGrp="1"/>
          </p:cNvSpPr>
          <p:nvPr>
            <p:ph type="body" sz="quarter" idx="15" hasCustomPrompt="1"/>
          </p:nvPr>
        </p:nvSpPr>
        <p:spPr>
          <a:xfrm>
            <a:off x="7179548" y="2337908"/>
            <a:ext cx="2228136" cy="246063"/>
          </a:xfrm>
        </p:spPr>
        <p:txBody>
          <a:bodyPr/>
          <a:lstStyle>
            <a:lvl1pPr marL="0" indent="0" algn="r">
              <a:buNone/>
              <a:defRPr>
                <a:solidFill>
                  <a:schemeClr val="bg1"/>
                </a:solidFill>
                <a:latin typeface="Oswald" pitchFamily="2" charset="0"/>
              </a:defRPr>
            </a:lvl1pPr>
          </a:lstStyle>
          <a:p>
            <a:r>
              <a:rPr lang="en-US" sz="1787">
                <a:solidFill>
                  <a:schemeClr val="tx2"/>
                </a:solidFill>
              </a:rPr>
              <a:t>Exhibit #</a:t>
            </a:r>
          </a:p>
        </p:txBody>
      </p:sp>
    </p:spTree>
    <p:extLst>
      <p:ext uri="{BB962C8B-B14F-4D97-AF65-F5344CB8AC3E}">
        <p14:creationId xmlns:p14="http://schemas.microsoft.com/office/powerpoint/2010/main" val="1384626194"/>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4213" y="1524000"/>
            <a:ext cx="430530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41913" y="1524000"/>
            <a:ext cx="430530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31"/>
          <p:cNvSpPr>
            <a:spLocks noGrp="1" noChangeArrowheads="1"/>
          </p:cNvSpPr>
          <p:nvPr>
            <p:ph type="ftr" sz="quarter" idx="10"/>
          </p:nvPr>
        </p:nvSpPr>
        <p:spPr>
          <a:ln/>
        </p:spPr>
        <p:txBody>
          <a:bodyPr/>
          <a:lstStyle>
            <a:lvl1pPr>
              <a:defRPr/>
            </a:lvl1pPr>
          </a:lstStyle>
          <a:p>
            <a:pPr>
              <a:defRPr/>
            </a:pPr>
            <a:r>
              <a:rPr lang="en-US"/>
              <a:t>FFS beneficiaries were identified as those with &gt;= 3 MTM payments and 0 MCO payments during reported  year. Utilization  and spending are calculated from children and adults with 12 month continuous eligibility. Data Source: DC Medicaid Management Information System (MMIS) beneficiary data, extracted June 1, 2017.</a:t>
            </a:r>
          </a:p>
        </p:txBody>
      </p:sp>
    </p:spTree>
    <p:extLst>
      <p:ext uri="{BB962C8B-B14F-4D97-AF65-F5344CB8AC3E}">
        <p14:creationId xmlns:p14="http://schemas.microsoft.com/office/powerpoint/2010/main" val="60747357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742712" y="2125980"/>
            <a:ext cx="8417401" cy="4924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485424" y="3840480"/>
            <a:ext cx="6931978"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10/30/2020</a:t>
            </a:fld>
            <a:endParaRPr lang="en-US"/>
          </a:p>
        </p:txBody>
      </p:sp>
      <p:sp>
        <p:nvSpPr>
          <p:cNvPr id="6" name="Holder 6"/>
          <p:cNvSpPr>
            <a:spLocks noGrp="1"/>
          </p:cNvSpPr>
          <p:nvPr>
            <p:ph type="sldNum" sz="quarter" idx="7"/>
          </p:nvPr>
        </p:nvSpPr>
        <p:spPr/>
        <p:txBody>
          <a:bodyPr lIns="0" tIns="0" rIns="0" bIns="0"/>
          <a:lstStyle>
            <a:lvl1pPr>
              <a:defRPr sz="1000" b="0" i="0">
                <a:solidFill>
                  <a:srgbClr val="002664"/>
                </a:solidFill>
                <a:latin typeface="Arial"/>
                <a:cs typeface="Arial"/>
              </a:defRPr>
            </a:lvl1pPr>
          </a:lstStyle>
          <a:p>
            <a:pPr marL="25400"/>
            <a:fld id="{81D60167-4931-47E6-BA6A-407CBD079E47}" type="slidenum">
              <a:rPr lang="en-US" spc="-5" smtClean="0"/>
              <a:pPr marL="25400"/>
              <a:t>‹#›</a:t>
            </a:fld>
            <a:endParaRPr lang="en-US" spc="-5"/>
          </a:p>
        </p:txBody>
      </p:sp>
    </p:spTree>
    <p:extLst>
      <p:ext uri="{BB962C8B-B14F-4D97-AF65-F5344CB8AC3E}">
        <p14:creationId xmlns:p14="http://schemas.microsoft.com/office/powerpoint/2010/main" val="32353272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200" b="1" i="0">
                <a:solidFill>
                  <a:srgbClr val="002664"/>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10/30/2020</a:t>
            </a:fld>
            <a:endParaRPr lang="en-US"/>
          </a:p>
        </p:txBody>
      </p:sp>
      <p:sp>
        <p:nvSpPr>
          <p:cNvPr id="6" name="Holder 6"/>
          <p:cNvSpPr>
            <a:spLocks noGrp="1"/>
          </p:cNvSpPr>
          <p:nvPr>
            <p:ph type="sldNum" sz="quarter" idx="7"/>
          </p:nvPr>
        </p:nvSpPr>
        <p:spPr/>
        <p:txBody>
          <a:bodyPr lIns="0" tIns="0" rIns="0" bIns="0"/>
          <a:lstStyle>
            <a:lvl1pPr>
              <a:defRPr sz="1000" b="0" i="0">
                <a:solidFill>
                  <a:srgbClr val="002664"/>
                </a:solidFill>
                <a:latin typeface="Arial"/>
                <a:cs typeface="Arial"/>
              </a:defRPr>
            </a:lvl1pPr>
          </a:lstStyle>
          <a:p>
            <a:pPr marL="25400"/>
            <a:fld id="{81D60167-4931-47E6-BA6A-407CBD079E47}" type="slidenum">
              <a:rPr lang="en-US" spc="-5" smtClean="0"/>
              <a:pPr marL="25400"/>
              <a:t>‹#›</a:t>
            </a:fld>
            <a:endParaRPr lang="en-US" spc="-5"/>
          </a:p>
        </p:txBody>
      </p:sp>
    </p:spTree>
    <p:extLst>
      <p:ext uri="{BB962C8B-B14F-4D97-AF65-F5344CB8AC3E}">
        <p14:creationId xmlns:p14="http://schemas.microsoft.com/office/powerpoint/2010/main" val="317454519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200" b="1" i="0">
                <a:solidFill>
                  <a:srgbClr val="002664"/>
                </a:solidFill>
                <a:latin typeface="Arial"/>
                <a:cs typeface="Arial"/>
              </a:defRPr>
            </a:lvl1pPr>
          </a:lstStyle>
          <a:p>
            <a:endParaRPr/>
          </a:p>
        </p:txBody>
      </p:sp>
      <p:sp>
        <p:nvSpPr>
          <p:cNvPr id="3" name="Holder 3"/>
          <p:cNvSpPr>
            <a:spLocks noGrp="1"/>
          </p:cNvSpPr>
          <p:nvPr>
            <p:ph sz="half" idx="2"/>
          </p:nvPr>
        </p:nvSpPr>
        <p:spPr>
          <a:xfrm>
            <a:off x="495141" y="1577340"/>
            <a:ext cx="4307729"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099955" y="1577340"/>
            <a:ext cx="4307729"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10/30/2020</a:t>
            </a:fld>
            <a:endParaRPr lang="en-US"/>
          </a:p>
        </p:txBody>
      </p:sp>
      <p:sp>
        <p:nvSpPr>
          <p:cNvPr id="7" name="Holder 7"/>
          <p:cNvSpPr>
            <a:spLocks noGrp="1"/>
          </p:cNvSpPr>
          <p:nvPr>
            <p:ph type="sldNum" sz="quarter" idx="7"/>
          </p:nvPr>
        </p:nvSpPr>
        <p:spPr/>
        <p:txBody>
          <a:bodyPr lIns="0" tIns="0" rIns="0" bIns="0"/>
          <a:lstStyle>
            <a:lvl1pPr>
              <a:defRPr sz="1000" b="0" i="0">
                <a:solidFill>
                  <a:srgbClr val="002664"/>
                </a:solidFill>
                <a:latin typeface="Arial"/>
                <a:cs typeface="Arial"/>
              </a:defRPr>
            </a:lvl1pPr>
          </a:lstStyle>
          <a:p>
            <a:pPr marL="25400"/>
            <a:fld id="{81D60167-4931-47E6-BA6A-407CBD079E47}" type="slidenum">
              <a:rPr lang="en-US" spc="-5" smtClean="0"/>
              <a:pPr marL="25400"/>
              <a:t>‹#›</a:t>
            </a:fld>
            <a:endParaRPr lang="en-US" spc="-5"/>
          </a:p>
        </p:txBody>
      </p:sp>
    </p:spTree>
    <p:extLst>
      <p:ext uri="{BB962C8B-B14F-4D97-AF65-F5344CB8AC3E}">
        <p14:creationId xmlns:p14="http://schemas.microsoft.com/office/powerpoint/2010/main" val="41063322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200" b="1" i="0">
                <a:solidFill>
                  <a:srgbClr val="002664"/>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10/30/2020</a:t>
            </a:fld>
            <a:endParaRPr lang="en-US"/>
          </a:p>
        </p:txBody>
      </p:sp>
      <p:sp>
        <p:nvSpPr>
          <p:cNvPr id="5" name="Holder 5"/>
          <p:cNvSpPr>
            <a:spLocks noGrp="1"/>
          </p:cNvSpPr>
          <p:nvPr>
            <p:ph type="sldNum" sz="quarter" idx="7"/>
          </p:nvPr>
        </p:nvSpPr>
        <p:spPr/>
        <p:txBody>
          <a:bodyPr lIns="0" tIns="0" rIns="0" bIns="0"/>
          <a:lstStyle>
            <a:lvl1pPr>
              <a:defRPr sz="1000" b="0" i="0">
                <a:solidFill>
                  <a:srgbClr val="002664"/>
                </a:solidFill>
                <a:latin typeface="Arial"/>
                <a:cs typeface="Arial"/>
              </a:defRPr>
            </a:lvl1pPr>
          </a:lstStyle>
          <a:p>
            <a:pPr marL="25400"/>
            <a:fld id="{81D60167-4931-47E6-BA6A-407CBD079E47}" type="slidenum">
              <a:rPr lang="en-US" spc="-5" smtClean="0"/>
              <a:pPr marL="25400"/>
              <a:t>‹#›</a:t>
            </a:fld>
            <a:endParaRPr lang="en-US" spc="-5"/>
          </a:p>
        </p:txBody>
      </p:sp>
    </p:spTree>
    <p:extLst>
      <p:ext uri="{BB962C8B-B14F-4D97-AF65-F5344CB8AC3E}">
        <p14:creationId xmlns:p14="http://schemas.microsoft.com/office/powerpoint/2010/main" val="247640385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2945184" y="4111917"/>
            <a:ext cx="92151" cy="279400"/>
          </a:xfrm>
          <a:custGeom>
            <a:avLst/>
            <a:gdLst/>
            <a:ahLst/>
            <a:cxnLst/>
            <a:rect l="l" t="t" r="r" b="b"/>
            <a:pathLst>
              <a:path w="85089" h="279400">
                <a:moveTo>
                  <a:pt x="0" y="0"/>
                </a:moveTo>
                <a:lnTo>
                  <a:pt x="2570" y="141440"/>
                </a:lnTo>
                <a:lnTo>
                  <a:pt x="0" y="279023"/>
                </a:lnTo>
                <a:lnTo>
                  <a:pt x="84831" y="277738"/>
                </a:lnTo>
                <a:lnTo>
                  <a:pt x="82261" y="129869"/>
                </a:lnTo>
                <a:lnTo>
                  <a:pt x="84831" y="1285"/>
                </a:lnTo>
                <a:lnTo>
                  <a:pt x="0" y="0"/>
                </a:lnTo>
                <a:close/>
              </a:path>
            </a:pathLst>
          </a:custGeom>
          <a:solidFill>
            <a:srgbClr val="000000"/>
          </a:solidFill>
        </p:spPr>
        <p:txBody>
          <a:bodyPr wrap="square" lIns="0" tIns="0" rIns="0" bIns="0" rtlCol="0"/>
          <a:lstStyle/>
          <a:p>
            <a:endParaRPr sz="1400"/>
          </a:p>
        </p:txBody>
      </p:sp>
      <p:sp>
        <p:nvSpPr>
          <p:cNvPr id="17" name="bk object 17"/>
          <p:cNvSpPr/>
          <p:nvPr/>
        </p:nvSpPr>
        <p:spPr>
          <a:xfrm>
            <a:off x="3069073" y="4144062"/>
            <a:ext cx="176050" cy="255904"/>
          </a:xfrm>
          <a:custGeom>
            <a:avLst/>
            <a:gdLst/>
            <a:ahLst/>
            <a:cxnLst/>
            <a:rect l="l" t="t" r="r" b="b"/>
            <a:pathLst>
              <a:path w="162560" h="255904">
                <a:moveTo>
                  <a:pt x="97683" y="0"/>
                </a:moveTo>
                <a:lnTo>
                  <a:pt x="60410" y="1285"/>
                </a:lnTo>
                <a:lnTo>
                  <a:pt x="33418" y="63005"/>
                </a:lnTo>
                <a:lnTo>
                  <a:pt x="1285" y="63005"/>
                </a:lnTo>
                <a:lnTo>
                  <a:pt x="0" y="102865"/>
                </a:lnTo>
                <a:lnTo>
                  <a:pt x="29562" y="105437"/>
                </a:lnTo>
                <a:lnTo>
                  <a:pt x="26991" y="126009"/>
                </a:lnTo>
                <a:lnTo>
                  <a:pt x="23134" y="147871"/>
                </a:lnTo>
                <a:lnTo>
                  <a:pt x="21849" y="171014"/>
                </a:lnTo>
                <a:lnTo>
                  <a:pt x="20563" y="195445"/>
                </a:lnTo>
                <a:lnTo>
                  <a:pt x="20563" y="210875"/>
                </a:lnTo>
                <a:lnTo>
                  <a:pt x="42414" y="243020"/>
                </a:lnTo>
                <a:lnTo>
                  <a:pt x="83546" y="255880"/>
                </a:lnTo>
                <a:lnTo>
                  <a:pt x="93827" y="255880"/>
                </a:lnTo>
                <a:lnTo>
                  <a:pt x="134959" y="248164"/>
                </a:lnTo>
                <a:lnTo>
                  <a:pt x="160666" y="214732"/>
                </a:lnTo>
                <a:lnTo>
                  <a:pt x="161523" y="207016"/>
                </a:lnTo>
                <a:lnTo>
                  <a:pt x="123390" y="207016"/>
                </a:lnTo>
                <a:lnTo>
                  <a:pt x="88687" y="205730"/>
                </a:lnTo>
                <a:lnTo>
                  <a:pt x="91258" y="109295"/>
                </a:lnTo>
                <a:lnTo>
                  <a:pt x="149096" y="108009"/>
                </a:lnTo>
                <a:lnTo>
                  <a:pt x="152952" y="56576"/>
                </a:lnTo>
                <a:lnTo>
                  <a:pt x="95113" y="55290"/>
                </a:lnTo>
                <a:lnTo>
                  <a:pt x="97683" y="0"/>
                </a:lnTo>
                <a:close/>
              </a:path>
              <a:path w="162560" h="255904">
                <a:moveTo>
                  <a:pt x="160666" y="181301"/>
                </a:moveTo>
                <a:lnTo>
                  <a:pt x="122104" y="181301"/>
                </a:lnTo>
                <a:lnTo>
                  <a:pt x="123390" y="207016"/>
                </a:lnTo>
                <a:lnTo>
                  <a:pt x="161523" y="207016"/>
                </a:lnTo>
                <a:lnTo>
                  <a:pt x="161951" y="203161"/>
                </a:lnTo>
                <a:lnTo>
                  <a:pt x="161951" y="186444"/>
                </a:lnTo>
                <a:lnTo>
                  <a:pt x="160666" y="181301"/>
                </a:lnTo>
                <a:close/>
              </a:path>
            </a:pathLst>
          </a:custGeom>
          <a:solidFill>
            <a:srgbClr val="000000"/>
          </a:solidFill>
        </p:spPr>
        <p:txBody>
          <a:bodyPr wrap="square" lIns="0" tIns="0" rIns="0" bIns="0" rtlCol="0"/>
          <a:lstStyle/>
          <a:p>
            <a:endParaRPr sz="1400"/>
          </a:p>
        </p:txBody>
      </p:sp>
      <p:sp>
        <p:nvSpPr>
          <p:cNvPr id="18" name="bk object 18"/>
          <p:cNvSpPr/>
          <p:nvPr/>
        </p:nvSpPr>
        <p:spPr>
          <a:xfrm>
            <a:off x="3287616" y="4122203"/>
            <a:ext cx="0" cy="102870"/>
          </a:xfrm>
          <a:custGeom>
            <a:avLst/>
            <a:gdLst/>
            <a:ahLst/>
            <a:cxnLst/>
            <a:rect l="l" t="t" r="r" b="b"/>
            <a:pathLst>
              <a:path h="102870">
                <a:moveTo>
                  <a:pt x="0" y="0"/>
                </a:moveTo>
                <a:lnTo>
                  <a:pt x="0" y="102865"/>
                </a:lnTo>
              </a:path>
            </a:pathLst>
          </a:custGeom>
          <a:ln w="41131">
            <a:solidFill>
              <a:srgbClr val="000000"/>
            </a:solidFill>
          </a:ln>
        </p:spPr>
        <p:txBody>
          <a:bodyPr wrap="square" lIns="0" tIns="0" rIns="0" bIns="0" rtlCol="0"/>
          <a:lstStyle/>
          <a:p>
            <a:endParaRPr sz="1400"/>
          </a:p>
        </p:txBody>
      </p:sp>
      <p:sp>
        <p:nvSpPr>
          <p:cNvPr id="19" name="bk object 19"/>
          <p:cNvSpPr/>
          <p:nvPr/>
        </p:nvSpPr>
        <p:spPr>
          <a:xfrm>
            <a:off x="3340512" y="4189067"/>
            <a:ext cx="203231" cy="210875"/>
          </a:xfrm>
          <a:prstGeom prst="rect">
            <a:avLst/>
          </a:prstGeom>
          <a:blipFill>
            <a:blip r:embed="rId2" cstate="print"/>
            <a:stretch>
              <a:fillRect/>
            </a:stretch>
          </a:blipFill>
        </p:spPr>
        <p:txBody>
          <a:bodyPr wrap="square" lIns="0" tIns="0" rIns="0" bIns="0" rtlCol="0"/>
          <a:lstStyle/>
          <a:p>
            <a:endParaRPr sz="1400"/>
          </a:p>
        </p:txBody>
      </p:sp>
      <p:sp>
        <p:nvSpPr>
          <p:cNvPr id="20" name="bk object 20"/>
          <p:cNvSpPr/>
          <p:nvPr/>
        </p:nvSpPr>
        <p:spPr>
          <a:xfrm>
            <a:off x="3710785" y="4102917"/>
            <a:ext cx="301211" cy="358775"/>
          </a:xfrm>
          <a:custGeom>
            <a:avLst/>
            <a:gdLst/>
            <a:ahLst/>
            <a:cxnLst/>
            <a:rect l="l" t="t" r="r" b="b"/>
            <a:pathLst>
              <a:path w="278129" h="358775">
                <a:moveTo>
                  <a:pt x="132388" y="0"/>
                </a:moveTo>
                <a:lnTo>
                  <a:pt x="84830" y="7714"/>
                </a:lnTo>
                <a:lnTo>
                  <a:pt x="47557" y="25716"/>
                </a:lnTo>
                <a:lnTo>
                  <a:pt x="21850" y="56576"/>
                </a:lnTo>
                <a:lnTo>
                  <a:pt x="3854" y="117009"/>
                </a:lnTo>
                <a:lnTo>
                  <a:pt x="0" y="155584"/>
                </a:lnTo>
                <a:lnTo>
                  <a:pt x="2569" y="189016"/>
                </a:lnTo>
                <a:lnTo>
                  <a:pt x="16707" y="230163"/>
                </a:lnTo>
                <a:lnTo>
                  <a:pt x="42414" y="262308"/>
                </a:lnTo>
                <a:lnTo>
                  <a:pt x="95113" y="290596"/>
                </a:lnTo>
                <a:lnTo>
                  <a:pt x="118248" y="295739"/>
                </a:lnTo>
                <a:lnTo>
                  <a:pt x="137528" y="295739"/>
                </a:lnTo>
                <a:lnTo>
                  <a:pt x="137528" y="300882"/>
                </a:lnTo>
                <a:lnTo>
                  <a:pt x="147811" y="340744"/>
                </a:lnTo>
                <a:lnTo>
                  <a:pt x="183802" y="356173"/>
                </a:lnTo>
                <a:lnTo>
                  <a:pt x="201795" y="358744"/>
                </a:lnTo>
                <a:lnTo>
                  <a:pt x="251923" y="358744"/>
                </a:lnTo>
                <a:lnTo>
                  <a:pt x="258349" y="357459"/>
                </a:lnTo>
                <a:lnTo>
                  <a:pt x="263492" y="357459"/>
                </a:lnTo>
                <a:lnTo>
                  <a:pt x="263385" y="330456"/>
                </a:lnTo>
                <a:lnTo>
                  <a:pt x="262314" y="317598"/>
                </a:lnTo>
                <a:lnTo>
                  <a:pt x="262207" y="299597"/>
                </a:lnTo>
                <a:lnTo>
                  <a:pt x="205651" y="297025"/>
                </a:lnTo>
                <a:lnTo>
                  <a:pt x="204366" y="286740"/>
                </a:lnTo>
                <a:lnTo>
                  <a:pt x="205651" y="271308"/>
                </a:lnTo>
                <a:lnTo>
                  <a:pt x="221075" y="264879"/>
                </a:lnTo>
                <a:lnTo>
                  <a:pt x="235215" y="254594"/>
                </a:lnTo>
                <a:lnTo>
                  <a:pt x="266063" y="208303"/>
                </a:lnTo>
                <a:lnTo>
                  <a:pt x="276344" y="163299"/>
                </a:lnTo>
                <a:lnTo>
                  <a:pt x="277629" y="137583"/>
                </a:lnTo>
                <a:lnTo>
                  <a:pt x="275059" y="106723"/>
                </a:lnTo>
                <a:lnTo>
                  <a:pt x="255779" y="55290"/>
                </a:lnTo>
                <a:lnTo>
                  <a:pt x="219789" y="20573"/>
                </a:lnTo>
                <a:lnTo>
                  <a:pt x="165806" y="2571"/>
                </a:lnTo>
                <a:lnTo>
                  <a:pt x="132388" y="0"/>
                </a:lnTo>
                <a:close/>
              </a:path>
            </a:pathLst>
          </a:custGeom>
          <a:solidFill>
            <a:srgbClr val="000000"/>
          </a:solidFill>
        </p:spPr>
        <p:txBody>
          <a:bodyPr wrap="square" lIns="0" tIns="0" rIns="0" bIns="0" rtlCol="0"/>
          <a:lstStyle/>
          <a:p>
            <a:endParaRPr sz="1400"/>
          </a:p>
        </p:txBody>
      </p:sp>
      <p:sp>
        <p:nvSpPr>
          <p:cNvPr id="21" name="bk object 21"/>
          <p:cNvSpPr/>
          <p:nvPr/>
        </p:nvSpPr>
        <p:spPr>
          <a:xfrm>
            <a:off x="3816575" y="4172351"/>
            <a:ext cx="104400" cy="156871"/>
          </a:xfrm>
          <a:prstGeom prst="rect">
            <a:avLst/>
          </a:prstGeom>
          <a:blipFill>
            <a:blip r:embed="rId3" cstate="print"/>
            <a:stretch>
              <a:fillRect/>
            </a:stretch>
          </a:blipFill>
        </p:spPr>
        <p:txBody>
          <a:bodyPr wrap="square" lIns="0" tIns="0" rIns="0" bIns="0" rtlCol="0"/>
          <a:lstStyle/>
          <a:p>
            <a:endParaRPr sz="1400"/>
          </a:p>
        </p:txBody>
      </p:sp>
      <p:sp>
        <p:nvSpPr>
          <p:cNvPr id="22" name="bk object 22"/>
          <p:cNvSpPr/>
          <p:nvPr/>
        </p:nvSpPr>
        <p:spPr>
          <a:xfrm>
            <a:off x="4056000" y="4109346"/>
            <a:ext cx="259261" cy="292100"/>
          </a:xfrm>
          <a:custGeom>
            <a:avLst/>
            <a:gdLst/>
            <a:ahLst/>
            <a:cxnLst/>
            <a:rect l="l" t="t" r="r" b="b"/>
            <a:pathLst>
              <a:path w="239395" h="292100">
                <a:moveTo>
                  <a:pt x="0" y="0"/>
                </a:moveTo>
                <a:lnTo>
                  <a:pt x="0" y="109295"/>
                </a:lnTo>
                <a:lnTo>
                  <a:pt x="1285" y="154298"/>
                </a:lnTo>
                <a:lnTo>
                  <a:pt x="7711" y="217304"/>
                </a:lnTo>
                <a:lnTo>
                  <a:pt x="30847" y="261021"/>
                </a:lnTo>
                <a:lnTo>
                  <a:pt x="69409" y="284165"/>
                </a:lnTo>
                <a:lnTo>
                  <a:pt x="123392" y="291882"/>
                </a:lnTo>
                <a:lnTo>
                  <a:pt x="137530" y="291882"/>
                </a:lnTo>
                <a:lnTo>
                  <a:pt x="176091" y="282880"/>
                </a:lnTo>
                <a:lnTo>
                  <a:pt x="215935" y="255877"/>
                </a:lnTo>
                <a:lnTo>
                  <a:pt x="234082" y="219875"/>
                </a:lnTo>
                <a:lnTo>
                  <a:pt x="168378" y="219875"/>
                </a:lnTo>
                <a:lnTo>
                  <a:pt x="92543" y="218590"/>
                </a:lnTo>
                <a:lnTo>
                  <a:pt x="86117" y="87434"/>
                </a:lnTo>
                <a:lnTo>
                  <a:pt x="84831" y="5142"/>
                </a:lnTo>
                <a:lnTo>
                  <a:pt x="0" y="0"/>
                </a:lnTo>
                <a:close/>
              </a:path>
              <a:path w="239395" h="292100">
                <a:moveTo>
                  <a:pt x="236500" y="3857"/>
                </a:moveTo>
                <a:lnTo>
                  <a:pt x="164522" y="6427"/>
                </a:lnTo>
                <a:lnTo>
                  <a:pt x="170948" y="93863"/>
                </a:lnTo>
                <a:lnTo>
                  <a:pt x="168378" y="219875"/>
                </a:lnTo>
                <a:lnTo>
                  <a:pt x="234082" y="219875"/>
                </a:lnTo>
                <a:lnTo>
                  <a:pt x="235216" y="216018"/>
                </a:lnTo>
                <a:lnTo>
                  <a:pt x="237785" y="189016"/>
                </a:lnTo>
                <a:lnTo>
                  <a:pt x="239071" y="156870"/>
                </a:lnTo>
                <a:lnTo>
                  <a:pt x="239071" y="79721"/>
                </a:lnTo>
                <a:lnTo>
                  <a:pt x="236500" y="3857"/>
                </a:lnTo>
                <a:close/>
              </a:path>
            </a:pathLst>
          </a:custGeom>
          <a:solidFill>
            <a:srgbClr val="000000"/>
          </a:solidFill>
        </p:spPr>
        <p:txBody>
          <a:bodyPr wrap="square" lIns="0" tIns="0" rIns="0" bIns="0" rtlCol="0"/>
          <a:lstStyle/>
          <a:p>
            <a:endParaRPr sz="1400"/>
          </a:p>
        </p:txBody>
      </p:sp>
      <p:sp>
        <p:nvSpPr>
          <p:cNvPr id="23" name="bk object 23"/>
          <p:cNvSpPr/>
          <p:nvPr/>
        </p:nvSpPr>
        <p:spPr>
          <a:xfrm>
            <a:off x="4366415" y="4114488"/>
            <a:ext cx="263387" cy="284480"/>
          </a:xfrm>
          <a:custGeom>
            <a:avLst/>
            <a:gdLst/>
            <a:ahLst/>
            <a:cxnLst/>
            <a:rect l="l" t="t" r="r" b="b"/>
            <a:pathLst>
              <a:path w="243204" h="284479">
                <a:moveTo>
                  <a:pt x="235215" y="0"/>
                </a:moveTo>
                <a:lnTo>
                  <a:pt x="159380" y="0"/>
                </a:lnTo>
                <a:lnTo>
                  <a:pt x="0" y="7714"/>
                </a:lnTo>
                <a:lnTo>
                  <a:pt x="6426" y="124726"/>
                </a:lnTo>
                <a:lnTo>
                  <a:pt x="1285" y="284168"/>
                </a:lnTo>
                <a:lnTo>
                  <a:pt x="83546" y="279023"/>
                </a:lnTo>
                <a:lnTo>
                  <a:pt x="242651" y="279023"/>
                </a:lnTo>
                <a:lnTo>
                  <a:pt x="240356" y="246878"/>
                </a:lnTo>
                <a:lnTo>
                  <a:pt x="239071" y="227590"/>
                </a:lnTo>
                <a:lnTo>
                  <a:pt x="239071" y="210876"/>
                </a:lnTo>
                <a:lnTo>
                  <a:pt x="68122" y="210876"/>
                </a:lnTo>
                <a:lnTo>
                  <a:pt x="68122" y="168442"/>
                </a:lnTo>
                <a:lnTo>
                  <a:pt x="125962" y="163299"/>
                </a:lnTo>
                <a:lnTo>
                  <a:pt x="206937" y="163299"/>
                </a:lnTo>
                <a:lnTo>
                  <a:pt x="206937" y="108009"/>
                </a:lnTo>
                <a:lnTo>
                  <a:pt x="107967" y="108009"/>
                </a:lnTo>
                <a:lnTo>
                  <a:pt x="105396" y="106723"/>
                </a:lnTo>
                <a:lnTo>
                  <a:pt x="98970" y="106723"/>
                </a:lnTo>
                <a:lnTo>
                  <a:pt x="96399" y="55290"/>
                </a:lnTo>
                <a:lnTo>
                  <a:pt x="165807" y="51432"/>
                </a:lnTo>
                <a:lnTo>
                  <a:pt x="235215" y="51432"/>
                </a:lnTo>
                <a:lnTo>
                  <a:pt x="235215" y="0"/>
                </a:lnTo>
                <a:close/>
              </a:path>
              <a:path w="243204" h="284479">
                <a:moveTo>
                  <a:pt x="242651" y="279023"/>
                </a:moveTo>
                <a:lnTo>
                  <a:pt x="83546" y="279023"/>
                </a:lnTo>
                <a:lnTo>
                  <a:pt x="167092" y="281595"/>
                </a:lnTo>
                <a:lnTo>
                  <a:pt x="182516" y="281595"/>
                </a:lnTo>
                <a:lnTo>
                  <a:pt x="196655" y="282881"/>
                </a:lnTo>
                <a:lnTo>
                  <a:pt x="217220" y="282881"/>
                </a:lnTo>
                <a:lnTo>
                  <a:pt x="224933" y="284168"/>
                </a:lnTo>
                <a:lnTo>
                  <a:pt x="241641" y="284168"/>
                </a:lnTo>
                <a:lnTo>
                  <a:pt x="242927" y="282881"/>
                </a:lnTo>
                <a:lnTo>
                  <a:pt x="242651" y="279023"/>
                </a:lnTo>
                <a:close/>
              </a:path>
              <a:path w="243204" h="284479">
                <a:moveTo>
                  <a:pt x="239071" y="208304"/>
                </a:moveTo>
                <a:lnTo>
                  <a:pt x="230072" y="208304"/>
                </a:lnTo>
                <a:lnTo>
                  <a:pt x="218505" y="209590"/>
                </a:lnTo>
                <a:lnTo>
                  <a:pt x="185087" y="209590"/>
                </a:lnTo>
                <a:lnTo>
                  <a:pt x="163236" y="210876"/>
                </a:lnTo>
                <a:lnTo>
                  <a:pt x="239071" y="210876"/>
                </a:lnTo>
                <a:lnTo>
                  <a:pt x="239071" y="208304"/>
                </a:lnTo>
                <a:close/>
              </a:path>
              <a:path w="243204" h="284479">
                <a:moveTo>
                  <a:pt x="206937" y="163299"/>
                </a:moveTo>
                <a:lnTo>
                  <a:pt x="125962" y="163299"/>
                </a:lnTo>
                <a:lnTo>
                  <a:pt x="206937" y="165871"/>
                </a:lnTo>
                <a:lnTo>
                  <a:pt x="206937" y="163299"/>
                </a:lnTo>
                <a:close/>
              </a:path>
              <a:path w="243204" h="284479">
                <a:moveTo>
                  <a:pt x="206937" y="106723"/>
                </a:moveTo>
                <a:lnTo>
                  <a:pt x="201795" y="106723"/>
                </a:lnTo>
                <a:lnTo>
                  <a:pt x="196655" y="108009"/>
                </a:lnTo>
                <a:lnTo>
                  <a:pt x="206937" y="108009"/>
                </a:lnTo>
                <a:lnTo>
                  <a:pt x="206937" y="106723"/>
                </a:lnTo>
                <a:close/>
              </a:path>
            </a:pathLst>
          </a:custGeom>
          <a:solidFill>
            <a:srgbClr val="000000"/>
          </a:solidFill>
        </p:spPr>
        <p:txBody>
          <a:bodyPr wrap="square" lIns="0" tIns="0" rIns="0" bIns="0" rtlCol="0"/>
          <a:lstStyle/>
          <a:p>
            <a:endParaRPr sz="1400"/>
          </a:p>
        </p:txBody>
      </p:sp>
      <p:sp>
        <p:nvSpPr>
          <p:cNvPr id="24" name="bk object 24"/>
          <p:cNvSpPr/>
          <p:nvPr/>
        </p:nvSpPr>
        <p:spPr>
          <a:xfrm>
            <a:off x="4653166" y="4102917"/>
            <a:ext cx="291583" cy="298450"/>
          </a:xfrm>
          <a:custGeom>
            <a:avLst/>
            <a:gdLst/>
            <a:ahLst/>
            <a:cxnLst/>
            <a:rect l="l" t="t" r="r" b="b"/>
            <a:pathLst>
              <a:path w="269239" h="298450">
                <a:moveTo>
                  <a:pt x="1285" y="199301"/>
                </a:moveTo>
                <a:lnTo>
                  <a:pt x="1285" y="207016"/>
                </a:lnTo>
                <a:lnTo>
                  <a:pt x="3855" y="226303"/>
                </a:lnTo>
                <a:lnTo>
                  <a:pt x="37275" y="273880"/>
                </a:lnTo>
                <a:lnTo>
                  <a:pt x="80975" y="291880"/>
                </a:lnTo>
                <a:lnTo>
                  <a:pt x="140100" y="298311"/>
                </a:lnTo>
                <a:lnTo>
                  <a:pt x="169663" y="297025"/>
                </a:lnTo>
                <a:lnTo>
                  <a:pt x="217220" y="282880"/>
                </a:lnTo>
                <a:lnTo>
                  <a:pt x="249353" y="257163"/>
                </a:lnTo>
                <a:lnTo>
                  <a:pt x="261951" y="236590"/>
                </a:lnTo>
                <a:lnTo>
                  <a:pt x="176091" y="236590"/>
                </a:lnTo>
                <a:lnTo>
                  <a:pt x="91259" y="232732"/>
                </a:lnTo>
                <a:lnTo>
                  <a:pt x="89974" y="225019"/>
                </a:lnTo>
                <a:lnTo>
                  <a:pt x="89974" y="203158"/>
                </a:lnTo>
                <a:lnTo>
                  <a:pt x="1285" y="199301"/>
                </a:lnTo>
                <a:close/>
              </a:path>
              <a:path w="269239" h="298450">
                <a:moveTo>
                  <a:pt x="137530" y="0"/>
                </a:moveTo>
                <a:lnTo>
                  <a:pt x="75834" y="3857"/>
                </a:lnTo>
                <a:lnTo>
                  <a:pt x="33419" y="19287"/>
                </a:lnTo>
                <a:lnTo>
                  <a:pt x="2570" y="64289"/>
                </a:lnTo>
                <a:lnTo>
                  <a:pt x="0" y="87436"/>
                </a:lnTo>
                <a:lnTo>
                  <a:pt x="2570" y="113152"/>
                </a:lnTo>
                <a:lnTo>
                  <a:pt x="24421" y="151725"/>
                </a:lnTo>
                <a:lnTo>
                  <a:pt x="70694" y="174870"/>
                </a:lnTo>
                <a:lnTo>
                  <a:pt x="156810" y="182585"/>
                </a:lnTo>
                <a:lnTo>
                  <a:pt x="176091" y="185158"/>
                </a:lnTo>
                <a:lnTo>
                  <a:pt x="177376" y="194159"/>
                </a:lnTo>
                <a:lnTo>
                  <a:pt x="177376" y="228875"/>
                </a:lnTo>
                <a:lnTo>
                  <a:pt x="176091" y="236590"/>
                </a:lnTo>
                <a:lnTo>
                  <a:pt x="261951" y="236590"/>
                </a:lnTo>
                <a:lnTo>
                  <a:pt x="266063" y="221161"/>
                </a:lnTo>
                <a:lnTo>
                  <a:pt x="268633" y="199301"/>
                </a:lnTo>
                <a:lnTo>
                  <a:pt x="266063" y="174870"/>
                </a:lnTo>
                <a:lnTo>
                  <a:pt x="244212" y="137583"/>
                </a:lnTo>
                <a:lnTo>
                  <a:pt x="199227" y="114438"/>
                </a:lnTo>
                <a:lnTo>
                  <a:pt x="132388" y="102865"/>
                </a:lnTo>
                <a:lnTo>
                  <a:pt x="91259" y="101580"/>
                </a:lnTo>
                <a:lnTo>
                  <a:pt x="82261" y="101580"/>
                </a:lnTo>
                <a:lnTo>
                  <a:pt x="82261" y="56576"/>
                </a:lnTo>
                <a:lnTo>
                  <a:pt x="91259" y="55290"/>
                </a:lnTo>
                <a:lnTo>
                  <a:pt x="248497" y="55290"/>
                </a:lnTo>
                <a:lnTo>
                  <a:pt x="244212" y="45002"/>
                </a:lnTo>
                <a:lnTo>
                  <a:pt x="206939" y="11571"/>
                </a:lnTo>
                <a:lnTo>
                  <a:pt x="164522" y="1285"/>
                </a:lnTo>
                <a:lnTo>
                  <a:pt x="137530" y="0"/>
                </a:lnTo>
                <a:close/>
              </a:path>
              <a:path w="269239" h="298450">
                <a:moveTo>
                  <a:pt x="248497" y="55290"/>
                </a:moveTo>
                <a:lnTo>
                  <a:pt x="133674" y="55290"/>
                </a:lnTo>
                <a:lnTo>
                  <a:pt x="141386" y="56576"/>
                </a:lnTo>
                <a:lnTo>
                  <a:pt x="154239" y="56576"/>
                </a:lnTo>
                <a:lnTo>
                  <a:pt x="160666" y="57862"/>
                </a:lnTo>
                <a:lnTo>
                  <a:pt x="167092" y="57862"/>
                </a:lnTo>
                <a:lnTo>
                  <a:pt x="164522" y="87436"/>
                </a:lnTo>
                <a:lnTo>
                  <a:pt x="251925" y="90006"/>
                </a:lnTo>
                <a:lnTo>
                  <a:pt x="251925" y="78435"/>
                </a:lnTo>
                <a:lnTo>
                  <a:pt x="250639" y="60433"/>
                </a:lnTo>
                <a:lnTo>
                  <a:pt x="248497" y="55290"/>
                </a:lnTo>
                <a:close/>
              </a:path>
            </a:pathLst>
          </a:custGeom>
          <a:solidFill>
            <a:srgbClr val="000000"/>
          </a:solidFill>
        </p:spPr>
        <p:txBody>
          <a:bodyPr wrap="square" lIns="0" tIns="0" rIns="0" bIns="0" rtlCol="0"/>
          <a:lstStyle/>
          <a:p>
            <a:endParaRPr sz="1400"/>
          </a:p>
        </p:txBody>
      </p:sp>
      <p:sp>
        <p:nvSpPr>
          <p:cNvPr id="25" name="bk object 25"/>
          <p:cNvSpPr/>
          <p:nvPr/>
        </p:nvSpPr>
        <p:spPr>
          <a:xfrm>
            <a:off x="4964976" y="4109345"/>
            <a:ext cx="252384" cy="289560"/>
          </a:xfrm>
          <a:custGeom>
            <a:avLst/>
            <a:gdLst/>
            <a:ahLst/>
            <a:cxnLst/>
            <a:rect l="l" t="t" r="r" b="b"/>
            <a:pathLst>
              <a:path w="233045" h="289560">
                <a:moveTo>
                  <a:pt x="3855" y="0"/>
                </a:moveTo>
                <a:lnTo>
                  <a:pt x="0" y="78436"/>
                </a:lnTo>
                <a:lnTo>
                  <a:pt x="65550" y="78436"/>
                </a:lnTo>
                <a:lnTo>
                  <a:pt x="70693" y="79721"/>
                </a:lnTo>
                <a:lnTo>
                  <a:pt x="77119" y="79721"/>
                </a:lnTo>
                <a:lnTo>
                  <a:pt x="77119" y="127297"/>
                </a:lnTo>
                <a:lnTo>
                  <a:pt x="75834" y="177443"/>
                </a:lnTo>
                <a:lnTo>
                  <a:pt x="74549" y="228876"/>
                </a:lnTo>
                <a:lnTo>
                  <a:pt x="71978" y="281595"/>
                </a:lnTo>
                <a:lnTo>
                  <a:pt x="92542" y="281595"/>
                </a:lnTo>
                <a:lnTo>
                  <a:pt x="102826" y="282881"/>
                </a:lnTo>
                <a:lnTo>
                  <a:pt x="113108" y="282881"/>
                </a:lnTo>
                <a:lnTo>
                  <a:pt x="136244" y="285452"/>
                </a:lnTo>
                <a:lnTo>
                  <a:pt x="147811" y="288025"/>
                </a:lnTo>
                <a:lnTo>
                  <a:pt x="159380" y="289311"/>
                </a:lnTo>
                <a:lnTo>
                  <a:pt x="158095" y="280309"/>
                </a:lnTo>
                <a:lnTo>
                  <a:pt x="158095" y="219875"/>
                </a:lnTo>
                <a:lnTo>
                  <a:pt x="160666" y="63005"/>
                </a:lnTo>
                <a:lnTo>
                  <a:pt x="227501" y="63005"/>
                </a:lnTo>
                <a:lnTo>
                  <a:pt x="227501" y="48862"/>
                </a:lnTo>
                <a:lnTo>
                  <a:pt x="228787" y="30859"/>
                </a:lnTo>
                <a:lnTo>
                  <a:pt x="231357" y="15431"/>
                </a:lnTo>
                <a:lnTo>
                  <a:pt x="232386" y="5143"/>
                </a:lnTo>
                <a:lnTo>
                  <a:pt x="114394" y="5143"/>
                </a:lnTo>
                <a:lnTo>
                  <a:pt x="3855" y="0"/>
                </a:lnTo>
                <a:close/>
              </a:path>
              <a:path w="233045" h="289560">
                <a:moveTo>
                  <a:pt x="227501" y="63005"/>
                </a:moveTo>
                <a:lnTo>
                  <a:pt x="160666" y="63005"/>
                </a:lnTo>
                <a:lnTo>
                  <a:pt x="227501" y="66862"/>
                </a:lnTo>
                <a:lnTo>
                  <a:pt x="227501" y="63005"/>
                </a:lnTo>
                <a:close/>
              </a:path>
              <a:path w="233045" h="289560">
                <a:moveTo>
                  <a:pt x="232643" y="2571"/>
                </a:moveTo>
                <a:lnTo>
                  <a:pt x="114394" y="5143"/>
                </a:lnTo>
                <a:lnTo>
                  <a:pt x="232386" y="5143"/>
                </a:lnTo>
                <a:lnTo>
                  <a:pt x="232643" y="2571"/>
                </a:lnTo>
                <a:close/>
              </a:path>
            </a:pathLst>
          </a:custGeom>
          <a:solidFill>
            <a:srgbClr val="000000"/>
          </a:solidFill>
        </p:spPr>
        <p:txBody>
          <a:bodyPr wrap="square" lIns="0" tIns="0" rIns="0" bIns="0" rtlCol="0"/>
          <a:lstStyle/>
          <a:p>
            <a:endParaRPr sz="1400"/>
          </a:p>
        </p:txBody>
      </p:sp>
      <p:sp>
        <p:nvSpPr>
          <p:cNvPr id="26" name="bk object 26"/>
          <p:cNvSpPr/>
          <p:nvPr/>
        </p:nvSpPr>
        <p:spPr>
          <a:xfrm>
            <a:off x="5250333" y="4111917"/>
            <a:ext cx="92151" cy="279400"/>
          </a:xfrm>
          <a:custGeom>
            <a:avLst/>
            <a:gdLst/>
            <a:ahLst/>
            <a:cxnLst/>
            <a:rect l="l" t="t" r="r" b="b"/>
            <a:pathLst>
              <a:path w="85089" h="279400">
                <a:moveTo>
                  <a:pt x="0" y="0"/>
                </a:moveTo>
                <a:lnTo>
                  <a:pt x="2570" y="141440"/>
                </a:lnTo>
                <a:lnTo>
                  <a:pt x="0" y="279023"/>
                </a:lnTo>
                <a:lnTo>
                  <a:pt x="84831" y="277738"/>
                </a:lnTo>
                <a:lnTo>
                  <a:pt x="80975" y="129866"/>
                </a:lnTo>
                <a:lnTo>
                  <a:pt x="84831" y="1285"/>
                </a:lnTo>
                <a:lnTo>
                  <a:pt x="0" y="0"/>
                </a:lnTo>
                <a:close/>
              </a:path>
            </a:pathLst>
          </a:custGeom>
          <a:solidFill>
            <a:srgbClr val="000000"/>
          </a:solidFill>
        </p:spPr>
        <p:txBody>
          <a:bodyPr wrap="square" lIns="0" tIns="0" rIns="0" bIns="0" rtlCol="0"/>
          <a:lstStyle/>
          <a:p>
            <a:endParaRPr sz="1400"/>
          </a:p>
        </p:txBody>
      </p:sp>
      <p:sp>
        <p:nvSpPr>
          <p:cNvPr id="27" name="bk object 27"/>
          <p:cNvSpPr/>
          <p:nvPr/>
        </p:nvSpPr>
        <p:spPr>
          <a:xfrm>
            <a:off x="5383965" y="4102916"/>
            <a:ext cx="298460" cy="298450"/>
          </a:xfrm>
          <a:custGeom>
            <a:avLst/>
            <a:gdLst/>
            <a:ahLst/>
            <a:cxnLst/>
            <a:rect l="l" t="t" r="r" b="b"/>
            <a:pathLst>
              <a:path w="275589" h="298450">
                <a:moveTo>
                  <a:pt x="140102" y="0"/>
                </a:moveTo>
                <a:lnTo>
                  <a:pt x="86118" y="7714"/>
                </a:lnTo>
                <a:lnTo>
                  <a:pt x="43702" y="28288"/>
                </a:lnTo>
                <a:lnTo>
                  <a:pt x="11569" y="66864"/>
                </a:lnTo>
                <a:lnTo>
                  <a:pt x="1286" y="111866"/>
                </a:lnTo>
                <a:lnTo>
                  <a:pt x="0" y="142726"/>
                </a:lnTo>
                <a:lnTo>
                  <a:pt x="2571" y="177445"/>
                </a:lnTo>
                <a:lnTo>
                  <a:pt x="23135" y="235307"/>
                </a:lnTo>
                <a:lnTo>
                  <a:pt x="60411" y="275166"/>
                </a:lnTo>
                <a:lnTo>
                  <a:pt x="115680" y="295740"/>
                </a:lnTo>
                <a:lnTo>
                  <a:pt x="147814" y="298311"/>
                </a:lnTo>
                <a:lnTo>
                  <a:pt x="160666" y="298311"/>
                </a:lnTo>
                <a:lnTo>
                  <a:pt x="203083" y="284167"/>
                </a:lnTo>
                <a:lnTo>
                  <a:pt x="232645" y="259737"/>
                </a:lnTo>
                <a:lnTo>
                  <a:pt x="242927" y="248164"/>
                </a:lnTo>
                <a:lnTo>
                  <a:pt x="264777" y="207018"/>
                </a:lnTo>
                <a:lnTo>
                  <a:pt x="273775" y="158157"/>
                </a:lnTo>
                <a:lnTo>
                  <a:pt x="275061" y="140154"/>
                </a:lnTo>
                <a:lnTo>
                  <a:pt x="272489" y="108009"/>
                </a:lnTo>
                <a:lnTo>
                  <a:pt x="254496" y="56576"/>
                </a:lnTo>
                <a:lnTo>
                  <a:pt x="219791" y="20574"/>
                </a:lnTo>
                <a:lnTo>
                  <a:pt x="169664" y="2571"/>
                </a:lnTo>
                <a:lnTo>
                  <a:pt x="140102" y="0"/>
                </a:lnTo>
                <a:close/>
              </a:path>
            </a:pathLst>
          </a:custGeom>
          <a:solidFill>
            <a:srgbClr val="000000"/>
          </a:solidFill>
        </p:spPr>
        <p:txBody>
          <a:bodyPr wrap="square" lIns="0" tIns="0" rIns="0" bIns="0" rtlCol="0"/>
          <a:lstStyle/>
          <a:p>
            <a:endParaRPr sz="1400"/>
          </a:p>
        </p:txBody>
      </p:sp>
      <p:sp>
        <p:nvSpPr>
          <p:cNvPr id="28" name="bk object 28"/>
          <p:cNvSpPr/>
          <p:nvPr/>
        </p:nvSpPr>
        <p:spPr>
          <a:xfrm>
            <a:off x="5480014" y="4173637"/>
            <a:ext cx="108575" cy="160728"/>
          </a:xfrm>
          <a:prstGeom prst="rect">
            <a:avLst/>
          </a:prstGeom>
          <a:blipFill>
            <a:blip r:embed="rId4" cstate="print"/>
            <a:stretch>
              <a:fillRect/>
            </a:stretch>
          </a:blipFill>
        </p:spPr>
        <p:txBody>
          <a:bodyPr wrap="square" lIns="0" tIns="0" rIns="0" bIns="0" rtlCol="0"/>
          <a:lstStyle/>
          <a:p>
            <a:endParaRPr sz="1400"/>
          </a:p>
        </p:txBody>
      </p:sp>
      <p:sp>
        <p:nvSpPr>
          <p:cNvPr id="29" name="bk object 29"/>
          <p:cNvSpPr/>
          <p:nvPr/>
        </p:nvSpPr>
        <p:spPr>
          <a:xfrm>
            <a:off x="5722222" y="4111918"/>
            <a:ext cx="282643" cy="279400"/>
          </a:xfrm>
          <a:custGeom>
            <a:avLst/>
            <a:gdLst/>
            <a:ahLst/>
            <a:cxnLst/>
            <a:rect l="l" t="t" r="r" b="b"/>
            <a:pathLst>
              <a:path w="260985" h="279400">
                <a:moveTo>
                  <a:pt x="95114" y="0"/>
                </a:moveTo>
                <a:lnTo>
                  <a:pt x="6426" y="0"/>
                </a:lnTo>
                <a:lnTo>
                  <a:pt x="6426" y="70720"/>
                </a:lnTo>
                <a:lnTo>
                  <a:pt x="5141" y="140154"/>
                </a:lnTo>
                <a:lnTo>
                  <a:pt x="0" y="279022"/>
                </a:lnTo>
                <a:lnTo>
                  <a:pt x="61695" y="279022"/>
                </a:lnTo>
                <a:lnTo>
                  <a:pt x="65551" y="86150"/>
                </a:lnTo>
                <a:lnTo>
                  <a:pt x="149038" y="86150"/>
                </a:lnTo>
                <a:lnTo>
                  <a:pt x="95114" y="0"/>
                </a:lnTo>
                <a:close/>
              </a:path>
              <a:path w="260985" h="279400">
                <a:moveTo>
                  <a:pt x="149038" y="86150"/>
                </a:moveTo>
                <a:lnTo>
                  <a:pt x="65551" y="86150"/>
                </a:lnTo>
                <a:lnTo>
                  <a:pt x="73265" y="108009"/>
                </a:lnTo>
                <a:lnTo>
                  <a:pt x="83546" y="129868"/>
                </a:lnTo>
                <a:lnTo>
                  <a:pt x="95114" y="151725"/>
                </a:lnTo>
                <a:lnTo>
                  <a:pt x="107968" y="174870"/>
                </a:lnTo>
                <a:lnTo>
                  <a:pt x="138815" y="223733"/>
                </a:lnTo>
                <a:lnTo>
                  <a:pt x="174804" y="277738"/>
                </a:lnTo>
                <a:lnTo>
                  <a:pt x="241643" y="277738"/>
                </a:lnTo>
                <a:lnTo>
                  <a:pt x="249353" y="279022"/>
                </a:lnTo>
                <a:lnTo>
                  <a:pt x="258351" y="279022"/>
                </a:lnTo>
                <a:lnTo>
                  <a:pt x="259232" y="186444"/>
                </a:lnTo>
                <a:lnTo>
                  <a:pt x="201796" y="186444"/>
                </a:lnTo>
                <a:lnTo>
                  <a:pt x="195369" y="167157"/>
                </a:lnTo>
                <a:lnTo>
                  <a:pt x="188944" y="153011"/>
                </a:lnTo>
                <a:lnTo>
                  <a:pt x="181231" y="137583"/>
                </a:lnTo>
                <a:lnTo>
                  <a:pt x="149038" y="86150"/>
                </a:lnTo>
                <a:close/>
              </a:path>
              <a:path w="260985" h="279400">
                <a:moveTo>
                  <a:pt x="199225" y="7713"/>
                </a:moveTo>
                <a:lnTo>
                  <a:pt x="200511" y="50147"/>
                </a:lnTo>
                <a:lnTo>
                  <a:pt x="200511" y="87434"/>
                </a:lnTo>
                <a:lnTo>
                  <a:pt x="201796" y="119580"/>
                </a:lnTo>
                <a:lnTo>
                  <a:pt x="201796" y="186444"/>
                </a:lnTo>
                <a:lnTo>
                  <a:pt x="259232" y="186444"/>
                </a:lnTo>
                <a:lnTo>
                  <a:pt x="260921" y="8999"/>
                </a:lnTo>
                <a:lnTo>
                  <a:pt x="199225" y="7713"/>
                </a:lnTo>
                <a:close/>
              </a:path>
            </a:pathLst>
          </a:custGeom>
          <a:solidFill>
            <a:srgbClr val="000000"/>
          </a:solidFill>
        </p:spPr>
        <p:txBody>
          <a:bodyPr wrap="square" lIns="0" tIns="0" rIns="0" bIns="0" rtlCol="0"/>
          <a:lstStyle/>
          <a:p>
            <a:endParaRPr sz="1400"/>
          </a:p>
        </p:txBody>
      </p:sp>
      <p:sp>
        <p:nvSpPr>
          <p:cNvPr id="30" name="bk object 30"/>
          <p:cNvSpPr/>
          <p:nvPr/>
        </p:nvSpPr>
        <p:spPr>
          <a:xfrm>
            <a:off x="6178797" y="4109346"/>
            <a:ext cx="252384" cy="289560"/>
          </a:xfrm>
          <a:custGeom>
            <a:avLst/>
            <a:gdLst/>
            <a:ahLst/>
            <a:cxnLst/>
            <a:rect l="l" t="t" r="r" b="b"/>
            <a:pathLst>
              <a:path w="233045" h="289560">
                <a:moveTo>
                  <a:pt x="2570" y="0"/>
                </a:moveTo>
                <a:lnTo>
                  <a:pt x="0" y="78435"/>
                </a:lnTo>
                <a:lnTo>
                  <a:pt x="65551" y="78435"/>
                </a:lnTo>
                <a:lnTo>
                  <a:pt x="71979" y="79721"/>
                </a:lnTo>
                <a:lnTo>
                  <a:pt x="78405" y="79721"/>
                </a:lnTo>
                <a:lnTo>
                  <a:pt x="78405" y="127296"/>
                </a:lnTo>
                <a:lnTo>
                  <a:pt x="77119" y="177442"/>
                </a:lnTo>
                <a:lnTo>
                  <a:pt x="74549" y="228875"/>
                </a:lnTo>
                <a:lnTo>
                  <a:pt x="71979" y="281594"/>
                </a:lnTo>
                <a:lnTo>
                  <a:pt x="92543" y="281594"/>
                </a:lnTo>
                <a:lnTo>
                  <a:pt x="102826" y="282880"/>
                </a:lnTo>
                <a:lnTo>
                  <a:pt x="113108" y="282880"/>
                </a:lnTo>
                <a:lnTo>
                  <a:pt x="136244" y="285451"/>
                </a:lnTo>
                <a:lnTo>
                  <a:pt x="147812" y="288023"/>
                </a:lnTo>
                <a:lnTo>
                  <a:pt x="159380" y="289309"/>
                </a:lnTo>
                <a:lnTo>
                  <a:pt x="159380" y="271308"/>
                </a:lnTo>
                <a:lnTo>
                  <a:pt x="158095" y="263593"/>
                </a:lnTo>
                <a:lnTo>
                  <a:pt x="158095" y="219875"/>
                </a:lnTo>
                <a:lnTo>
                  <a:pt x="160666" y="63004"/>
                </a:lnTo>
                <a:lnTo>
                  <a:pt x="228788" y="63004"/>
                </a:lnTo>
                <a:lnTo>
                  <a:pt x="228788" y="48861"/>
                </a:lnTo>
                <a:lnTo>
                  <a:pt x="230073" y="30859"/>
                </a:lnTo>
                <a:lnTo>
                  <a:pt x="231359" y="15429"/>
                </a:lnTo>
                <a:lnTo>
                  <a:pt x="232387" y="5143"/>
                </a:lnTo>
                <a:lnTo>
                  <a:pt x="115679" y="5143"/>
                </a:lnTo>
                <a:lnTo>
                  <a:pt x="2570" y="0"/>
                </a:lnTo>
                <a:close/>
              </a:path>
              <a:path w="233045" h="289560">
                <a:moveTo>
                  <a:pt x="228788" y="63004"/>
                </a:moveTo>
                <a:lnTo>
                  <a:pt x="160666" y="63004"/>
                </a:lnTo>
                <a:lnTo>
                  <a:pt x="228788" y="66861"/>
                </a:lnTo>
                <a:lnTo>
                  <a:pt x="228788" y="63004"/>
                </a:lnTo>
                <a:close/>
              </a:path>
              <a:path w="233045" h="289560">
                <a:moveTo>
                  <a:pt x="232644" y="2571"/>
                </a:moveTo>
                <a:lnTo>
                  <a:pt x="115679" y="5143"/>
                </a:lnTo>
                <a:lnTo>
                  <a:pt x="232387" y="5143"/>
                </a:lnTo>
                <a:lnTo>
                  <a:pt x="232644" y="2571"/>
                </a:lnTo>
                <a:close/>
              </a:path>
            </a:pathLst>
          </a:custGeom>
          <a:solidFill>
            <a:srgbClr val="000000"/>
          </a:solidFill>
        </p:spPr>
        <p:txBody>
          <a:bodyPr wrap="square" lIns="0" tIns="0" rIns="0" bIns="0" rtlCol="0"/>
          <a:lstStyle/>
          <a:p>
            <a:endParaRPr sz="1400"/>
          </a:p>
        </p:txBody>
      </p:sp>
      <p:sp>
        <p:nvSpPr>
          <p:cNvPr id="31" name="bk object 31"/>
          <p:cNvSpPr/>
          <p:nvPr/>
        </p:nvSpPr>
        <p:spPr>
          <a:xfrm>
            <a:off x="6464157" y="4111918"/>
            <a:ext cx="92151" cy="279400"/>
          </a:xfrm>
          <a:custGeom>
            <a:avLst/>
            <a:gdLst/>
            <a:ahLst/>
            <a:cxnLst/>
            <a:rect l="l" t="t" r="r" b="b"/>
            <a:pathLst>
              <a:path w="85089" h="279400">
                <a:moveTo>
                  <a:pt x="0" y="0"/>
                </a:moveTo>
                <a:lnTo>
                  <a:pt x="2570" y="141439"/>
                </a:lnTo>
                <a:lnTo>
                  <a:pt x="0" y="279022"/>
                </a:lnTo>
                <a:lnTo>
                  <a:pt x="84831" y="277736"/>
                </a:lnTo>
                <a:lnTo>
                  <a:pt x="82261" y="129868"/>
                </a:lnTo>
                <a:lnTo>
                  <a:pt x="84831" y="1284"/>
                </a:lnTo>
                <a:lnTo>
                  <a:pt x="0" y="0"/>
                </a:lnTo>
                <a:close/>
              </a:path>
            </a:pathLst>
          </a:custGeom>
          <a:solidFill>
            <a:srgbClr val="000000"/>
          </a:solidFill>
        </p:spPr>
        <p:txBody>
          <a:bodyPr wrap="square" lIns="0" tIns="0" rIns="0" bIns="0" rtlCol="0"/>
          <a:lstStyle/>
          <a:p>
            <a:endParaRPr sz="1400"/>
          </a:p>
        </p:txBody>
      </p:sp>
      <p:sp>
        <p:nvSpPr>
          <p:cNvPr id="32" name="bk object 32"/>
          <p:cNvSpPr/>
          <p:nvPr/>
        </p:nvSpPr>
        <p:spPr>
          <a:xfrm>
            <a:off x="6601963" y="4119631"/>
            <a:ext cx="332845" cy="281940"/>
          </a:xfrm>
          <a:custGeom>
            <a:avLst/>
            <a:gdLst/>
            <a:ahLst/>
            <a:cxnLst/>
            <a:rect l="l" t="t" r="r" b="b"/>
            <a:pathLst>
              <a:path w="307339" h="281939">
                <a:moveTo>
                  <a:pt x="14139" y="0"/>
                </a:moveTo>
                <a:lnTo>
                  <a:pt x="8997" y="115724"/>
                </a:lnTo>
                <a:lnTo>
                  <a:pt x="0" y="279023"/>
                </a:lnTo>
                <a:lnTo>
                  <a:pt x="64266" y="281595"/>
                </a:lnTo>
                <a:lnTo>
                  <a:pt x="66838" y="78435"/>
                </a:lnTo>
                <a:lnTo>
                  <a:pt x="135388" y="78435"/>
                </a:lnTo>
                <a:lnTo>
                  <a:pt x="118250" y="1285"/>
                </a:lnTo>
                <a:lnTo>
                  <a:pt x="14139" y="0"/>
                </a:lnTo>
                <a:close/>
              </a:path>
              <a:path w="307339" h="281939">
                <a:moveTo>
                  <a:pt x="303337" y="68149"/>
                </a:moveTo>
                <a:lnTo>
                  <a:pt x="236501" y="68149"/>
                </a:lnTo>
                <a:lnTo>
                  <a:pt x="237787" y="77149"/>
                </a:lnTo>
                <a:lnTo>
                  <a:pt x="237787" y="151728"/>
                </a:lnTo>
                <a:lnTo>
                  <a:pt x="236501" y="192873"/>
                </a:lnTo>
                <a:lnTo>
                  <a:pt x="235216" y="226305"/>
                </a:lnTo>
                <a:lnTo>
                  <a:pt x="235216" y="264879"/>
                </a:lnTo>
                <a:lnTo>
                  <a:pt x="233931" y="273880"/>
                </a:lnTo>
                <a:lnTo>
                  <a:pt x="244213" y="273880"/>
                </a:lnTo>
                <a:lnTo>
                  <a:pt x="254495" y="275166"/>
                </a:lnTo>
                <a:lnTo>
                  <a:pt x="271205" y="275166"/>
                </a:lnTo>
                <a:lnTo>
                  <a:pt x="278916" y="276452"/>
                </a:lnTo>
                <a:lnTo>
                  <a:pt x="307193" y="276452"/>
                </a:lnTo>
                <a:lnTo>
                  <a:pt x="305908" y="221161"/>
                </a:lnTo>
                <a:lnTo>
                  <a:pt x="304622" y="162013"/>
                </a:lnTo>
                <a:lnTo>
                  <a:pt x="303337" y="99009"/>
                </a:lnTo>
                <a:lnTo>
                  <a:pt x="303337" y="68149"/>
                </a:lnTo>
                <a:close/>
              </a:path>
              <a:path w="307339" h="281939">
                <a:moveTo>
                  <a:pt x="135388" y="78435"/>
                </a:moveTo>
                <a:lnTo>
                  <a:pt x="66838" y="78435"/>
                </a:lnTo>
                <a:lnTo>
                  <a:pt x="113108" y="273880"/>
                </a:lnTo>
                <a:lnTo>
                  <a:pt x="183803" y="273880"/>
                </a:lnTo>
                <a:lnTo>
                  <a:pt x="208224" y="191587"/>
                </a:lnTo>
                <a:lnTo>
                  <a:pt x="209402" y="186444"/>
                </a:lnTo>
                <a:lnTo>
                  <a:pt x="159382" y="186444"/>
                </a:lnTo>
                <a:lnTo>
                  <a:pt x="135388" y="78435"/>
                </a:lnTo>
                <a:close/>
              </a:path>
              <a:path w="307339" h="281939">
                <a:moveTo>
                  <a:pt x="200511" y="0"/>
                </a:moveTo>
                <a:lnTo>
                  <a:pt x="188944" y="52718"/>
                </a:lnTo>
                <a:lnTo>
                  <a:pt x="159382" y="186444"/>
                </a:lnTo>
                <a:lnTo>
                  <a:pt x="209402" y="186444"/>
                </a:lnTo>
                <a:lnTo>
                  <a:pt x="236501" y="68149"/>
                </a:lnTo>
                <a:lnTo>
                  <a:pt x="303337" y="68149"/>
                </a:lnTo>
                <a:lnTo>
                  <a:pt x="303337" y="2571"/>
                </a:lnTo>
                <a:lnTo>
                  <a:pt x="200511" y="0"/>
                </a:lnTo>
                <a:close/>
              </a:path>
            </a:pathLst>
          </a:custGeom>
          <a:solidFill>
            <a:srgbClr val="000000"/>
          </a:solidFill>
        </p:spPr>
        <p:txBody>
          <a:bodyPr wrap="square" lIns="0" tIns="0" rIns="0" bIns="0" rtlCol="0"/>
          <a:lstStyle/>
          <a:p>
            <a:endParaRPr sz="1400"/>
          </a:p>
        </p:txBody>
      </p:sp>
      <p:sp>
        <p:nvSpPr>
          <p:cNvPr id="33" name="bk object 33"/>
          <p:cNvSpPr/>
          <p:nvPr/>
        </p:nvSpPr>
        <p:spPr>
          <a:xfrm>
            <a:off x="6983370" y="4114488"/>
            <a:ext cx="263387" cy="284480"/>
          </a:xfrm>
          <a:custGeom>
            <a:avLst/>
            <a:gdLst/>
            <a:ahLst/>
            <a:cxnLst/>
            <a:rect l="l" t="t" r="r" b="b"/>
            <a:pathLst>
              <a:path w="243204" h="284479">
                <a:moveTo>
                  <a:pt x="235216" y="0"/>
                </a:moveTo>
                <a:lnTo>
                  <a:pt x="158096" y="0"/>
                </a:lnTo>
                <a:lnTo>
                  <a:pt x="0" y="7714"/>
                </a:lnTo>
                <a:lnTo>
                  <a:pt x="6427" y="124726"/>
                </a:lnTo>
                <a:lnTo>
                  <a:pt x="0" y="284167"/>
                </a:lnTo>
                <a:lnTo>
                  <a:pt x="83546" y="279023"/>
                </a:lnTo>
                <a:lnTo>
                  <a:pt x="242653" y="279023"/>
                </a:lnTo>
                <a:lnTo>
                  <a:pt x="240357" y="246878"/>
                </a:lnTo>
                <a:lnTo>
                  <a:pt x="239072" y="227590"/>
                </a:lnTo>
                <a:lnTo>
                  <a:pt x="239072" y="210873"/>
                </a:lnTo>
                <a:lnTo>
                  <a:pt x="66838" y="210873"/>
                </a:lnTo>
                <a:lnTo>
                  <a:pt x="66838" y="168442"/>
                </a:lnTo>
                <a:lnTo>
                  <a:pt x="125963" y="163299"/>
                </a:lnTo>
                <a:lnTo>
                  <a:pt x="206939" y="163299"/>
                </a:lnTo>
                <a:lnTo>
                  <a:pt x="206939" y="108009"/>
                </a:lnTo>
                <a:lnTo>
                  <a:pt x="107967" y="108009"/>
                </a:lnTo>
                <a:lnTo>
                  <a:pt x="105398" y="106723"/>
                </a:lnTo>
                <a:lnTo>
                  <a:pt x="98971" y="106723"/>
                </a:lnTo>
                <a:lnTo>
                  <a:pt x="96400" y="55290"/>
                </a:lnTo>
                <a:lnTo>
                  <a:pt x="165807" y="51432"/>
                </a:lnTo>
                <a:lnTo>
                  <a:pt x="233931" y="51432"/>
                </a:lnTo>
                <a:lnTo>
                  <a:pt x="235216" y="0"/>
                </a:lnTo>
                <a:close/>
              </a:path>
              <a:path w="243204" h="284479">
                <a:moveTo>
                  <a:pt x="242653" y="279023"/>
                </a:moveTo>
                <a:lnTo>
                  <a:pt x="83546" y="279023"/>
                </a:lnTo>
                <a:lnTo>
                  <a:pt x="167092" y="281595"/>
                </a:lnTo>
                <a:lnTo>
                  <a:pt x="182517" y="281595"/>
                </a:lnTo>
                <a:lnTo>
                  <a:pt x="195369" y="282881"/>
                </a:lnTo>
                <a:lnTo>
                  <a:pt x="217220" y="282881"/>
                </a:lnTo>
                <a:lnTo>
                  <a:pt x="224932" y="284167"/>
                </a:lnTo>
                <a:lnTo>
                  <a:pt x="241643" y="284167"/>
                </a:lnTo>
                <a:lnTo>
                  <a:pt x="242928" y="282881"/>
                </a:lnTo>
                <a:lnTo>
                  <a:pt x="242653" y="279023"/>
                </a:lnTo>
                <a:close/>
              </a:path>
              <a:path w="243204" h="284479">
                <a:moveTo>
                  <a:pt x="239072" y="208302"/>
                </a:moveTo>
                <a:lnTo>
                  <a:pt x="230075" y="208302"/>
                </a:lnTo>
                <a:lnTo>
                  <a:pt x="218505" y="209588"/>
                </a:lnTo>
                <a:lnTo>
                  <a:pt x="185088" y="209588"/>
                </a:lnTo>
                <a:lnTo>
                  <a:pt x="163236" y="210873"/>
                </a:lnTo>
                <a:lnTo>
                  <a:pt x="239072" y="210873"/>
                </a:lnTo>
                <a:lnTo>
                  <a:pt x="239072" y="208302"/>
                </a:lnTo>
                <a:close/>
              </a:path>
              <a:path w="243204" h="284479">
                <a:moveTo>
                  <a:pt x="206939" y="163299"/>
                </a:moveTo>
                <a:lnTo>
                  <a:pt x="125963" y="163299"/>
                </a:lnTo>
                <a:lnTo>
                  <a:pt x="206939" y="165871"/>
                </a:lnTo>
                <a:lnTo>
                  <a:pt x="206939" y="163299"/>
                </a:lnTo>
                <a:close/>
              </a:path>
              <a:path w="243204" h="284479">
                <a:moveTo>
                  <a:pt x="206939" y="106723"/>
                </a:moveTo>
                <a:lnTo>
                  <a:pt x="201797" y="106723"/>
                </a:lnTo>
                <a:lnTo>
                  <a:pt x="196655" y="108009"/>
                </a:lnTo>
                <a:lnTo>
                  <a:pt x="206939" y="108009"/>
                </a:lnTo>
                <a:lnTo>
                  <a:pt x="206939" y="106723"/>
                </a:lnTo>
                <a:close/>
              </a:path>
            </a:pathLst>
          </a:custGeom>
          <a:solidFill>
            <a:srgbClr val="000000"/>
          </a:solidFill>
        </p:spPr>
        <p:txBody>
          <a:bodyPr wrap="square" lIns="0" tIns="0" rIns="0" bIns="0" rtlCol="0"/>
          <a:lstStyle/>
          <a:p>
            <a:endParaRPr sz="1400"/>
          </a:p>
        </p:txBody>
      </p:sp>
      <p:sp>
        <p:nvSpPr>
          <p:cNvPr id="34" name="bk object 34"/>
          <p:cNvSpPr/>
          <p:nvPr/>
        </p:nvSpPr>
        <p:spPr>
          <a:xfrm>
            <a:off x="7342508" y="4102917"/>
            <a:ext cx="90478" cy="298311"/>
          </a:xfrm>
          <a:prstGeom prst="rect">
            <a:avLst/>
          </a:prstGeom>
          <a:blipFill>
            <a:blip r:embed="rId5" cstate="print"/>
            <a:stretch>
              <a:fillRect/>
            </a:stretch>
          </a:blipFill>
        </p:spPr>
        <p:txBody>
          <a:bodyPr wrap="square" lIns="0" tIns="0" rIns="0" bIns="0" rtlCol="0"/>
          <a:lstStyle/>
          <a:p>
            <a:endParaRPr sz="1400"/>
          </a:p>
        </p:txBody>
      </p:sp>
      <p:sp>
        <p:nvSpPr>
          <p:cNvPr id="35" name="bk object 35"/>
          <p:cNvSpPr/>
          <p:nvPr/>
        </p:nvSpPr>
        <p:spPr>
          <a:xfrm>
            <a:off x="7485885" y="4102916"/>
            <a:ext cx="89084" cy="298312"/>
          </a:xfrm>
          <a:prstGeom prst="rect">
            <a:avLst/>
          </a:prstGeom>
          <a:blipFill>
            <a:blip r:embed="rId6" cstate="print"/>
            <a:stretch>
              <a:fillRect/>
            </a:stretch>
          </a:blipFill>
        </p:spPr>
        <p:txBody>
          <a:bodyPr wrap="square" lIns="0" tIns="0" rIns="0" bIns="0" rtlCol="0"/>
          <a:lstStyle/>
          <a:p>
            <a:endParaRPr sz="1400"/>
          </a:p>
        </p:txBody>
      </p:sp>
      <p:sp>
        <p:nvSpPr>
          <p:cNvPr id="36" name="bk object 36"/>
          <p:cNvSpPr/>
          <p:nvPr/>
        </p:nvSpPr>
        <p:spPr>
          <a:xfrm>
            <a:off x="6316617" y="3445861"/>
            <a:ext cx="83899" cy="51435"/>
          </a:xfrm>
          <a:custGeom>
            <a:avLst/>
            <a:gdLst/>
            <a:ahLst/>
            <a:cxnLst/>
            <a:rect l="l" t="t" r="r" b="b"/>
            <a:pathLst>
              <a:path w="77470" h="51435">
                <a:moveTo>
                  <a:pt x="77121" y="0"/>
                </a:moveTo>
                <a:lnTo>
                  <a:pt x="0" y="11573"/>
                </a:lnTo>
                <a:lnTo>
                  <a:pt x="0" y="51432"/>
                </a:lnTo>
                <a:lnTo>
                  <a:pt x="77121" y="24430"/>
                </a:lnTo>
                <a:lnTo>
                  <a:pt x="77121" y="0"/>
                </a:lnTo>
                <a:close/>
              </a:path>
            </a:pathLst>
          </a:custGeom>
          <a:solidFill>
            <a:srgbClr val="000000"/>
          </a:solidFill>
        </p:spPr>
        <p:txBody>
          <a:bodyPr wrap="square" lIns="0" tIns="0" rIns="0" bIns="0" rtlCol="0"/>
          <a:lstStyle/>
          <a:p>
            <a:endParaRPr sz="1400"/>
          </a:p>
        </p:txBody>
      </p:sp>
      <p:sp>
        <p:nvSpPr>
          <p:cNvPr id="37" name="bk object 37"/>
          <p:cNvSpPr/>
          <p:nvPr/>
        </p:nvSpPr>
        <p:spPr>
          <a:xfrm>
            <a:off x="4927411" y="3514009"/>
            <a:ext cx="81148" cy="38735"/>
          </a:xfrm>
          <a:custGeom>
            <a:avLst/>
            <a:gdLst/>
            <a:ahLst/>
            <a:cxnLst/>
            <a:rect l="l" t="t" r="r" b="b"/>
            <a:pathLst>
              <a:path w="74929" h="38735">
                <a:moveTo>
                  <a:pt x="74549" y="0"/>
                </a:moveTo>
                <a:lnTo>
                  <a:pt x="0" y="19287"/>
                </a:lnTo>
                <a:lnTo>
                  <a:pt x="0" y="38576"/>
                </a:lnTo>
                <a:lnTo>
                  <a:pt x="74549" y="12859"/>
                </a:lnTo>
                <a:lnTo>
                  <a:pt x="74549" y="0"/>
                </a:lnTo>
                <a:close/>
              </a:path>
            </a:pathLst>
          </a:custGeom>
          <a:solidFill>
            <a:srgbClr val="000000"/>
          </a:solidFill>
        </p:spPr>
        <p:txBody>
          <a:bodyPr wrap="square" lIns="0" tIns="0" rIns="0" bIns="0" rtlCol="0"/>
          <a:lstStyle/>
          <a:p>
            <a:endParaRPr sz="1400"/>
          </a:p>
        </p:txBody>
      </p:sp>
      <p:sp>
        <p:nvSpPr>
          <p:cNvPr id="38" name="bk object 38"/>
          <p:cNvSpPr/>
          <p:nvPr/>
        </p:nvSpPr>
        <p:spPr>
          <a:xfrm>
            <a:off x="3964155" y="3519153"/>
            <a:ext cx="83899" cy="62230"/>
          </a:xfrm>
          <a:custGeom>
            <a:avLst/>
            <a:gdLst/>
            <a:ahLst/>
            <a:cxnLst/>
            <a:rect l="l" t="t" r="r" b="b"/>
            <a:pathLst>
              <a:path w="77470" h="62229">
                <a:moveTo>
                  <a:pt x="0" y="0"/>
                </a:moveTo>
                <a:lnTo>
                  <a:pt x="0" y="6427"/>
                </a:lnTo>
                <a:lnTo>
                  <a:pt x="77119" y="61718"/>
                </a:lnTo>
                <a:lnTo>
                  <a:pt x="77119" y="32144"/>
                </a:lnTo>
                <a:lnTo>
                  <a:pt x="0" y="0"/>
                </a:lnTo>
                <a:close/>
              </a:path>
            </a:pathLst>
          </a:custGeom>
          <a:solidFill>
            <a:srgbClr val="000000"/>
          </a:solidFill>
        </p:spPr>
        <p:txBody>
          <a:bodyPr wrap="square" lIns="0" tIns="0" rIns="0" bIns="0" rtlCol="0"/>
          <a:lstStyle/>
          <a:p>
            <a:endParaRPr sz="1400"/>
          </a:p>
        </p:txBody>
      </p:sp>
      <p:sp>
        <p:nvSpPr>
          <p:cNvPr id="39" name="bk object 39"/>
          <p:cNvSpPr/>
          <p:nvPr/>
        </p:nvSpPr>
        <p:spPr>
          <a:xfrm>
            <a:off x="5456371" y="2917387"/>
            <a:ext cx="365167" cy="337185"/>
          </a:xfrm>
          <a:custGeom>
            <a:avLst/>
            <a:gdLst/>
            <a:ahLst/>
            <a:cxnLst/>
            <a:rect l="l" t="t" r="r" b="b"/>
            <a:pathLst>
              <a:path w="337185" h="337185">
                <a:moveTo>
                  <a:pt x="168378" y="0"/>
                </a:moveTo>
                <a:lnTo>
                  <a:pt x="102827" y="12858"/>
                </a:lnTo>
                <a:lnTo>
                  <a:pt x="50129" y="48862"/>
                </a:lnTo>
                <a:lnTo>
                  <a:pt x="12854" y="102867"/>
                </a:lnTo>
                <a:lnTo>
                  <a:pt x="0" y="168442"/>
                </a:lnTo>
                <a:lnTo>
                  <a:pt x="1285" y="185159"/>
                </a:lnTo>
                <a:lnTo>
                  <a:pt x="12854" y="232734"/>
                </a:lnTo>
                <a:lnTo>
                  <a:pt x="38561" y="275167"/>
                </a:lnTo>
                <a:lnTo>
                  <a:pt x="75835" y="308599"/>
                </a:lnTo>
                <a:lnTo>
                  <a:pt x="119535" y="329172"/>
                </a:lnTo>
                <a:lnTo>
                  <a:pt x="168378" y="336887"/>
                </a:lnTo>
                <a:lnTo>
                  <a:pt x="185088" y="335601"/>
                </a:lnTo>
                <a:lnTo>
                  <a:pt x="232644" y="324027"/>
                </a:lnTo>
                <a:lnTo>
                  <a:pt x="275061" y="298312"/>
                </a:lnTo>
                <a:lnTo>
                  <a:pt x="308480" y="261022"/>
                </a:lnTo>
                <a:lnTo>
                  <a:pt x="317476" y="248165"/>
                </a:lnTo>
                <a:lnTo>
                  <a:pt x="332901" y="201874"/>
                </a:lnTo>
                <a:lnTo>
                  <a:pt x="336757" y="168442"/>
                </a:lnTo>
                <a:lnTo>
                  <a:pt x="335472" y="151727"/>
                </a:lnTo>
                <a:lnTo>
                  <a:pt x="323904" y="104153"/>
                </a:lnTo>
                <a:lnTo>
                  <a:pt x="299482" y="61719"/>
                </a:lnTo>
                <a:lnTo>
                  <a:pt x="262208" y="28288"/>
                </a:lnTo>
                <a:lnTo>
                  <a:pt x="217221" y="6429"/>
                </a:lnTo>
                <a:lnTo>
                  <a:pt x="201796" y="2571"/>
                </a:lnTo>
                <a:lnTo>
                  <a:pt x="168378" y="0"/>
                </a:lnTo>
                <a:close/>
              </a:path>
            </a:pathLst>
          </a:custGeom>
          <a:solidFill>
            <a:srgbClr val="000000"/>
          </a:solidFill>
        </p:spPr>
        <p:txBody>
          <a:bodyPr wrap="square" lIns="0" tIns="0" rIns="0" bIns="0" rtlCol="0"/>
          <a:lstStyle/>
          <a:p>
            <a:endParaRPr sz="1400"/>
          </a:p>
        </p:txBody>
      </p:sp>
      <p:sp>
        <p:nvSpPr>
          <p:cNvPr id="40" name="bk object 40"/>
          <p:cNvSpPr/>
          <p:nvPr/>
        </p:nvSpPr>
        <p:spPr>
          <a:xfrm>
            <a:off x="5551030" y="3003537"/>
            <a:ext cx="176782" cy="163299"/>
          </a:xfrm>
          <a:prstGeom prst="rect">
            <a:avLst/>
          </a:prstGeom>
          <a:blipFill>
            <a:blip r:embed="rId7" cstate="print"/>
            <a:stretch>
              <a:fillRect/>
            </a:stretch>
          </a:blipFill>
        </p:spPr>
        <p:txBody>
          <a:bodyPr wrap="square" lIns="0" tIns="0" rIns="0" bIns="0" rtlCol="0"/>
          <a:lstStyle/>
          <a:p>
            <a:endParaRPr sz="1400"/>
          </a:p>
        </p:txBody>
      </p:sp>
      <p:sp>
        <p:nvSpPr>
          <p:cNvPr id="41" name="bk object 41"/>
          <p:cNvSpPr/>
          <p:nvPr/>
        </p:nvSpPr>
        <p:spPr>
          <a:xfrm>
            <a:off x="5189112" y="2917388"/>
            <a:ext cx="365167" cy="337185"/>
          </a:xfrm>
          <a:custGeom>
            <a:avLst/>
            <a:gdLst/>
            <a:ahLst/>
            <a:cxnLst/>
            <a:rect l="l" t="t" r="r" b="b"/>
            <a:pathLst>
              <a:path w="337185" h="337185">
                <a:moveTo>
                  <a:pt x="168378" y="0"/>
                </a:moveTo>
                <a:lnTo>
                  <a:pt x="102826" y="12858"/>
                </a:lnTo>
                <a:lnTo>
                  <a:pt x="48842" y="48860"/>
                </a:lnTo>
                <a:lnTo>
                  <a:pt x="12853" y="102864"/>
                </a:lnTo>
                <a:lnTo>
                  <a:pt x="0" y="168442"/>
                </a:lnTo>
                <a:lnTo>
                  <a:pt x="2569" y="201874"/>
                </a:lnTo>
                <a:lnTo>
                  <a:pt x="6425" y="217302"/>
                </a:lnTo>
                <a:lnTo>
                  <a:pt x="19279" y="248162"/>
                </a:lnTo>
                <a:lnTo>
                  <a:pt x="28277" y="261022"/>
                </a:lnTo>
                <a:lnTo>
                  <a:pt x="37274" y="275165"/>
                </a:lnTo>
                <a:lnTo>
                  <a:pt x="74549" y="308597"/>
                </a:lnTo>
                <a:lnTo>
                  <a:pt x="119534" y="329169"/>
                </a:lnTo>
                <a:lnTo>
                  <a:pt x="168378" y="336885"/>
                </a:lnTo>
                <a:lnTo>
                  <a:pt x="185087" y="335598"/>
                </a:lnTo>
                <a:lnTo>
                  <a:pt x="232643" y="324027"/>
                </a:lnTo>
                <a:lnTo>
                  <a:pt x="275060" y="298311"/>
                </a:lnTo>
                <a:lnTo>
                  <a:pt x="308478" y="261022"/>
                </a:lnTo>
                <a:lnTo>
                  <a:pt x="329044" y="217302"/>
                </a:lnTo>
                <a:lnTo>
                  <a:pt x="336756" y="168442"/>
                </a:lnTo>
                <a:lnTo>
                  <a:pt x="335470" y="151727"/>
                </a:lnTo>
                <a:lnTo>
                  <a:pt x="323902" y="104150"/>
                </a:lnTo>
                <a:lnTo>
                  <a:pt x="298196" y="61719"/>
                </a:lnTo>
                <a:lnTo>
                  <a:pt x="260920" y="28288"/>
                </a:lnTo>
                <a:lnTo>
                  <a:pt x="248068" y="19286"/>
                </a:lnTo>
                <a:lnTo>
                  <a:pt x="217220" y="6429"/>
                </a:lnTo>
                <a:lnTo>
                  <a:pt x="201795" y="2571"/>
                </a:lnTo>
                <a:lnTo>
                  <a:pt x="168378" y="0"/>
                </a:lnTo>
                <a:close/>
              </a:path>
            </a:pathLst>
          </a:custGeom>
          <a:solidFill>
            <a:srgbClr val="000000"/>
          </a:solidFill>
        </p:spPr>
        <p:txBody>
          <a:bodyPr wrap="square" lIns="0" tIns="0" rIns="0" bIns="0" rtlCol="0"/>
          <a:lstStyle/>
          <a:p>
            <a:endParaRPr sz="1400"/>
          </a:p>
        </p:txBody>
      </p:sp>
      <p:sp>
        <p:nvSpPr>
          <p:cNvPr id="42" name="bk object 42"/>
          <p:cNvSpPr/>
          <p:nvPr/>
        </p:nvSpPr>
        <p:spPr>
          <a:xfrm>
            <a:off x="5282376" y="3003538"/>
            <a:ext cx="176782" cy="163299"/>
          </a:xfrm>
          <a:prstGeom prst="rect">
            <a:avLst/>
          </a:prstGeom>
          <a:blipFill>
            <a:blip r:embed="rId8" cstate="print"/>
            <a:stretch>
              <a:fillRect/>
            </a:stretch>
          </a:blipFill>
        </p:spPr>
        <p:txBody>
          <a:bodyPr wrap="square" lIns="0" tIns="0" rIns="0" bIns="0" rtlCol="0"/>
          <a:lstStyle/>
          <a:p>
            <a:endParaRPr sz="1400"/>
          </a:p>
        </p:txBody>
      </p:sp>
      <p:sp>
        <p:nvSpPr>
          <p:cNvPr id="43" name="bk object 43"/>
          <p:cNvSpPr/>
          <p:nvPr/>
        </p:nvSpPr>
        <p:spPr>
          <a:xfrm>
            <a:off x="3980862" y="2913531"/>
            <a:ext cx="365167" cy="335915"/>
          </a:xfrm>
          <a:custGeom>
            <a:avLst/>
            <a:gdLst/>
            <a:ahLst/>
            <a:cxnLst/>
            <a:rect l="l" t="t" r="r" b="b"/>
            <a:pathLst>
              <a:path w="337185" h="335914">
                <a:moveTo>
                  <a:pt x="168378" y="0"/>
                </a:moveTo>
                <a:lnTo>
                  <a:pt x="102826" y="12856"/>
                </a:lnTo>
                <a:lnTo>
                  <a:pt x="50127" y="48861"/>
                </a:lnTo>
                <a:lnTo>
                  <a:pt x="12854" y="102864"/>
                </a:lnTo>
                <a:lnTo>
                  <a:pt x="0" y="168442"/>
                </a:lnTo>
                <a:lnTo>
                  <a:pt x="1285" y="185157"/>
                </a:lnTo>
                <a:lnTo>
                  <a:pt x="12854" y="232734"/>
                </a:lnTo>
                <a:lnTo>
                  <a:pt x="38561" y="273879"/>
                </a:lnTo>
                <a:lnTo>
                  <a:pt x="75834" y="307311"/>
                </a:lnTo>
                <a:lnTo>
                  <a:pt x="119536" y="329169"/>
                </a:lnTo>
                <a:lnTo>
                  <a:pt x="168378" y="335600"/>
                </a:lnTo>
                <a:lnTo>
                  <a:pt x="201796" y="333027"/>
                </a:lnTo>
                <a:lnTo>
                  <a:pt x="248068" y="316312"/>
                </a:lnTo>
                <a:lnTo>
                  <a:pt x="287913" y="286738"/>
                </a:lnTo>
                <a:lnTo>
                  <a:pt x="317477" y="246876"/>
                </a:lnTo>
                <a:lnTo>
                  <a:pt x="334185" y="201874"/>
                </a:lnTo>
                <a:lnTo>
                  <a:pt x="336756" y="168442"/>
                </a:lnTo>
                <a:lnTo>
                  <a:pt x="334185" y="135011"/>
                </a:lnTo>
                <a:lnTo>
                  <a:pt x="317477" y="88721"/>
                </a:lnTo>
                <a:lnTo>
                  <a:pt x="287913" y="48861"/>
                </a:lnTo>
                <a:lnTo>
                  <a:pt x="248068" y="19286"/>
                </a:lnTo>
                <a:lnTo>
                  <a:pt x="201796" y="2571"/>
                </a:lnTo>
                <a:lnTo>
                  <a:pt x="168378" y="0"/>
                </a:lnTo>
                <a:close/>
              </a:path>
            </a:pathLst>
          </a:custGeom>
          <a:solidFill>
            <a:srgbClr val="000000"/>
          </a:solidFill>
        </p:spPr>
        <p:txBody>
          <a:bodyPr wrap="square" lIns="0" tIns="0" rIns="0" bIns="0" rtlCol="0"/>
          <a:lstStyle/>
          <a:p>
            <a:endParaRPr sz="1400"/>
          </a:p>
        </p:txBody>
      </p:sp>
      <p:sp>
        <p:nvSpPr>
          <p:cNvPr id="44" name="bk object 44"/>
          <p:cNvSpPr/>
          <p:nvPr/>
        </p:nvSpPr>
        <p:spPr>
          <a:xfrm>
            <a:off x="4075518" y="2999681"/>
            <a:ext cx="176782" cy="163299"/>
          </a:xfrm>
          <a:prstGeom prst="rect">
            <a:avLst/>
          </a:prstGeom>
          <a:blipFill>
            <a:blip r:embed="rId9" cstate="print"/>
            <a:stretch>
              <a:fillRect/>
            </a:stretch>
          </a:blipFill>
        </p:spPr>
        <p:txBody>
          <a:bodyPr wrap="square" lIns="0" tIns="0" rIns="0" bIns="0" rtlCol="0"/>
          <a:lstStyle/>
          <a:p>
            <a:endParaRPr sz="1400"/>
          </a:p>
        </p:txBody>
      </p:sp>
      <p:sp>
        <p:nvSpPr>
          <p:cNvPr id="45" name="bk object 45"/>
          <p:cNvSpPr/>
          <p:nvPr/>
        </p:nvSpPr>
        <p:spPr>
          <a:xfrm>
            <a:off x="3713601" y="2913529"/>
            <a:ext cx="365167" cy="335915"/>
          </a:xfrm>
          <a:custGeom>
            <a:avLst/>
            <a:gdLst/>
            <a:ahLst/>
            <a:cxnLst/>
            <a:rect l="l" t="t" r="r" b="b"/>
            <a:pathLst>
              <a:path w="337185" h="335914">
                <a:moveTo>
                  <a:pt x="168378" y="0"/>
                </a:moveTo>
                <a:lnTo>
                  <a:pt x="102826" y="12858"/>
                </a:lnTo>
                <a:lnTo>
                  <a:pt x="50127" y="48862"/>
                </a:lnTo>
                <a:lnTo>
                  <a:pt x="12854" y="102867"/>
                </a:lnTo>
                <a:lnTo>
                  <a:pt x="0" y="168444"/>
                </a:lnTo>
                <a:lnTo>
                  <a:pt x="1285" y="185158"/>
                </a:lnTo>
                <a:lnTo>
                  <a:pt x="12854" y="232734"/>
                </a:lnTo>
                <a:lnTo>
                  <a:pt x="37275" y="273881"/>
                </a:lnTo>
                <a:lnTo>
                  <a:pt x="74549" y="307313"/>
                </a:lnTo>
                <a:lnTo>
                  <a:pt x="119536" y="329170"/>
                </a:lnTo>
                <a:lnTo>
                  <a:pt x="168378" y="335601"/>
                </a:lnTo>
                <a:lnTo>
                  <a:pt x="201796" y="333029"/>
                </a:lnTo>
                <a:lnTo>
                  <a:pt x="217220" y="329170"/>
                </a:lnTo>
                <a:lnTo>
                  <a:pt x="248068" y="316312"/>
                </a:lnTo>
                <a:lnTo>
                  <a:pt x="260923" y="307313"/>
                </a:lnTo>
                <a:lnTo>
                  <a:pt x="275060" y="298311"/>
                </a:lnTo>
                <a:lnTo>
                  <a:pt x="308478" y="261022"/>
                </a:lnTo>
                <a:lnTo>
                  <a:pt x="329044" y="217305"/>
                </a:lnTo>
                <a:lnTo>
                  <a:pt x="336756" y="168444"/>
                </a:lnTo>
                <a:lnTo>
                  <a:pt x="335470" y="151727"/>
                </a:lnTo>
                <a:lnTo>
                  <a:pt x="323904" y="104153"/>
                </a:lnTo>
                <a:lnTo>
                  <a:pt x="298197" y="61719"/>
                </a:lnTo>
                <a:lnTo>
                  <a:pt x="260923" y="28288"/>
                </a:lnTo>
                <a:lnTo>
                  <a:pt x="248068" y="19288"/>
                </a:lnTo>
                <a:lnTo>
                  <a:pt x="217220" y="6429"/>
                </a:lnTo>
                <a:lnTo>
                  <a:pt x="201796" y="2571"/>
                </a:lnTo>
                <a:lnTo>
                  <a:pt x="168378" y="0"/>
                </a:lnTo>
                <a:close/>
              </a:path>
            </a:pathLst>
          </a:custGeom>
          <a:solidFill>
            <a:srgbClr val="000000"/>
          </a:solidFill>
        </p:spPr>
        <p:txBody>
          <a:bodyPr wrap="square" lIns="0" tIns="0" rIns="0" bIns="0" rtlCol="0"/>
          <a:lstStyle/>
          <a:p>
            <a:endParaRPr sz="1400"/>
          </a:p>
        </p:txBody>
      </p:sp>
      <p:sp>
        <p:nvSpPr>
          <p:cNvPr id="46" name="bk object 46"/>
          <p:cNvSpPr/>
          <p:nvPr/>
        </p:nvSpPr>
        <p:spPr>
          <a:xfrm>
            <a:off x="3806865" y="2999679"/>
            <a:ext cx="176782" cy="163300"/>
          </a:xfrm>
          <a:prstGeom prst="rect">
            <a:avLst/>
          </a:prstGeom>
          <a:blipFill>
            <a:blip r:embed="rId10" cstate="print"/>
            <a:stretch>
              <a:fillRect/>
            </a:stretch>
          </a:blipFill>
        </p:spPr>
        <p:txBody>
          <a:bodyPr wrap="square" lIns="0" tIns="0" rIns="0" bIns="0" rtlCol="0"/>
          <a:lstStyle/>
          <a:p>
            <a:endParaRPr sz="1400"/>
          </a:p>
        </p:txBody>
      </p:sp>
      <p:sp>
        <p:nvSpPr>
          <p:cNvPr id="47" name="bk object 47"/>
          <p:cNvSpPr/>
          <p:nvPr/>
        </p:nvSpPr>
        <p:spPr>
          <a:xfrm>
            <a:off x="6846980" y="2913529"/>
            <a:ext cx="365167" cy="335915"/>
          </a:xfrm>
          <a:custGeom>
            <a:avLst/>
            <a:gdLst/>
            <a:ahLst/>
            <a:cxnLst/>
            <a:rect l="l" t="t" r="r" b="b"/>
            <a:pathLst>
              <a:path w="337184" h="335914">
                <a:moveTo>
                  <a:pt x="168378" y="0"/>
                </a:moveTo>
                <a:lnTo>
                  <a:pt x="102827" y="12858"/>
                </a:lnTo>
                <a:lnTo>
                  <a:pt x="50129" y="48862"/>
                </a:lnTo>
                <a:lnTo>
                  <a:pt x="12854" y="102867"/>
                </a:lnTo>
                <a:lnTo>
                  <a:pt x="0" y="168442"/>
                </a:lnTo>
                <a:lnTo>
                  <a:pt x="1285" y="185158"/>
                </a:lnTo>
                <a:lnTo>
                  <a:pt x="12854" y="232734"/>
                </a:lnTo>
                <a:lnTo>
                  <a:pt x="38561" y="273881"/>
                </a:lnTo>
                <a:lnTo>
                  <a:pt x="75835" y="307313"/>
                </a:lnTo>
                <a:lnTo>
                  <a:pt x="119536" y="329172"/>
                </a:lnTo>
                <a:lnTo>
                  <a:pt x="168378" y="335601"/>
                </a:lnTo>
                <a:lnTo>
                  <a:pt x="201796" y="333029"/>
                </a:lnTo>
                <a:lnTo>
                  <a:pt x="248069" y="316312"/>
                </a:lnTo>
                <a:lnTo>
                  <a:pt x="287913" y="286738"/>
                </a:lnTo>
                <a:lnTo>
                  <a:pt x="317476" y="246879"/>
                </a:lnTo>
                <a:lnTo>
                  <a:pt x="334186" y="201874"/>
                </a:lnTo>
                <a:lnTo>
                  <a:pt x="336757" y="168442"/>
                </a:lnTo>
                <a:lnTo>
                  <a:pt x="334186" y="135012"/>
                </a:lnTo>
                <a:lnTo>
                  <a:pt x="317476" y="88721"/>
                </a:lnTo>
                <a:lnTo>
                  <a:pt x="287913" y="48862"/>
                </a:lnTo>
                <a:lnTo>
                  <a:pt x="248069" y="19288"/>
                </a:lnTo>
                <a:lnTo>
                  <a:pt x="201796" y="2571"/>
                </a:lnTo>
                <a:lnTo>
                  <a:pt x="168378" y="0"/>
                </a:lnTo>
                <a:close/>
              </a:path>
            </a:pathLst>
          </a:custGeom>
          <a:solidFill>
            <a:srgbClr val="000000"/>
          </a:solidFill>
        </p:spPr>
        <p:txBody>
          <a:bodyPr wrap="square" lIns="0" tIns="0" rIns="0" bIns="0" rtlCol="0"/>
          <a:lstStyle/>
          <a:p>
            <a:endParaRPr sz="1400"/>
          </a:p>
        </p:txBody>
      </p:sp>
      <p:sp>
        <p:nvSpPr>
          <p:cNvPr id="48" name="bk object 48"/>
          <p:cNvSpPr/>
          <p:nvPr/>
        </p:nvSpPr>
        <p:spPr>
          <a:xfrm>
            <a:off x="6941636" y="2999681"/>
            <a:ext cx="176782" cy="163299"/>
          </a:xfrm>
          <a:prstGeom prst="rect">
            <a:avLst/>
          </a:prstGeom>
          <a:blipFill>
            <a:blip r:embed="rId11" cstate="print"/>
            <a:stretch>
              <a:fillRect/>
            </a:stretch>
          </a:blipFill>
        </p:spPr>
        <p:txBody>
          <a:bodyPr wrap="square" lIns="0" tIns="0" rIns="0" bIns="0" rtlCol="0"/>
          <a:lstStyle/>
          <a:p>
            <a:endParaRPr sz="1400"/>
          </a:p>
        </p:txBody>
      </p:sp>
      <p:sp>
        <p:nvSpPr>
          <p:cNvPr id="49" name="bk object 49"/>
          <p:cNvSpPr/>
          <p:nvPr/>
        </p:nvSpPr>
        <p:spPr>
          <a:xfrm>
            <a:off x="6579719" y="2913531"/>
            <a:ext cx="365167" cy="335915"/>
          </a:xfrm>
          <a:custGeom>
            <a:avLst/>
            <a:gdLst/>
            <a:ahLst/>
            <a:cxnLst/>
            <a:rect l="l" t="t" r="r" b="b"/>
            <a:pathLst>
              <a:path w="337185" h="335914">
                <a:moveTo>
                  <a:pt x="168379" y="0"/>
                </a:moveTo>
                <a:lnTo>
                  <a:pt x="102827" y="12856"/>
                </a:lnTo>
                <a:lnTo>
                  <a:pt x="50129" y="48860"/>
                </a:lnTo>
                <a:lnTo>
                  <a:pt x="12854" y="102864"/>
                </a:lnTo>
                <a:lnTo>
                  <a:pt x="0" y="168442"/>
                </a:lnTo>
                <a:lnTo>
                  <a:pt x="1285" y="185157"/>
                </a:lnTo>
                <a:lnTo>
                  <a:pt x="12854" y="232734"/>
                </a:lnTo>
                <a:lnTo>
                  <a:pt x="37274" y="273879"/>
                </a:lnTo>
                <a:lnTo>
                  <a:pt x="74550" y="307310"/>
                </a:lnTo>
                <a:lnTo>
                  <a:pt x="119535" y="329169"/>
                </a:lnTo>
                <a:lnTo>
                  <a:pt x="168379" y="335598"/>
                </a:lnTo>
                <a:lnTo>
                  <a:pt x="201796" y="333027"/>
                </a:lnTo>
                <a:lnTo>
                  <a:pt x="248069" y="316312"/>
                </a:lnTo>
                <a:lnTo>
                  <a:pt x="287913" y="286738"/>
                </a:lnTo>
                <a:lnTo>
                  <a:pt x="317476" y="246876"/>
                </a:lnTo>
                <a:lnTo>
                  <a:pt x="332901" y="201874"/>
                </a:lnTo>
                <a:lnTo>
                  <a:pt x="336757" y="168442"/>
                </a:lnTo>
                <a:lnTo>
                  <a:pt x="335472" y="151727"/>
                </a:lnTo>
                <a:lnTo>
                  <a:pt x="323902" y="104150"/>
                </a:lnTo>
                <a:lnTo>
                  <a:pt x="299482" y="61719"/>
                </a:lnTo>
                <a:lnTo>
                  <a:pt x="262207" y="28288"/>
                </a:lnTo>
                <a:lnTo>
                  <a:pt x="217221" y="6429"/>
                </a:lnTo>
                <a:lnTo>
                  <a:pt x="168379" y="0"/>
                </a:lnTo>
                <a:close/>
              </a:path>
            </a:pathLst>
          </a:custGeom>
          <a:solidFill>
            <a:srgbClr val="000000"/>
          </a:solidFill>
        </p:spPr>
        <p:txBody>
          <a:bodyPr wrap="square" lIns="0" tIns="0" rIns="0" bIns="0" rtlCol="0"/>
          <a:lstStyle/>
          <a:p>
            <a:endParaRPr sz="1400"/>
          </a:p>
        </p:txBody>
      </p:sp>
      <p:sp>
        <p:nvSpPr>
          <p:cNvPr id="50" name="bk object 50"/>
          <p:cNvSpPr/>
          <p:nvPr/>
        </p:nvSpPr>
        <p:spPr>
          <a:xfrm>
            <a:off x="6672982" y="2999680"/>
            <a:ext cx="177426" cy="163830"/>
          </a:xfrm>
          <a:custGeom>
            <a:avLst/>
            <a:gdLst/>
            <a:ahLst/>
            <a:cxnLst/>
            <a:rect l="l" t="t" r="r" b="b"/>
            <a:pathLst>
              <a:path w="163829" h="163830">
                <a:moveTo>
                  <a:pt x="89973" y="0"/>
                </a:moveTo>
                <a:lnTo>
                  <a:pt x="74549" y="0"/>
                </a:lnTo>
                <a:lnTo>
                  <a:pt x="65550" y="1285"/>
                </a:lnTo>
                <a:lnTo>
                  <a:pt x="24421" y="24430"/>
                </a:lnTo>
                <a:lnTo>
                  <a:pt x="1285" y="65575"/>
                </a:lnTo>
                <a:lnTo>
                  <a:pt x="0" y="82292"/>
                </a:lnTo>
                <a:lnTo>
                  <a:pt x="1285" y="97721"/>
                </a:lnTo>
                <a:lnTo>
                  <a:pt x="24421" y="138869"/>
                </a:lnTo>
                <a:lnTo>
                  <a:pt x="57839" y="159440"/>
                </a:lnTo>
                <a:lnTo>
                  <a:pt x="74549" y="163299"/>
                </a:lnTo>
                <a:lnTo>
                  <a:pt x="82261" y="163299"/>
                </a:lnTo>
                <a:lnTo>
                  <a:pt x="127247" y="149154"/>
                </a:lnTo>
                <a:lnTo>
                  <a:pt x="156810" y="114438"/>
                </a:lnTo>
                <a:lnTo>
                  <a:pt x="163236" y="82292"/>
                </a:lnTo>
                <a:lnTo>
                  <a:pt x="161951" y="65575"/>
                </a:lnTo>
                <a:lnTo>
                  <a:pt x="140100" y="24430"/>
                </a:lnTo>
                <a:lnTo>
                  <a:pt x="106682" y="3857"/>
                </a:lnTo>
                <a:lnTo>
                  <a:pt x="89973" y="0"/>
                </a:lnTo>
                <a:close/>
              </a:path>
            </a:pathLst>
          </a:custGeom>
          <a:solidFill>
            <a:srgbClr val="FFFFFF"/>
          </a:solidFill>
        </p:spPr>
        <p:txBody>
          <a:bodyPr wrap="square" lIns="0" tIns="0" rIns="0" bIns="0" rtlCol="0"/>
          <a:lstStyle/>
          <a:p>
            <a:endParaRPr sz="1400"/>
          </a:p>
        </p:txBody>
      </p:sp>
      <p:sp>
        <p:nvSpPr>
          <p:cNvPr id="51" name="bk object 51"/>
          <p:cNvSpPr/>
          <p:nvPr/>
        </p:nvSpPr>
        <p:spPr>
          <a:xfrm>
            <a:off x="5615069" y="3062685"/>
            <a:ext cx="48826" cy="45085"/>
          </a:xfrm>
          <a:custGeom>
            <a:avLst/>
            <a:gdLst/>
            <a:ahLst/>
            <a:cxnLst/>
            <a:rect l="l" t="t" r="r" b="b"/>
            <a:pathLst>
              <a:path w="45085" h="45085">
                <a:moveTo>
                  <a:pt x="21849" y="0"/>
                </a:moveTo>
                <a:lnTo>
                  <a:pt x="14137" y="1285"/>
                </a:lnTo>
                <a:lnTo>
                  <a:pt x="6426" y="6429"/>
                </a:lnTo>
                <a:lnTo>
                  <a:pt x="1285" y="14145"/>
                </a:lnTo>
                <a:lnTo>
                  <a:pt x="0" y="23146"/>
                </a:lnTo>
                <a:lnTo>
                  <a:pt x="1285" y="30859"/>
                </a:lnTo>
                <a:lnTo>
                  <a:pt x="6426" y="38574"/>
                </a:lnTo>
                <a:lnTo>
                  <a:pt x="14137" y="43719"/>
                </a:lnTo>
                <a:lnTo>
                  <a:pt x="21849" y="45005"/>
                </a:lnTo>
                <a:lnTo>
                  <a:pt x="30847" y="43719"/>
                </a:lnTo>
                <a:lnTo>
                  <a:pt x="38559" y="38574"/>
                </a:lnTo>
                <a:lnTo>
                  <a:pt x="43699" y="30859"/>
                </a:lnTo>
                <a:lnTo>
                  <a:pt x="44985" y="23146"/>
                </a:lnTo>
                <a:lnTo>
                  <a:pt x="43699" y="14145"/>
                </a:lnTo>
                <a:lnTo>
                  <a:pt x="38559" y="6429"/>
                </a:lnTo>
                <a:lnTo>
                  <a:pt x="30847" y="1285"/>
                </a:lnTo>
                <a:lnTo>
                  <a:pt x="21849" y="0"/>
                </a:lnTo>
                <a:close/>
              </a:path>
            </a:pathLst>
          </a:custGeom>
          <a:solidFill>
            <a:srgbClr val="000000"/>
          </a:solidFill>
        </p:spPr>
        <p:txBody>
          <a:bodyPr wrap="square" lIns="0" tIns="0" rIns="0" bIns="0" rtlCol="0"/>
          <a:lstStyle/>
          <a:p>
            <a:endParaRPr sz="1400"/>
          </a:p>
        </p:txBody>
      </p:sp>
      <p:sp>
        <p:nvSpPr>
          <p:cNvPr id="52" name="bk object 52"/>
          <p:cNvSpPr/>
          <p:nvPr/>
        </p:nvSpPr>
        <p:spPr>
          <a:xfrm>
            <a:off x="5346416" y="3062686"/>
            <a:ext cx="48826" cy="45085"/>
          </a:xfrm>
          <a:custGeom>
            <a:avLst/>
            <a:gdLst/>
            <a:ahLst/>
            <a:cxnLst/>
            <a:rect l="l" t="t" r="r" b="b"/>
            <a:pathLst>
              <a:path w="45085" h="45085">
                <a:moveTo>
                  <a:pt x="23135" y="0"/>
                </a:moveTo>
                <a:lnTo>
                  <a:pt x="14139" y="1285"/>
                </a:lnTo>
                <a:lnTo>
                  <a:pt x="6427" y="6429"/>
                </a:lnTo>
                <a:lnTo>
                  <a:pt x="1285" y="14142"/>
                </a:lnTo>
                <a:lnTo>
                  <a:pt x="0" y="23144"/>
                </a:lnTo>
                <a:lnTo>
                  <a:pt x="1285" y="30859"/>
                </a:lnTo>
                <a:lnTo>
                  <a:pt x="6427" y="38574"/>
                </a:lnTo>
                <a:lnTo>
                  <a:pt x="14139" y="43716"/>
                </a:lnTo>
                <a:lnTo>
                  <a:pt x="23135" y="45002"/>
                </a:lnTo>
                <a:lnTo>
                  <a:pt x="30847" y="43716"/>
                </a:lnTo>
                <a:lnTo>
                  <a:pt x="38561" y="38574"/>
                </a:lnTo>
                <a:lnTo>
                  <a:pt x="43701" y="30859"/>
                </a:lnTo>
                <a:lnTo>
                  <a:pt x="44986" y="23144"/>
                </a:lnTo>
                <a:lnTo>
                  <a:pt x="43701" y="14142"/>
                </a:lnTo>
                <a:lnTo>
                  <a:pt x="38561" y="6429"/>
                </a:lnTo>
                <a:lnTo>
                  <a:pt x="30847" y="1285"/>
                </a:lnTo>
                <a:lnTo>
                  <a:pt x="23135" y="0"/>
                </a:lnTo>
                <a:close/>
              </a:path>
            </a:pathLst>
          </a:custGeom>
          <a:solidFill>
            <a:srgbClr val="000000"/>
          </a:solidFill>
        </p:spPr>
        <p:txBody>
          <a:bodyPr wrap="square" lIns="0" tIns="0" rIns="0" bIns="0" rtlCol="0"/>
          <a:lstStyle/>
          <a:p>
            <a:endParaRPr sz="1400"/>
          </a:p>
        </p:txBody>
      </p:sp>
      <p:sp>
        <p:nvSpPr>
          <p:cNvPr id="53" name="bk object 53"/>
          <p:cNvSpPr/>
          <p:nvPr/>
        </p:nvSpPr>
        <p:spPr>
          <a:xfrm>
            <a:off x="4139559" y="3058829"/>
            <a:ext cx="48826" cy="45085"/>
          </a:xfrm>
          <a:custGeom>
            <a:avLst/>
            <a:gdLst/>
            <a:ahLst/>
            <a:cxnLst/>
            <a:rect l="l" t="t" r="r" b="b"/>
            <a:pathLst>
              <a:path w="45085" h="45085">
                <a:moveTo>
                  <a:pt x="21849" y="0"/>
                </a:moveTo>
                <a:lnTo>
                  <a:pt x="14137" y="1285"/>
                </a:lnTo>
                <a:lnTo>
                  <a:pt x="6425" y="6429"/>
                </a:lnTo>
                <a:lnTo>
                  <a:pt x="1285" y="14142"/>
                </a:lnTo>
                <a:lnTo>
                  <a:pt x="0" y="23144"/>
                </a:lnTo>
                <a:lnTo>
                  <a:pt x="1285" y="30859"/>
                </a:lnTo>
                <a:lnTo>
                  <a:pt x="6425" y="38574"/>
                </a:lnTo>
                <a:lnTo>
                  <a:pt x="14137" y="43716"/>
                </a:lnTo>
                <a:lnTo>
                  <a:pt x="21849" y="45002"/>
                </a:lnTo>
                <a:lnTo>
                  <a:pt x="30847" y="43716"/>
                </a:lnTo>
                <a:lnTo>
                  <a:pt x="38558" y="38574"/>
                </a:lnTo>
                <a:lnTo>
                  <a:pt x="43699" y="30859"/>
                </a:lnTo>
                <a:lnTo>
                  <a:pt x="44985" y="23144"/>
                </a:lnTo>
                <a:lnTo>
                  <a:pt x="43699" y="14142"/>
                </a:lnTo>
                <a:lnTo>
                  <a:pt x="38558" y="6429"/>
                </a:lnTo>
                <a:lnTo>
                  <a:pt x="30847" y="1285"/>
                </a:lnTo>
                <a:lnTo>
                  <a:pt x="21849" y="0"/>
                </a:lnTo>
                <a:close/>
              </a:path>
            </a:pathLst>
          </a:custGeom>
          <a:solidFill>
            <a:srgbClr val="000000"/>
          </a:solidFill>
        </p:spPr>
        <p:txBody>
          <a:bodyPr wrap="square" lIns="0" tIns="0" rIns="0" bIns="0" rtlCol="0"/>
          <a:lstStyle/>
          <a:p>
            <a:endParaRPr sz="1400"/>
          </a:p>
        </p:txBody>
      </p:sp>
      <p:sp>
        <p:nvSpPr>
          <p:cNvPr id="54" name="bk object 54"/>
          <p:cNvSpPr/>
          <p:nvPr/>
        </p:nvSpPr>
        <p:spPr>
          <a:xfrm>
            <a:off x="3872296" y="3058829"/>
            <a:ext cx="47451" cy="45085"/>
          </a:xfrm>
          <a:custGeom>
            <a:avLst/>
            <a:gdLst/>
            <a:ahLst/>
            <a:cxnLst/>
            <a:rect l="l" t="t" r="r" b="b"/>
            <a:pathLst>
              <a:path w="43814" h="45085">
                <a:moveTo>
                  <a:pt x="21850" y="0"/>
                </a:moveTo>
                <a:lnTo>
                  <a:pt x="12853" y="1285"/>
                </a:lnTo>
                <a:lnTo>
                  <a:pt x="6426" y="6427"/>
                </a:lnTo>
                <a:lnTo>
                  <a:pt x="1285" y="14142"/>
                </a:lnTo>
                <a:lnTo>
                  <a:pt x="0" y="23144"/>
                </a:lnTo>
                <a:lnTo>
                  <a:pt x="1285" y="30859"/>
                </a:lnTo>
                <a:lnTo>
                  <a:pt x="6426" y="38573"/>
                </a:lnTo>
                <a:lnTo>
                  <a:pt x="12853" y="43716"/>
                </a:lnTo>
                <a:lnTo>
                  <a:pt x="21850" y="45002"/>
                </a:lnTo>
                <a:lnTo>
                  <a:pt x="29562" y="43716"/>
                </a:lnTo>
                <a:lnTo>
                  <a:pt x="37274" y="38573"/>
                </a:lnTo>
                <a:lnTo>
                  <a:pt x="42415" y="30859"/>
                </a:lnTo>
                <a:lnTo>
                  <a:pt x="43701" y="23144"/>
                </a:lnTo>
                <a:lnTo>
                  <a:pt x="42415" y="14142"/>
                </a:lnTo>
                <a:lnTo>
                  <a:pt x="37274" y="6427"/>
                </a:lnTo>
                <a:lnTo>
                  <a:pt x="29562" y="1285"/>
                </a:lnTo>
                <a:lnTo>
                  <a:pt x="21850" y="0"/>
                </a:lnTo>
                <a:close/>
              </a:path>
            </a:pathLst>
          </a:custGeom>
          <a:solidFill>
            <a:srgbClr val="000000"/>
          </a:solidFill>
        </p:spPr>
        <p:txBody>
          <a:bodyPr wrap="square" lIns="0" tIns="0" rIns="0" bIns="0" rtlCol="0"/>
          <a:lstStyle/>
          <a:p>
            <a:endParaRPr sz="1400"/>
          </a:p>
        </p:txBody>
      </p:sp>
      <p:sp>
        <p:nvSpPr>
          <p:cNvPr id="55" name="bk object 55"/>
          <p:cNvSpPr/>
          <p:nvPr/>
        </p:nvSpPr>
        <p:spPr>
          <a:xfrm>
            <a:off x="7005674" y="3058829"/>
            <a:ext cx="48826" cy="45085"/>
          </a:xfrm>
          <a:custGeom>
            <a:avLst/>
            <a:gdLst/>
            <a:ahLst/>
            <a:cxnLst/>
            <a:rect l="l" t="t" r="r" b="b"/>
            <a:pathLst>
              <a:path w="45084" h="45085">
                <a:moveTo>
                  <a:pt x="21850" y="0"/>
                </a:moveTo>
                <a:lnTo>
                  <a:pt x="14138" y="1285"/>
                </a:lnTo>
                <a:lnTo>
                  <a:pt x="6426" y="6427"/>
                </a:lnTo>
                <a:lnTo>
                  <a:pt x="1285" y="14142"/>
                </a:lnTo>
                <a:lnTo>
                  <a:pt x="0" y="23144"/>
                </a:lnTo>
                <a:lnTo>
                  <a:pt x="1285" y="30859"/>
                </a:lnTo>
                <a:lnTo>
                  <a:pt x="6426" y="38573"/>
                </a:lnTo>
                <a:lnTo>
                  <a:pt x="14138" y="43716"/>
                </a:lnTo>
                <a:lnTo>
                  <a:pt x="21850" y="45002"/>
                </a:lnTo>
                <a:lnTo>
                  <a:pt x="30847" y="43716"/>
                </a:lnTo>
                <a:lnTo>
                  <a:pt x="38559" y="38573"/>
                </a:lnTo>
                <a:lnTo>
                  <a:pt x="43701" y="30859"/>
                </a:lnTo>
                <a:lnTo>
                  <a:pt x="44986" y="23144"/>
                </a:lnTo>
                <a:lnTo>
                  <a:pt x="43701" y="14142"/>
                </a:lnTo>
                <a:lnTo>
                  <a:pt x="38559" y="6427"/>
                </a:lnTo>
                <a:lnTo>
                  <a:pt x="30847" y="1285"/>
                </a:lnTo>
                <a:lnTo>
                  <a:pt x="21850" y="0"/>
                </a:lnTo>
                <a:close/>
              </a:path>
            </a:pathLst>
          </a:custGeom>
          <a:solidFill>
            <a:srgbClr val="000000"/>
          </a:solidFill>
        </p:spPr>
        <p:txBody>
          <a:bodyPr wrap="square" lIns="0" tIns="0" rIns="0" bIns="0" rtlCol="0"/>
          <a:lstStyle/>
          <a:p>
            <a:endParaRPr sz="1400"/>
          </a:p>
        </p:txBody>
      </p:sp>
      <p:sp>
        <p:nvSpPr>
          <p:cNvPr id="56" name="bk object 56"/>
          <p:cNvSpPr/>
          <p:nvPr/>
        </p:nvSpPr>
        <p:spPr>
          <a:xfrm>
            <a:off x="6738414" y="3058828"/>
            <a:ext cx="47451" cy="45085"/>
          </a:xfrm>
          <a:custGeom>
            <a:avLst/>
            <a:gdLst/>
            <a:ahLst/>
            <a:cxnLst/>
            <a:rect l="l" t="t" r="r" b="b"/>
            <a:pathLst>
              <a:path w="43814" h="45085">
                <a:moveTo>
                  <a:pt x="21849" y="0"/>
                </a:moveTo>
                <a:lnTo>
                  <a:pt x="12852" y="1285"/>
                </a:lnTo>
                <a:lnTo>
                  <a:pt x="6426" y="6429"/>
                </a:lnTo>
                <a:lnTo>
                  <a:pt x="1285" y="14145"/>
                </a:lnTo>
                <a:lnTo>
                  <a:pt x="0" y="23146"/>
                </a:lnTo>
                <a:lnTo>
                  <a:pt x="1285" y="30859"/>
                </a:lnTo>
                <a:lnTo>
                  <a:pt x="6426" y="38574"/>
                </a:lnTo>
                <a:lnTo>
                  <a:pt x="12852" y="43719"/>
                </a:lnTo>
                <a:lnTo>
                  <a:pt x="21849" y="45005"/>
                </a:lnTo>
                <a:lnTo>
                  <a:pt x="30847" y="43719"/>
                </a:lnTo>
                <a:lnTo>
                  <a:pt x="37273" y="38574"/>
                </a:lnTo>
                <a:lnTo>
                  <a:pt x="42414" y="30859"/>
                </a:lnTo>
                <a:lnTo>
                  <a:pt x="43699" y="23146"/>
                </a:lnTo>
                <a:lnTo>
                  <a:pt x="42414" y="14145"/>
                </a:lnTo>
                <a:lnTo>
                  <a:pt x="37273" y="6429"/>
                </a:lnTo>
                <a:lnTo>
                  <a:pt x="30847" y="1285"/>
                </a:lnTo>
                <a:lnTo>
                  <a:pt x="21849" y="0"/>
                </a:lnTo>
                <a:close/>
              </a:path>
            </a:pathLst>
          </a:custGeom>
          <a:solidFill>
            <a:srgbClr val="000000"/>
          </a:solidFill>
        </p:spPr>
        <p:txBody>
          <a:bodyPr wrap="square" lIns="0" tIns="0" rIns="0" bIns="0" rtlCol="0"/>
          <a:lstStyle/>
          <a:p>
            <a:endParaRPr sz="1400"/>
          </a:p>
        </p:txBody>
      </p:sp>
      <p:sp>
        <p:nvSpPr>
          <p:cNvPr id="57" name="bk object 57"/>
          <p:cNvSpPr/>
          <p:nvPr/>
        </p:nvSpPr>
        <p:spPr>
          <a:xfrm>
            <a:off x="5009558" y="1962021"/>
            <a:ext cx="399551" cy="329565"/>
          </a:xfrm>
          <a:custGeom>
            <a:avLst/>
            <a:gdLst/>
            <a:ahLst/>
            <a:cxnLst/>
            <a:rect l="l" t="t" r="r" b="b"/>
            <a:pathLst>
              <a:path w="368935" h="329564">
                <a:moveTo>
                  <a:pt x="363003" y="100292"/>
                </a:moveTo>
                <a:lnTo>
                  <a:pt x="188943" y="100292"/>
                </a:lnTo>
                <a:lnTo>
                  <a:pt x="197940" y="102864"/>
                </a:lnTo>
                <a:lnTo>
                  <a:pt x="205652" y="105436"/>
                </a:lnTo>
                <a:lnTo>
                  <a:pt x="226217" y="137581"/>
                </a:lnTo>
                <a:lnTo>
                  <a:pt x="226217" y="146583"/>
                </a:lnTo>
                <a:lnTo>
                  <a:pt x="200511" y="180015"/>
                </a:lnTo>
                <a:lnTo>
                  <a:pt x="160666" y="201874"/>
                </a:lnTo>
                <a:lnTo>
                  <a:pt x="149099" y="209589"/>
                </a:lnTo>
                <a:lnTo>
                  <a:pt x="122107" y="237877"/>
                </a:lnTo>
                <a:lnTo>
                  <a:pt x="111823" y="275165"/>
                </a:lnTo>
                <a:lnTo>
                  <a:pt x="113108" y="286738"/>
                </a:lnTo>
                <a:lnTo>
                  <a:pt x="140100" y="325313"/>
                </a:lnTo>
                <a:lnTo>
                  <a:pt x="164522" y="329170"/>
                </a:lnTo>
                <a:lnTo>
                  <a:pt x="176090" y="329170"/>
                </a:lnTo>
                <a:lnTo>
                  <a:pt x="215935" y="312453"/>
                </a:lnTo>
                <a:lnTo>
                  <a:pt x="226217" y="295739"/>
                </a:lnTo>
                <a:lnTo>
                  <a:pt x="237787" y="280308"/>
                </a:lnTo>
                <a:lnTo>
                  <a:pt x="257065" y="267451"/>
                </a:lnTo>
                <a:lnTo>
                  <a:pt x="305908" y="240449"/>
                </a:lnTo>
                <a:lnTo>
                  <a:pt x="329045" y="223732"/>
                </a:lnTo>
                <a:lnTo>
                  <a:pt x="349609" y="201874"/>
                </a:lnTo>
                <a:lnTo>
                  <a:pt x="363748" y="173586"/>
                </a:lnTo>
                <a:lnTo>
                  <a:pt x="368889" y="136296"/>
                </a:lnTo>
                <a:lnTo>
                  <a:pt x="366318" y="109295"/>
                </a:lnTo>
                <a:lnTo>
                  <a:pt x="363003" y="100292"/>
                </a:lnTo>
                <a:close/>
              </a:path>
              <a:path w="368935" h="329564">
                <a:moveTo>
                  <a:pt x="179947" y="0"/>
                </a:moveTo>
                <a:lnTo>
                  <a:pt x="136244" y="2571"/>
                </a:lnTo>
                <a:lnTo>
                  <a:pt x="69407" y="25716"/>
                </a:lnTo>
                <a:lnTo>
                  <a:pt x="24421" y="60433"/>
                </a:lnTo>
                <a:lnTo>
                  <a:pt x="2571" y="99007"/>
                </a:lnTo>
                <a:lnTo>
                  <a:pt x="0" y="117009"/>
                </a:lnTo>
                <a:lnTo>
                  <a:pt x="1285" y="129866"/>
                </a:lnTo>
                <a:lnTo>
                  <a:pt x="26991" y="163298"/>
                </a:lnTo>
                <a:lnTo>
                  <a:pt x="61697" y="171014"/>
                </a:lnTo>
                <a:lnTo>
                  <a:pt x="70693" y="171014"/>
                </a:lnTo>
                <a:lnTo>
                  <a:pt x="86117" y="168442"/>
                </a:lnTo>
                <a:lnTo>
                  <a:pt x="98970" y="160726"/>
                </a:lnTo>
                <a:lnTo>
                  <a:pt x="105396" y="154298"/>
                </a:lnTo>
                <a:lnTo>
                  <a:pt x="111823" y="145298"/>
                </a:lnTo>
                <a:lnTo>
                  <a:pt x="119536" y="135010"/>
                </a:lnTo>
                <a:lnTo>
                  <a:pt x="156810" y="104150"/>
                </a:lnTo>
                <a:lnTo>
                  <a:pt x="172234" y="100292"/>
                </a:lnTo>
                <a:lnTo>
                  <a:pt x="363003" y="100292"/>
                </a:lnTo>
                <a:lnTo>
                  <a:pt x="357322" y="84864"/>
                </a:lnTo>
                <a:lnTo>
                  <a:pt x="322617" y="41145"/>
                </a:lnTo>
                <a:lnTo>
                  <a:pt x="263492" y="11571"/>
                </a:lnTo>
                <a:lnTo>
                  <a:pt x="224932" y="2571"/>
                </a:lnTo>
                <a:lnTo>
                  <a:pt x="179947" y="0"/>
                </a:lnTo>
                <a:close/>
              </a:path>
            </a:pathLst>
          </a:custGeom>
          <a:solidFill>
            <a:srgbClr val="000000"/>
          </a:solidFill>
        </p:spPr>
        <p:txBody>
          <a:bodyPr wrap="square" lIns="0" tIns="0" rIns="0" bIns="0" rtlCol="0"/>
          <a:lstStyle/>
          <a:p>
            <a:endParaRPr sz="1400"/>
          </a:p>
        </p:txBody>
      </p:sp>
      <p:sp>
        <p:nvSpPr>
          <p:cNvPr id="58" name="bk object 58"/>
          <p:cNvSpPr/>
          <p:nvPr/>
        </p:nvSpPr>
        <p:spPr>
          <a:xfrm>
            <a:off x="5116743" y="2341338"/>
            <a:ext cx="162863" cy="150440"/>
          </a:xfrm>
          <a:prstGeom prst="rect">
            <a:avLst/>
          </a:prstGeom>
          <a:blipFill>
            <a:blip r:embed="rId12" cstate="print"/>
            <a:stretch>
              <a:fillRect/>
            </a:stretch>
          </a:blipFill>
        </p:spPr>
        <p:txBody>
          <a:bodyPr wrap="square" lIns="0" tIns="0" rIns="0" bIns="0" rtlCol="0"/>
          <a:lstStyle/>
          <a:p>
            <a:endParaRPr sz="1400"/>
          </a:p>
        </p:txBody>
      </p:sp>
      <p:sp>
        <p:nvSpPr>
          <p:cNvPr id="59" name="bk object 59"/>
          <p:cNvSpPr/>
          <p:nvPr/>
        </p:nvSpPr>
        <p:spPr>
          <a:xfrm>
            <a:off x="2005637" y="2764374"/>
            <a:ext cx="0" cy="287020"/>
          </a:xfrm>
          <a:custGeom>
            <a:avLst/>
            <a:gdLst/>
            <a:ahLst/>
            <a:cxnLst/>
            <a:rect l="l" t="t" r="r" b="b"/>
            <a:pathLst>
              <a:path h="287019">
                <a:moveTo>
                  <a:pt x="0" y="0"/>
                </a:moveTo>
                <a:lnTo>
                  <a:pt x="0" y="286738"/>
                </a:lnTo>
              </a:path>
            </a:pathLst>
          </a:custGeom>
          <a:ln w="56554">
            <a:solidFill>
              <a:srgbClr val="000000"/>
            </a:solidFill>
          </a:ln>
        </p:spPr>
        <p:txBody>
          <a:bodyPr wrap="square" lIns="0" tIns="0" rIns="0" bIns="0" rtlCol="0"/>
          <a:lstStyle/>
          <a:p>
            <a:endParaRPr sz="1400"/>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10/30/2020</a:t>
            </a:fld>
            <a:endParaRPr lang="en-US"/>
          </a:p>
        </p:txBody>
      </p:sp>
      <p:sp>
        <p:nvSpPr>
          <p:cNvPr id="4" name="Holder 4"/>
          <p:cNvSpPr>
            <a:spLocks noGrp="1"/>
          </p:cNvSpPr>
          <p:nvPr>
            <p:ph type="sldNum" sz="quarter" idx="7"/>
          </p:nvPr>
        </p:nvSpPr>
        <p:spPr/>
        <p:txBody>
          <a:bodyPr lIns="0" tIns="0" rIns="0" bIns="0"/>
          <a:lstStyle>
            <a:lvl1pPr>
              <a:defRPr sz="1000" b="0" i="0">
                <a:solidFill>
                  <a:srgbClr val="002664"/>
                </a:solidFill>
                <a:latin typeface="Arial"/>
                <a:cs typeface="Arial"/>
              </a:defRPr>
            </a:lvl1pPr>
          </a:lstStyle>
          <a:p>
            <a:pPr marL="25400"/>
            <a:fld id="{81D60167-4931-47E6-BA6A-407CBD079E47}" type="slidenum">
              <a:rPr lang="en-US" spc="-5" smtClean="0"/>
              <a:pPr marL="25400"/>
              <a:t>‹#›</a:t>
            </a:fld>
            <a:endParaRPr lang="en-US" spc="-5"/>
          </a:p>
        </p:txBody>
      </p:sp>
    </p:spTree>
    <p:extLst>
      <p:ext uri="{BB962C8B-B14F-4D97-AF65-F5344CB8AC3E}">
        <p14:creationId xmlns:p14="http://schemas.microsoft.com/office/powerpoint/2010/main" val="72219508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50D07FE8-2F47-8F4C-B1CE-9699F6AF14E1}"/>
              </a:ext>
            </a:extLst>
          </p:cNvPr>
          <p:cNvSpPr/>
          <p:nvPr userDrawn="1"/>
        </p:nvSpPr>
        <p:spPr>
          <a:xfrm>
            <a:off x="0" y="0"/>
            <a:ext cx="9902825" cy="6858000"/>
          </a:xfrm>
          <a:custGeom>
            <a:avLst/>
            <a:gdLst>
              <a:gd name="connsiteX0" fmla="*/ 0 w 9144000"/>
              <a:gd name="connsiteY0" fmla="*/ 0 h 6858000"/>
              <a:gd name="connsiteX1" fmla="*/ 9144000 w 9144000"/>
              <a:gd name="connsiteY1" fmla="*/ 0 h 6858000"/>
              <a:gd name="connsiteX2" fmla="*/ 9144000 w 9144000"/>
              <a:gd name="connsiteY2" fmla="*/ 5715000 h 6858000"/>
              <a:gd name="connsiteX3" fmla="*/ 4572000 w 9144000"/>
              <a:gd name="connsiteY3" fmla="*/ 5715000 h 6858000"/>
              <a:gd name="connsiteX4" fmla="*/ 4572000 w 9144000"/>
              <a:gd name="connsiteY4" fmla="*/ 6858000 h 6858000"/>
              <a:gd name="connsiteX5" fmla="*/ 0 w 914400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6858000">
                <a:moveTo>
                  <a:pt x="0" y="0"/>
                </a:moveTo>
                <a:lnTo>
                  <a:pt x="9144000" y="0"/>
                </a:lnTo>
                <a:lnTo>
                  <a:pt x="9144000" y="5715000"/>
                </a:lnTo>
                <a:lnTo>
                  <a:pt x="4572000" y="5715000"/>
                </a:lnTo>
                <a:lnTo>
                  <a:pt x="4572000" y="6858000"/>
                </a:lnTo>
                <a:lnTo>
                  <a:pt x="0" y="6858000"/>
                </a:lnTo>
                <a:close/>
              </a:path>
            </a:pathLst>
          </a:custGeom>
          <a:blipFill>
            <a:blip r:embed="rId2"/>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2" name="Title 1"/>
          <p:cNvSpPr>
            <a:spLocks noGrp="1"/>
          </p:cNvSpPr>
          <p:nvPr>
            <p:ph type="title" hasCustomPrompt="1"/>
          </p:nvPr>
        </p:nvSpPr>
        <p:spPr>
          <a:xfrm>
            <a:off x="495141" y="2583718"/>
            <a:ext cx="8912543" cy="615553"/>
          </a:xfrm>
        </p:spPr>
        <p:txBody>
          <a:bodyPr lIns="0" rIns="0" anchor="t"/>
          <a:lstStyle>
            <a:lvl1pPr algn="l">
              <a:defRPr sz="4000" b="1" cap="none">
                <a:solidFill>
                  <a:srgbClr val="002664"/>
                </a:solidFill>
              </a:defRPr>
            </a:lvl1pPr>
          </a:lstStyle>
          <a:p>
            <a:r>
              <a:rPr lang="en-US"/>
              <a:t>Click to edit divider master title</a:t>
            </a:r>
          </a:p>
        </p:txBody>
      </p:sp>
      <p:sp>
        <p:nvSpPr>
          <p:cNvPr id="3" name="Text Placeholder 2"/>
          <p:cNvSpPr>
            <a:spLocks noGrp="1"/>
          </p:cNvSpPr>
          <p:nvPr>
            <p:ph type="body" idx="1" hasCustomPrompt="1"/>
          </p:nvPr>
        </p:nvSpPr>
        <p:spPr>
          <a:xfrm>
            <a:off x="495141" y="2275941"/>
            <a:ext cx="8912543" cy="307777"/>
          </a:xfrm>
        </p:spPr>
        <p:txBody>
          <a:bodyPr lIns="0" rIns="0" anchor="b"/>
          <a:lstStyle>
            <a:lvl1pPr marL="0" indent="0">
              <a:buNone/>
              <a:defRPr sz="2000">
                <a:solidFill>
                  <a:srgbClr val="002664"/>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subhead master text</a:t>
            </a:r>
          </a:p>
        </p:txBody>
      </p:sp>
      <p:pic>
        <p:nvPicPr>
          <p:cNvPr id="6" name="Picture 5" descr="A picture containing bird&#10;&#10;Description automatically generated">
            <a:extLst>
              <a:ext uri="{FF2B5EF4-FFF2-40B4-BE49-F238E27FC236}">
                <a16:creationId xmlns:a16="http://schemas.microsoft.com/office/drawing/2014/main" id="{AFFA5229-97C2-498A-AA0E-55FEB4E6BF70}"/>
              </a:ext>
            </a:extLst>
          </p:cNvPr>
          <p:cNvPicPr>
            <a:picLocks noChangeAspect="1"/>
          </p:cNvPicPr>
          <p:nvPr userDrawn="1"/>
        </p:nvPicPr>
        <p:blipFill rotWithShape="1">
          <a:blip r:embed="rId3"/>
          <a:srcRect l="13138" t="17014" r="12037" b="16666"/>
          <a:stretch/>
        </p:blipFill>
        <p:spPr>
          <a:xfrm>
            <a:off x="443567" y="5514974"/>
            <a:ext cx="1843525" cy="1005840"/>
          </a:xfrm>
          <a:prstGeom prst="rect">
            <a:avLst/>
          </a:prstGeom>
        </p:spPr>
      </p:pic>
    </p:spTree>
    <p:extLst>
      <p:ext uri="{BB962C8B-B14F-4D97-AF65-F5344CB8AC3E}">
        <p14:creationId xmlns:p14="http://schemas.microsoft.com/office/powerpoint/2010/main" val="2242846903"/>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F11144E2-884D-034D-9E5A-15CE3759F042}"/>
              </a:ext>
            </a:extLst>
          </p:cNvPr>
          <p:cNvPicPr>
            <a:picLocks noChangeAspect="1"/>
          </p:cNvPicPr>
          <p:nvPr userDrawn="1"/>
        </p:nvPicPr>
        <p:blipFill>
          <a:blip r:embed="rId2"/>
          <a:srcRect/>
          <a:stretch/>
        </p:blipFill>
        <p:spPr>
          <a:xfrm>
            <a:off x="0" y="0"/>
            <a:ext cx="9902825" cy="6858000"/>
          </a:xfrm>
          <a:prstGeom prst="rect">
            <a:avLst/>
          </a:prstGeom>
        </p:spPr>
      </p:pic>
      <p:sp>
        <p:nvSpPr>
          <p:cNvPr id="2" name="Title 1"/>
          <p:cNvSpPr>
            <a:spLocks noGrp="1"/>
          </p:cNvSpPr>
          <p:nvPr userDrawn="1">
            <p:ph type="ctrTitle" hasCustomPrompt="1"/>
          </p:nvPr>
        </p:nvSpPr>
        <p:spPr>
          <a:xfrm>
            <a:off x="499040" y="2926080"/>
            <a:ext cx="8908644" cy="731520"/>
          </a:xfrm>
        </p:spPr>
        <p:txBody>
          <a:bodyPr lIns="0" anchor="ctr">
            <a:normAutofit/>
          </a:bodyPr>
          <a:lstStyle>
            <a:lvl1pPr>
              <a:defRPr sz="3600">
                <a:solidFill>
                  <a:schemeClr val="bg1"/>
                </a:solidFill>
              </a:defRPr>
            </a:lvl1pPr>
          </a:lstStyle>
          <a:p>
            <a:r>
              <a:rPr lang="en-US"/>
              <a:t>Click to edit master title</a:t>
            </a:r>
          </a:p>
        </p:txBody>
      </p:sp>
      <p:sp>
        <p:nvSpPr>
          <p:cNvPr id="3" name="Subtitle 2"/>
          <p:cNvSpPr>
            <a:spLocks noGrp="1"/>
          </p:cNvSpPr>
          <p:nvPr userDrawn="1">
            <p:ph type="subTitle" idx="1" hasCustomPrompt="1"/>
          </p:nvPr>
        </p:nvSpPr>
        <p:spPr>
          <a:xfrm>
            <a:off x="499040" y="3657600"/>
            <a:ext cx="8896948" cy="791645"/>
          </a:xfrm>
        </p:spPr>
        <p:txBody>
          <a:bodyPr lIns="0" anchor="t">
            <a:normAutofit/>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subhead</a:t>
            </a:r>
          </a:p>
        </p:txBody>
      </p:sp>
      <p:sp>
        <p:nvSpPr>
          <p:cNvPr id="4" name="Date Placeholder 3"/>
          <p:cNvSpPr>
            <a:spLocks noGrp="1"/>
          </p:cNvSpPr>
          <p:nvPr userDrawn="1">
            <p:ph type="dt" sz="half" idx="10"/>
          </p:nvPr>
        </p:nvSpPr>
        <p:spPr>
          <a:xfrm>
            <a:off x="499040" y="2651760"/>
            <a:ext cx="2310659" cy="274320"/>
          </a:xfrm>
          <a:prstGeom prst="rect">
            <a:avLst/>
          </a:prstGeom>
        </p:spPr>
        <p:txBody>
          <a:bodyPr lIns="0" anchor="b"/>
          <a:lstStyle>
            <a:lvl1pPr marL="0" indent="0">
              <a:defRPr sz="1000">
                <a:solidFill>
                  <a:schemeClr val="bg1"/>
                </a:solidFill>
                <a:latin typeface="Arial"/>
                <a:cs typeface="Arial"/>
              </a:defRPr>
            </a:lvl1pPr>
          </a:lstStyle>
          <a:p>
            <a:r>
              <a:rPr lang="en-US"/>
              <a:t>Date</a:t>
            </a:r>
          </a:p>
        </p:txBody>
      </p:sp>
      <p:pic>
        <p:nvPicPr>
          <p:cNvPr id="12" name="Picture 11" descr="A picture containing bird&#10;&#10;Description automatically generated">
            <a:extLst>
              <a:ext uri="{FF2B5EF4-FFF2-40B4-BE49-F238E27FC236}">
                <a16:creationId xmlns:a16="http://schemas.microsoft.com/office/drawing/2014/main" id="{FD703A9D-8022-42DA-AA81-1FF95F6FBC62}"/>
              </a:ext>
            </a:extLst>
          </p:cNvPr>
          <p:cNvPicPr>
            <a:picLocks noChangeAspect="1"/>
          </p:cNvPicPr>
          <p:nvPr userDrawn="1"/>
        </p:nvPicPr>
        <p:blipFill rotWithShape="1">
          <a:blip r:embed="rId3"/>
          <a:srcRect l="13138" t="17014" r="12037" b="16666"/>
          <a:stretch/>
        </p:blipFill>
        <p:spPr>
          <a:xfrm>
            <a:off x="441050" y="198281"/>
            <a:ext cx="2513898" cy="1371600"/>
          </a:xfrm>
          <a:prstGeom prst="rect">
            <a:avLst/>
          </a:prstGeom>
        </p:spPr>
      </p:pic>
    </p:spTree>
    <p:extLst>
      <p:ext uri="{BB962C8B-B14F-4D97-AF65-F5344CB8AC3E}">
        <p14:creationId xmlns:p14="http://schemas.microsoft.com/office/powerpoint/2010/main" val="27662646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Agenda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38A5E94-02F7-0F41-80F9-5E9152491BF6}"/>
              </a:ext>
            </a:extLst>
          </p:cNvPr>
          <p:cNvSpPr>
            <a:spLocks noGrp="1"/>
          </p:cNvSpPr>
          <p:nvPr>
            <p:ph type="body" sz="half" idx="2" hasCustomPrompt="1"/>
          </p:nvPr>
        </p:nvSpPr>
        <p:spPr>
          <a:xfrm>
            <a:off x="495141" y="1638300"/>
            <a:ext cx="8912543" cy="4076700"/>
          </a:xfrm>
        </p:spPr>
        <p:txBody>
          <a:bodyPr/>
          <a:lstStyle>
            <a:lvl1pPr marL="342900" indent="-342900">
              <a:buFont typeface="+mj-lt"/>
              <a:buAutoNum type="arabicPeriod"/>
              <a:defRPr sz="1400">
                <a:solidFill>
                  <a:srgbClr val="002664"/>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a:t>Sample text agenda</a:t>
            </a:r>
          </a:p>
          <a:p>
            <a:r>
              <a:rPr lang="en-US"/>
              <a:t>Sample text agenda longer line example</a:t>
            </a:r>
          </a:p>
          <a:p>
            <a:r>
              <a:rPr lang="en-US"/>
              <a:t>Sample text agenda</a:t>
            </a:r>
          </a:p>
          <a:p>
            <a:r>
              <a:rPr lang="en-US"/>
              <a:t>Sample text agenda longer line example</a:t>
            </a:r>
          </a:p>
          <a:p>
            <a:r>
              <a:rPr lang="en-US"/>
              <a:t>Sample text agenda longer line example</a:t>
            </a:r>
          </a:p>
          <a:p>
            <a:r>
              <a:rPr lang="en-US"/>
              <a:t>Sample text agenda</a:t>
            </a:r>
          </a:p>
          <a:p>
            <a:r>
              <a:rPr lang="en-US"/>
              <a:t>Sample text agenda</a:t>
            </a:r>
          </a:p>
          <a:p>
            <a:r>
              <a:rPr lang="en-US"/>
              <a:t>Sample text agenda longer line example</a:t>
            </a:r>
          </a:p>
          <a:p>
            <a:r>
              <a:rPr lang="en-US"/>
              <a:t>Sample text agenda longer line example</a:t>
            </a:r>
          </a:p>
          <a:p>
            <a:r>
              <a:rPr lang="en-US"/>
              <a:t>Sample text agenda</a:t>
            </a:r>
          </a:p>
          <a:p>
            <a:r>
              <a:rPr lang="en-US"/>
              <a:t>Sample text agenda sample text agenda longer line example</a:t>
            </a:r>
          </a:p>
        </p:txBody>
      </p:sp>
      <p:sp>
        <p:nvSpPr>
          <p:cNvPr id="3" name="TextBox 2">
            <a:extLst>
              <a:ext uri="{FF2B5EF4-FFF2-40B4-BE49-F238E27FC236}">
                <a16:creationId xmlns:a16="http://schemas.microsoft.com/office/drawing/2014/main" id="{E87BAE30-A2F2-1742-A3D7-167FB25BF7D2}"/>
              </a:ext>
            </a:extLst>
          </p:cNvPr>
          <p:cNvSpPr txBox="1"/>
          <p:nvPr userDrawn="1"/>
        </p:nvSpPr>
        <p:spPr>
          <a:xfrm>
            <a:off x="495141" y="266701"/>
            <a:ext cx="8912541" cy="1057275"/>
          </a:xfrm>
          <a:prstGeom prst="rect">
            <a:avLst/>
          </a:prstGeom>
          <a:noFill/>
        </p:spPr>
        <p:txBody>
          <a:bodyPr wrap="square" lIns="0" tIns="0" rIns="0" bIns="0" rtlCol="0" anchor="b" anchorCtr="0">
            <a:noAutofit/>
          </a:bodyPr>
          <a:lstStyle/>
          <a:p>
            <a:r>
              <a:rPr lang="en-US" sz="3200" b="1">
                <a:solidFill>
                  <a:srgbClr val="002664"/>
                </a:solidFill>
                <a:latin typeface="Arial" panose="020B0604020202020204" pitchFamily="34" charset="0"/>
                <a:cs typeface="Arial" panose="020B0604020202020204" pitchFamily="34" charset="0"/>
              </a:rPr>
              <a:t>Agenda</a:t>
            </a:r>
          </a:p>
        </p:txBody>
      </p:sp>
    </p:spTree>
    <p:extLst>
      <p:ext uri="{BB962C8B-B14F-4D97-AF65-F5344CB8AC3E}">
        <p14:creationId xmlns:p14="http://schemas.microsoft.com/office/powerpoint/2010/main" val="328855744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master title</a:t>
            </a:r>
          </a:p>
        </p:txBody>
      </p:sp>
      <p:sp>
        <p:nvSpPr>
          <p:cNvPr id="3" name="Content Placeholder 2"/>
          <p:cNvSpPr>
            <a:spLocks noGrp="1"/>
          </p:cNvSpPr>
          <p:nvPr>
            <p:ph idx="1" hasCustomPrompt="1"/>
          </p:nvPr>
        </p:nvSpPr>
        <p:spPr>
          <a:xfrm>
            <a:off x="495141" y="1638300"/>
            <a:ext cx="8912543" cy="4076700"/>
          </a:xfrm>
        </p:spPr>
        <p:txBody>
          <a:bodyPr/>
          <a:lstStyle/>
          <a:p>
            <a:pPr lvl="0"/>
            <a:r>
              <a:rPr lang="en-US"/>
              <a:t>Click to edit master text</a:t>
            </a:r>
          </a:p>
          <a:p>
            <a:pPr lvl="1"/>
            <a:r>
              <a:rPr lang="en-US"/>
              <a:t>Second level</a:t>
            </a:r>
          </a:p>
          <a:p>
            <a:pPr lvl="2"/>
            <a:r>
              <a:rPr lang="en-US"/>
              <a:t>Third level</a:t>
            </a:r>
          </a:p>
          <a:p>
            <a:pPr lvl="3"/>
            <a:r>
              <a:rPr lang="en-US"/>
              <a:t>Fourth level</a:t>
            </a:r>
          </a:p>
          <a:p>
            <a:pPr lvl="4"/>
            <a:r>
              <a:rPr lang="en-US"/>
              <a:t>Fifth level</a:t>
            </a:r>
          </a:p>
        </p:txBody>
      </p:sp>
      <p:sp>
        <p:nvSpPr>
          <p:cNvPr id="4" name="TextBox 3">
            <a:extLst>
              <a:ext uri="{FF2B5EF4-FFF2-40B4-BE49-F238E27FC236}">
                <a16:creationId xmlns:a16="http://schemas.microsoft.com/office/drawing/2014/main" id="{036A3E6D-73F6-44F2-9916-5C4E6AEC7A77}"/>
              </a:ext>
            </a:extLst>
          </p:cNvPr>
          <p:cNvSpPr txBox="1"/>
          <p:nvPr userDrawn="1"/>
        </p:nvSpPr>
        <p:spPr>
          <a:xfrm>
            <a:off x="2728131" y="6024283"/>
            <a:ext cx="912614" cy="307777"/>
          </a:xfrm>
          <a:prstGeom prst="rect">
            <a:avLst/>
          </a:prstGeom>
          <a:solidFill>
            <a:schemeClr val="bg1"/>
          </a:solidFill>
        </p:spPr>
        <p:txBody>
          <a:bodyPr wrap="square" rtlCol="0">
            <a:spAutoFit/>
          </a:bodyPr>
          <a:lstStyle/>
          <a:p>
            <a:endParaRPr lang="en-US" sz="1400"/>
          </a:p>
        </p:txBody>
      </p:sp>
    </p:spTree>
    <p:extLst>
      <p:ext uri="{BB962C8B-B14F-4D97-AF65-F5344CB8AC3E}">
        <p14:creationId xmlns:p14="http://schemas.microsoft.com/office/powerpoint/2010/main" val="222187037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50D07FE8-2F47-8F4C-B1CE-9699F6AF14E1}"/>
              </a:ext>
            </a:extLst>
          </p:cNvPr>
          <p:cNvSpPr/>
          <p:nvPr userDrawn="1"/>
        </p:nvSpPr>
        <p:spPr>
          <a:xfrm>
            <a:off x="0" y="0"/>
            <a:ext cx="9902825" cy="6858000"/>
          </a:xfrm>
          <a:custGeom>
            <a:avLst/>
            <a:gdLst>
              <a:gd name="connsiteX0" fmla="*/ 0 w 9144000"/>
              <a:gd name="connsiteY0" fmla="*/ 0 h 6858000"/>
              <a:gd name="connsiteX1" fmla="*/ 9144000 w 9144000"/>
              <a:gd name="connsiteY1" fmla="*/ 0 h 6858000"/>
              <a:gd name="connsiteX2" fmla="*/ 9144000 w 9144000"/>
              <a:gd name="connsiteY2" fmla="*/ 5715000 h 6858000"/>
              <a:gd name="connsiteX3" fmla="*/ 4572000 w 9144000"/>
              <a:gd name="connsiteY3" fmla="*/ 5715000 h 6858000"/>
              <a:gd name="connsiteX4" fmla="*/ 4572000 w 9144000"/>
              <a:gd name="connsiteY4" fmla="*/ 6858000 h 6858000"/>
              <a:gd name="connsiteX5" fmla="*/ 0 w 914400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4000" h="6858000">
                <a:moveTo>
                  <a:pt x="0" y="0"/>
                </a:moveTo>
                <a:lnTo>
                  <a:pt x="9144000" y="0"/>
                </a:lnTo>
                <a:lnTo>
                  <a:pt x="9144000" y="5715000"/>
                </a:lnTo>
                <a:lnTo>
                  <a:pt x="4572000" y="5715000"/>
                </a:lnTo>
                <a:lnTo>
                  <a:pt x="4572000" y="6858000"/>
                </a:lnTo>
                <a:lnTo>
                  <a:pt x="0" y="6858000"/>
                </a:lnTo>
                <a:close/>
              </a:path>
            </a:pathLst>
          </a:custGeom>
          <a:blipFill>
            <a:blip r:embed="rId2"/>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p>
        </p:txBody>
      </p:sp>
      <p:sp>
        <p:nvSpPr>
          <p:cNvPr id="2" name="Title 1"/>
          <p:cNvSpPr>
            <a:spLocks noGrp="1"/>
          </p:cNvSpPr>
          <p:nvPr>
            <p:ph type="title" hasCustomPrompt="1"/>
          </p:nvPr>
        </p:nvSpPr>
        <p:spPr>
          <a:xfrm>
            <a:off x="495141" y="2583718"/>
            <a:ext cx="8912543" cy="1500187"/>
          </a:xfrm>
        </p:spPr>
        <p:txBody>
          <a:bodyPr lIns="0" rIns="0" anchor="t"/>
          <a:lstStyle>
            <a:lvl1pPr algn="l">
              <a:defRPr sz="4000" b="1" cap="none">
                <a:solidFill>
                  <a:srgbClr val="002664"/>
                </a:solidFill>
              </a:defRPr>
            </a:lvl1pPr>
          </a:lstStyle>
          <a:p>
            <a:r>
              <a:rPr lang="en-US"/>
              <a:t>Click to edit divider master title</a:t>
            </a:r>
          </a:p>
        </p:txBody>
      </p:sp>
      <p:sp>
        <p:nvSpPr>
          <p:cNvPr id="3" name="Text Placeholder 2"/>
          <p:cNvSpPr>
            <a:spLocks noGrp="1"/>
          </p:cNvSpPr>
          <p:nvPr>
            <p:ph type="body" idx="1" hasCustomPrompt="1"/>
          </p:nvPr>
        </p:nvSpPr>
        <p:spPr>
          <a:xfrm>
            <a:off x="495141" y="1650381"/>
            <a:ext cx="8912543" cy="933337"/>
          </a:xfrm>
        </p:spPr>
        <p:txBody>
          <a:bodyPr lIns="0" rIns="0" anchor="b"/>
          <a:lstStyle>
            <a:lvl1pPr marL="0" indent="0">
              <a:buNone/>
              <a:defRPr sz="2000">
                <a:solidFill>
                  <a:srgbClr val="002664"/>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subhead master text</a:t>
            </a:r>
          </a:p>
        </p:txBody>
      </p:sp>
      <p:pic>
        <p:nvPicPr>
          <p:cNvPr id="6" name="Picture 5" descr="A picture containing bird&#10;&#10;Description automatically generated">
            <a:extLst>
              <a:ext uri="{FF2B5EF4-FFF2-40B4-BE49-F238E27FC236}">
                <a16:creationId xmlns:a16="http://schemas.microsoft.com/office/drawing/2014/main" id="{AFFA5229-97C2-498A-AA0E-55FEB4E6BF70}"/>
              </a:ext>
            </a:extLst>
          </p:cNvPr>
          <p:cNvPicPr>
            <a:picLocks noChangeAspect="1"/>
          </p:cNvPicPr>
          <p:nvPr userDrawn="1"/>
        </p:nvPicPr>
        <p:blipFill rotWithShape="1">
          <a:blip r:embed="rId3"/>
          <a:srcRect l="13138" t="17014" r="12037" b="16666"/>
          <a:stretch/>
        </p:blipFill>
        <p:spPr>
          <a:xfrm>
            <a:off x="443567" y="5514974"/>
            <a:ext cx="1843525" cy="1005840"/>
          </a:xfrm>
          <a:prstGeom prst="rect">
            <a:avLst/>
          </a:prstGeom>
        </p:spPr>
      </p:pic>
    </p:spTree>
    <p:extLst>
      <p:ext uri="{BB962C8B-B14F-4D97-AF65-F5344CB8AC3E}">
        <p14:creationId xmlns:p14="http://schemas.microsoft.com/office/powerpoint/2010/main" val="500376937"/>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4638"/>
            <a:ext cx="8912225"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95300" y="1535113"/>
            <a:ext cx="4375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95300" y="2174875"/>
            <a:ext cx="4375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30788" y="1535113"/>
            <a:ext cx="43767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30788" y="2174875"/>
            <a:ext cx="43767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31"/>
          <p:cNvSpPr>
            <a:spLocks noGrp="1" noChangeArrowheads="1"/>
          </p:cNvSpPr>
          <p:nvPr>
            <p:ph type="ftr" sz="quarter" idx="10"/>
          </p:nvPr>
        </p:nvSpPr>
        <p:spPr>
          <a:ln/>
        </p:spPr>
        <p:txBody>
          <a:bodyPr/>
          <a:lstStyle>
            <a:lvl1pPr>
              <a:defRPr/>
            </a:lvl1pPr>
          </a:lstStyle>
          <a:p>
            <a:pPr>
              <a:defRPr/>
            </a:pPr>
            <a:r>
              <a:rPr lang="en-US"/>
              <a:t>FFS beneficiaries were identified as those with &gt;= 3 MTM payments and 0 MCO payments during reported  year. Utilization  and spending are calculated from children and adults with 12 month continuous eligibility. Data Source: DC Medicaid Management Information System (MMIS) beneficiary data, extracted June 1, 2017.</a:t>
            </a:r>
          </a:p>
        </p:txBody>
      </p:sp>
    </p:spTree>
    <p:extLst>
      <p:ext uri="{BB962C8B-B14F-4D97-AF65-F5344CB8AC3E}">
        <p14:creationId xmlns:p14="http://schemas.microsoft.com/office/powerpoint/2010/main" val="323249311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495141" y="1638301"/>
            <a:ext cx="4373748" cy="407669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hasCustomPrompt="1"/>
          </p:nvPr>
        </p:nvSpPr>
        <p:spPr>
          <a:xfrm>
            <a:off x="5033936" y="1638300"/>
            <a:ext cx="4373748" cy="4076699"/>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a:t>
            </a:r>
          </a:p>
          <a:p>
            <a:pPr lvl="1"/>
            <a:r>
              <a:rPr lang="en-US"/>
              <a:t>Second level</a:t>
            </a:r>
          </a:p>
          <a:p>
            <a:pPr lvl="2"/>
            <a:r>
              <a:rPr lang="en-US"/>
              <a:t>Third level</a:t>
            </a:r>
          </a:p>
          <a:p>
            <a:pPr lvl="3"/>
            <a:r>
              <a:rPr lang="en-US"/>
              <a:t>Fourth level</a:t>
            </a:r>
          </a:p>
          <a:p>
            <a:pPr lvl="4"/>
            <a:r>
              <a:rPr lang="en-US"/>
              <a:t>Fifth level</a:t>
            </a:r>
          </a:p>
        </p:txBody>
      </p:sp>
      <p:sp>
        <p:nvSpPr>
          <p:cNvPr id="5" name="Title 4">
            <a:extLst>
              <a:ext uri="{FF2B5EF4-FFF2-40B4-BE49-F238E27FC236}">
                <a16:creationId xmlns:a16="http://schemas.microsoft.com/office/drawing/2014/main" id="{3572502B-B2D1-4E91-BC7B-4617BB96963C}"/>
              </a:ext>
            </a:extLst>
          </p:cNvPr>
          <p:cNvSpPr>
            <a:spLocks noGrp="1"/>
          </p:cNvSpPr>
          <p:nvPr>
            <p:ph type="title"/>
          </p:nvPr>
        </p:nvSpPr>
        <p:spPr/>
        <p:txBody>
          <a:bodyPr/>
          <a:lstStyle/>
          <a:p>
            <a:r>
              <a:rPr lang="en-US"/>
              <a:t>Click to edit Master title style</a:t>
            </a:r>
          </a:p>
        </p:txBody>
      </p:sp>
      <p:sp>
        <p:nvSpPr>
          <p:cNvPr id="6" name="TextBox 5">
            <a:extLst>
              <a:ext uri="{FF2B5EF4-FFF2-40B4-BE49-F238E27FC236}">
                <a16:creationId xmlns:a16="http://schemas.microsoft.com/office/drawing/2014/main" id="{76A065D7-255A-43B2-AC7B-8594C35E77B8}"/>
              </a:ext>
            </a:extLst>
          </p:cNvPr>
          <p:cNvSpPr txBox="1"/>
          <p:nvPr userDrawn="1"/>
        </p:nvSpPr>
        <p:spPr>
          <a:xfrm>
            <a:off x="2844635" y="5938228"/>
            <a:ext cx="766984" cy="307777"/>
          </a:xfrm>
          <a:prstGeom prst="rect">
            <a:avLst/>
          </a:prstGeom>
          <a:solidFill>
            <a:schemeClr val="bg1"/>
          </a:solidFill>
        </p:spPr>
        <p:txBody>
          <a:bodyPr wrap="square" rtlCol="0">
            <a:spAutoFit/>
          </a:bodyPr>
          <a:lstStyle/>
          <a:p>
            <a:endParaRPr lang="en-US" sz="1400"/>
          </a:p>
        </p:txBody>
      </p:sp>
    </p:spTree>
    <p:extLst>
      <p:ext uri="{BB962C8B-B14F-4D97-AF65-F5344CB8AC3E}">
        <p14:creationId xmlns:p14="http://schemas.microsoft.com/office/powerpoint/2010/main" val="80464124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a:t>Click to edit master title</a:t>
            </a:r>
          </a:p>
        </p:txBody>
      </p:sp>
      <p:sp>
        <p:nvSpPr>
          <p:cNvPr id="3" name="Text Placeholder 2"/>
          <p:cNvSpPr>
            <a:spLocks noGrp="1"/>
          </p:cNvSpPr>
          <p:nvPr>
            <p:ph type="body" idx="1" hasCustomPrompt="1"/>
          </p:nvPr>
        </p:nvSpPr>
        <p:spPr>
          <a:xfrm>
            <a:off x="495141" y="1638300"/>
            <a:ext cx="4375467" cy="34063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a:t>
            </a:r>
          </a:p>
        </p:txBody>
      </p:sp>
      <p:sp>
        <p:nvSpPr>
          <p:cNvPr id="4" name="Content Placeholder 3"/>
          <p:cNvSpPr>
            <a:spLocks noGrp="1"/>
          </p:cNvSpPr>
          <p:nvPr>
            <p:ph sz="half" idx="2" hasCustomPrompt="1"/>
          </p:nvPr>
        </p:nvSpPr>
        <p:spPr>
          <a:xfrm>
            <a:off x="495141" y="1978938"/>
            <a:ext cx="4375467" cy="37360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hasCustomPrompt="1"/>
          </p:nvPr>
        </p:nvSpPr>
        <p:spPr>
          <a:xfrm>
            <a:off x="5030498" y="1638300"/>
            <a:ext cx="4377186" cy="34063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a:t>
            </a:r>
          </a:p>
        </p:txBody>
      </p:sp>
      <p:sp>
        <p:nvSpPr>
          <p:cNvPr id="6" name="Content Placeholder 5"/>
          <p:cNvSpPr>
            <a:spLocks noGrp="1"/>
          </p:cNvSpPr>
          <p:nvPr>
            <p:ph sz="quarter" idx="4" hasCustomPrompt="1"/>
          </p:nvPr>
        </p:nvSpPr>
        <p:spPr>
          <a:xfrm>
            <a:off x="5030498" y="1978939"/>
            <a:ext cx="4377186" cy="373606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a:t>
            </a:r>
          </a:p>
          <a:p>
            <a:pPr lvl="1"/>
            <a:r>
              <a:rPr lang="en-US"/>
              <a:t>Second level</a:t>
            </a:r>
          </a:p>
          <a:p>
            <a:pPr lvl="2"/>
            <a:r>
              <a:rPr lang="en-US"/>
              <a:t>Third level</a:t>
            </a:r>
          </a:p>
          <a:p>
            <a:pPr lvl="3"/>
            <a:r>
              <a:rPr lang="en-US"/>
              <a:t>Fourth level</a:t>
            </a:r>
          </a:p>
          <a:p>
            <a:pPr lvl="4"/>
            <a:r>
              <a:rPr lang="en-US"/>
              <a:t>Fifth level</a:t>
            </a:r>
          </a:p>
        </p:txBody>
      </p:sp>
      <p:sp>
        <p:nvSpPr>
          <p:cNvPr id="7" name="TextBox 6">
            <a:extLst>
              <a:ext uri="{FF2B5EF4-FFF2-40B4-BE49-F238E27FC236}">
                <a16:creationId xmlns:a16="http://schemas.microsoft.com/office/drawing/2014/main" id="{CCC52BA5-D89F-4A5E-A9F6-114B052177F0}"/>
              </a:ext>
            </a:extLst>
          </p:cNvPr>
          <p:cNvSpPr txBox="1"/>
          <p:nvPr userDrawn="1"/>
        </p:nvSpPr>
        <p:spPr>
          <a:xfrm>
            <a:off x="2873762" y="6006354"/>
            <a:ext cx="669897" cy="307777"/>
          </a:xfrm>
          <a:prstGeom prst="rect">
            <a:avLst/>
          </a:prstGeom>
          <a:solidFill>
            <a:schemeClr val="bg1"/>
          </a:solidFill>
        </p:spPr>
        <p:txBody>
          <a:bodyPr wrap="square" rtlCol="0">
            <a:spAutoFit/>
          </a:bodyPr>
          <a:lstStyle/>
          <a:p>
            <a:endParaRPr lang="en-US" sz="1400"/>
          </a:p>
        </p:txBody>
      </p:sp>
    </p:spTree>
    <p:extLst>
      <p:ext uri="{BB962C8B-B14F-4D97-AF65-F5344CB8AC3E}">
        <p14:creationId xmlns:p14="http://schemas.microsoft.com/office/powerpoint/2010/main" val="152087912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8" name="Picture Placeholder 5">
            <a:extLst>
              <a:ext uri="{FF2B5EF4-FFF2-40B4-BE49-F238E27FC236}">
                <a16:creationId xmlns:a16="http://schemas.microsoft.com/office/drawing/2014/main" id="{CC1FE6F9-86EE-1C42-B32F-26E4B81285EB}"/>
              </a:ext>
            </a:extLst>
          </p:cNvPr>
          <p:cNvSpPr>
            <a:spLocks noGrp="1"/>
          </p:cNvSpPr>
          <p:nvPr>
            <p:ph type="pic" sz="quarter" idx="19"/>
          </p:nvPr>
        </p:nvSpPr>
        <p:spPr>
          <a:xfrm>
            <a:off x="495142" y="1638300"/>
            <a:ext cx="2723277" cy="1928019"/>
          </a:xfrm>
          <a:solidFill>
            <a:schemeClr val="bg1">
              <a:lumMod val="85000"/>
            </a:schemeClr>
          </a:solidFill>
        </p:spPr>
        <p:txBody>
          <a:bodyPr>
            <a:normAutofit/>
          </a:bodyPr>
          <a:lstStyle>
            <a:lvl1pPr marL="0" indent="0">
              <a:buNone/>
              <a:defRPr sz="1600">
                <a:solidFill>
                  <a:srgbClr val="002664"/>
                </a:solidFill>
              </a:defRPr>
            </a:lvl1pPr>
          </a:lstStyle>
          <a:p>
            <a:r>
              <a:rPr lang="en-US"/>
              <a:t>Click icon to add picture</a:t>
            </a:r>
          </a:p>
        </p:txBody>
      </p:sp>
      <p:sp>
        <p:nvSpPr>
          <p:cNvPr id="9" name="Picture Placeholder 5">
            <a:extLst>
              <a:ext uri="{FF2B5EF4-FFF2-40B4-BE49-F238E27FC236}">
                <a16:creationId xmlns:a16="http://schemas.microsoft.com/office/drawing/2014/main" id="{13DA39FD-FA8F-F64F-AA91-F302C66CB5C0}"/>
              </a:ext>
            </a:extLst>
          </p:cNvPr>
          <p:cNvSpPr>
            <a:spLocks noGrp="1"/>
          </p:cNvSpPr>
          <p:nvPr>
            <p:ph type="pic" sz="quarter" idx="23"/>
          </p:nvPr>
        </p:nvSpPr>
        <p:spPr>
          <a:xfrm>
            <a:off x="495142" y="3703320"/>
            <a:ext cx="2723277" cy="2011680"/>
          </a:xfrm>
          <a:solidFill>
            <a:schemeClr val="bg1">
              <a:lumMod val="85000"/>
            </a:schemeClr>
          </a:solidFill>
        </p:spPr>
        <p:txBody>
          <a:bodyPr>
            <a:normAutofit/>
          </a:bodyPr>
          <a:lstStyle>
            <a:lvl1pPr marL="0" indent="0">
              <a:buNone/>
              <a:defRPr sz="1600">
                <a:solidFill>
                  <a:srgbClr val="002664"/>
                </a:solidFill>
              </a:defRPr>
            </a:lvl1pPr>
          </a:lstStyle>
          <a:p>
            <a:r>
              <a:rPr lang="en-US"/>
              <a:t>Click icon to add picture</a:t>
            </a:r>
          </a:p>
        </p:txBody>
      </p:sp>
      <p:sp>
        <p:nvSpPr>
          <p:cNvPr id="10" name="Picture Placeholder 5">
            <a:extLst>
              <a:ext uri="{FF2B5EF4-FFF2-40B4-BE49-F238E27FC236}">
                <a16:creationId xmlns:a16="http://schemas.microsoft.com/office/drawing/2014/main" id="{2131A07F-DD1E-5943-B337-7CE4F6EFE03D}"/>
              </a:ext>
            </a:extLst>
          </p:cNvPr>
          <p:cNvSpPr>
            <a:spLocks noGrp="1"/>
          </p:cNvSpPr>
          <p:nvPr>
            <p:ph type="pic" sz="quarter" idx="24"/>
          </p:nvPr>
        </p:nvSpPr>
        <p:spPr>
          <a:xfrm>
            <a:off x="6684407" y="1638299"/>
            <a:ext cx="2723277" cy="1928020"/>
          </a:xfrm>
          <a:solidFill>
            <a:schemeClr val="bg1">
              <a:lumMod val="85000"/>
            </a:schemeClr>
          </a:solidFill>
        </p:spPr>
        <p:txBody>
          <a:bodyPr>
            <a:normAutofit/>
          </a:bodyPr>
          <a:lstStyle>
            <a:lvl1pPr marL="0" indent="0">
              <a:buNone/>
              <a:defRPr sz="1600">
                <a:solidFill>
                  <a:srgbClr val="002664"/>
                </a:solidFill>
              </a:defRPr>
            </a:lvl1pPr>
          </a:lstStyle>
          <a:p>
            <a:r>
              <a:rPr lang="en-US"/>
              <a:t>Click icon to add picture</a:t>
            </a:r>
          </a:p>
        </p:txBody>
      </p:sp>
      <p:sp>
        <p:nvSpPr>
          <p:cNvPr id="11" name="Picture Placeholder 5">
            <a:extLst>
              <a:ext uri="{FF2B5EF4-FFF2-40B4-BE49-F238E27FC236}">
                <a16:creationId xmlns:a16="http://schemas.microsoft.com/office/drawing/2014/main" id="{D660B57B-09AF-944F-9611-C0444FDD5B01}"/>
              </a:ext>
            </a:extLst>
          </p:cNvPr>
          <p:cNvSpPr>
            <a:spLocks noGrp="1"/>
          </p:cNvSpPr>
          <p:nvPr>
            <p:ph type="pic" sz="quarter" idx="25"/>
          </p:nvPr>
        </p:nvSpPr>
        <p:spPr>
          <a:xfrm>
            <a:off x="6684407" y="3703320"/>
            <a:ext cx="2723277" cy="2011680"/>
          </a:xfrm>
          <a:solidFill>
            <a:schemeClr val="bg1">
              <a:lumMod val="85000"/>
            </a:schemeClr>
          </a:solidFill>
        </p:spPr>
        <p:txBody>
          <a:bodyPr>
            <a:normAutofit/>
          </a:bodyPr>
          <a:lstStyle>
            <a:lvl1pPr marL="0" indent="0">
              <a:buNone/>
              <a:defRPr sz="1600">
                <a:solidFill>
                  <a:srgbClr val="002664"/>
                </a:solidFill>
              </a:defRPr>
            </a:lvl1pPr>
          </a:lstStyle>
          <a:p>
            <a:r>
              <a:rPr lang="en-US"/>
              <a:t>Click icon to add picture</a:t>
            </a:r>
          </a:p>
        </p:txBody>
      </p:sp>
      <p:sp>
        <p:nvSpPr>
          <p:cNvPr id="12" name="Picture Placeholder 5">
            <a:extLst>
              <a:ext uri="{FF2B5EF4-FFF2-40B4-BE49-F238E27FC236}">
                <a16:creationId xmlns:a16="http://schemas.microsoft.com/office/drawing/2014/main" id="{55CB8672-9B97-A344-AB01-28B9009AE1DF}"/>
              </a:ext>
            </a:extLst>
          </p:cNvPr>
          <p:cNvSpPr>
            <a:spLocks noGrp="1"/>
          </p:cNvSpPr>
          <p:nvPr>
            <p:ph type="pic" sz="quarter" idx="26"/>
          </p:nvPr>
        </p:nvSpPr>
        <p:spPr>
          <a:xfrm>
            <a:off x="3416475" y="1638300"/>
            <a:ext cx="3069876" cy="4076700"/>
          </a:xfrm>
          <a:solidFill>
            <a:schemeClr val="bg1">
              <a:lumMod val="85000"/>
            </a:schemeClr>
          </a:solidFill>
        </p:spPr>
        <p:txBody>
          <a:bodyPr>
            <a:normAutofit/>
          </a:bodyPr>
          <a:lstStyle>
            <a:lvl1pPr marL="0" indent="0">
              <a:buNone/>
              <a:defRPr sz="1600">
                <a:solidFill>
                  <a:srgbClr val="002664"/>
                </a:solidFill>
              </a:defRPr>
            </a:lvl1pPr>
          </a:lstStyle>
          <a:p>
            <a:r>
              <a:rPr lang="en-US"/>
              <a:t>Click icon to add picture</a:t>
            </a:r>
          </a:p>
        </p:txBody>
      </p:sp>
      <p:sp>
        <p:nvSpPr>
          <p:cNvPr id="13" name="Title 1">
            <a:extLst>
              <a:ext uri="{FF2B5EF4-FFF2-40B4-BE49-F238E27FC236}">
                <a16:creationId xmlns:a16="http://schemas.microsoft.com/office/drawing/2014/main" id="{2100F2DD-7D02-B94E-8A9A-49A63C376A60}"/>
              </a:ext>
            </a:extLst>
          </p:cNvPr>
          <p:cNvSpPr>
            <a:spLocks noGrp="1"/>
          </p:cNvSpPr>
          <p:nvPr>
            <p:ph type="title" hasCustomPrompt="1"/>
          </p:nvPr>
        </p:nvSpPr>
        <p:spPr>
          <a:xfrm>
            <a:off x="495141" y="266700"/>
            <a:ext cx="8912543" cy="1057274"/>
          </a:xfrm>
        </p:spPr>
        <p:txBody>
          <a:bodyPr/>
          <a:lstStyle/>
          <a:p>
            <a:r>
              <a:rPr lang="en-US"/>
              <a:t>Click to edit master title</a:t>
            </a:r>
          </a:p>
        </p:txBody>
      </p:sp>
    </p:spTree>
    <p:extLst>
      <p:ext uri="{BB962C8B-B14F-4D97-AF65-F5344CB8AC3E}">
        <p14:creationId xmlns:p14="http://schemas.microsoft.com/office/powerpoint/2010/main" val="179361903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Photo Slide">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8F0BF7D8-1EDC-1644-B884-77FDBE4CEDF2}"/>
              </a:ext>
            </a:extLst>
          </p:cNvPr>
          <p:cNvSpPr>
            <a:spLocks noGrp="1"/>
          </p:cNvSpPr>
          <p:nvPr>
            <p:ph type="title" hasCustomPrompt="1"/>
          </p:nvPr>
        </p:nvSpPr>
        <p:spPr>
          <a:xfrm>
            <a:off x="495142" y="273051"/>
            <a:ext cx="3257961" cy="1050925"/>
          </a:xfrm>
        </p:spPr>
        <p:txBody>
          <a:bodyPr anchor="b"/>
          <a:lstStyle>
            <a:lvl1pPr algn="l">
              <a:defRPr sz="2000" b="1"/>
            </a:lvl1pPr>
          </a:lstStyle>
          <a:p>
            <a:r>
              <a:rPr lang="en-US"/>
              <a:t>Click to edit master title</a:t>
            </a:r>
          </a:p>
        </p:txBody>
      </p:sp>
      <p:sp>
        <p:nvSpPr>
          <p:cNvPr id="19" name="Content Placeholder 2">
            <a:extLst>
              <a:ext uri="{FF2B5EF4-FFF2-40B4-BE49-F238E27FC236}">
                <a16:creationId xmlns:a16="http://schemas.microsoft.com/office/drawing/2014/main" id="{CBA46138-B21F-CE4A-90B1-94EEFB65EE12}"/>
              </a:ext>
            </a:extLst>
          </p:cNvPr>
          <p:cNvSpPr>
            <a:spLocks noGrp="1"/>
          </p:cNvSpPr>
          <p:nvPr>
            <p:ph idx="1" hasCustomPrompt="1"/>
          </p:nvPr>
        </p:nvSpPr>
        <p:spPr>
          <a:xfrm>
            <a:off x="3871730" y="273050"/>
            <a:ext cx="5535954" cy="54419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a:t>
            </a:r>
          </a:p>
          <a:p>
            <a:pPr lvl="1"/>
            <a:r>
              <a:rPr lang="en-US"/>
              <a:t>Second level</a:t>
            </a:r>
          </a:p>
          <a:p>
            <a:pPr lvl="2"/>
            <a:r>
              <a:rPr lang="en-US"/>
              <a:t>Third level</a:t>
            </a:r>
          </a:p>
          <a:p>
            <a:pPr lvl="3"/>
            <a:r>
              <a:rPr lang="en-US"/>
              <a:t>Fourth level</a:t>
            </a:r>
          </a:p>
          <a:p>
            <a:pPr lvl="4"/>
            <a:r>
              <a:rPr lang="en-US"/>
              <a:t>Fifth level</a:t>
            </a:r>
          </a:p>
        </p:txBody>
      </p:sp>
      <p:sp>
        <p:nvSpPr>
          <p:cNvPr id="20" name="Text Placeholder 3">
            <a:extLst>
              <a:ext uri="{FF2B5EF4-FFF2-40B4-BE49-F238E27FC236}">
                <a16:creationId xmlns:a16="http://schemas.microsoft.com/office/drawing/2014/main" id="{B6B1E4CD-40E8-BF4C-B649-71A6A0CF02FB}"/>
              </a:ext>
            </a:extLst>
          </p:cNvPr>
          <p:cNvSpPr>
            <a:spLocks noGrp="1"/>
          </p:cNvSpPr>
          <p:nvPr>
            <p:ph type="body" sz="half" idx="2"/>
          </p:nvPr>
        </p:nvSpPr>
        <p:spPr>
          <a:xfrm>
            <a:off x="495142" y="1638300"/>
            <a:ext cx="3257961" cy="40767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 name="TextBox 1">
            <a:extLst>
              <a:ext uri="{FF2B5EF4-FFF2-40B4-BE49-F238E27FC236}">
                <a16:creationId xmlns:a16="http://schemas.microsoft.com/office/drawing/2014/main" id="{918256D6-42B4-4C9B-9B7C-9781082BEDEB}"/>
              </a:ext>
            </a:extLst>
          </p:cNvPr>
          <p:cNvSpPr txBox="1"/>
          <p:nvPr userDrawn="1"/>
        </p:nvSpPr>
        <p:spPr>
          <a:xfrm>
            <a:off x="2766966" y="5988425"/>
            <a:ext cx="805819" cy="307777"/>
          </a:xfrm>
          <a:prstGeom prst="rect">
            <a:avLst/>
          </a:prstGeom>
          <a:solidFill>
            <a:schemeClr val="bg1"/>
          </a:solidFill>
        </p:spPr>
        <p:txBody>
          <a:bodyPr wrap="square" rtlCol="0">
            <a:spAutoFit/>
          </a:bodyPr>
          <a:lstStyle/>
          <a:p>
            <a:endParaRPr lang="en-US" sz="1400"/>
          </a:p>
        </p:txBody>
      </p:sp>
    </p:spTree>
    <p:extLst>
      <p:ext uri="{BB962C8B-B14F-4D97-AF65-F5344CB8AC3E}">
        <p14:creationId xmlns:p14="http://schemas.microsoft.com/office/powerpoint/2010/main" val="209154826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B5C504E7-6DC2-E349-B8C4-027E080860FA}"/>
              </a:ext>
            </a:extLst>
          </p:cNvPr>
          <p:cNvSpPr>
            <a:spLocks noGrp="1"/>
          </p:cNvSpPr>
          <p:nvPr>
            <p:ph type="title" hasCustomPrompt="1"/>
          </p:nvPr>
        </p:nvSpPr>
        <p:spPr>
          <a:xfrm>
            <a:off x="501986" y="3920358"/>
            <a:ext cx="8905697" cy="566738"/>
          </a:xfrm>
        </p:spPr>
        <p:txBody>
          <a:bodyPr anchor="b"/>
          <a:lstStyle>
            <a:lvl1pPr algn="l">
              <a:defRPr sz="2000" b="1"/>
            </a:lvl1pPr>
          </a:lstStyle>
          <a:p>
            <a:r>
              <a:rPr lang="en-US"/>
              <a:t>Click to edit master title</a:t>
            </a:r>
          </a:p>
        </p:txBody>
      </p:sp>
      <p:sp>
        <p:nvSpPr>
          <p:cNvPr id="11" name="Picture Placeholder 2">
            <a:extLst>
              <a:ext uri="{FF2B5EF4-FFF2-40B4-BE49-F238E27FC236}">
                <a16:creationId xmlns:a16="http://schemas.microsoft.com/office/drawing/2014/main" id="{CE2C39C1-966A-6D47-9F8E-E39B63275B17}"/>
              </a:ext>
            </a:extLst>
          </p:cNvPr>
          <p:cNvSpPr>
            <a:spLocks noGrp="1"/>
          </p:cNvSpPr>
          <p:nvPr>
            <p:ph type="pic" idx="1"/>
          </p:nvPr>
        </p:nvSpPr>
        <p:spPr>
          <a:xfrm>
            <a:off x="501986" y="266701"/>
            <a:ext cx="8905697" cy="3505750"/>
          </a:xfrm>
          <a:solidFill>
            <a:schemeClr val="bg1">
              <a:lumMod val="85000"/>
            </a:schemeClr>
          </a:solidFill>
        </p:spPr>
        <p:txBody>
          <a:bodyPr>
            <a:normAutofit/>
          </a:bodyPr>
          <a:lstStyle>
            <a:lvl1pPr marL="0" indent="0">
              <a:buNone/>
              <a:defRPr sz="1800">
                <a:solidFill>
                  <a:srgbClr val="002664"/>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2" name="Text Placeholder 3">
            <a:extLst>
              <a:ext uri="{FF2B5EF4-FFF2-40B4-BE49-F238E27FC236}">
                <a16:creationId xmlns:a16="http://schemas.microsoft.com/office/drawing/2014/main" id="{FCA4276E-B981-7C49-A262-3B1966E30AC2}"/>
              </a:ext>
            </a:extLst>
          </p:cNvPr>
          <p:cNvSpPr>
            <a:spLocks noGrp="1"/>
          </p:cNvSpPr>
          <p:nvPr>
            <p:ph type="body" sz="half" idx="2" hasCustomPrompt="1"/>
          </p:nvPr>
        </p:nvSpPr>
        <p:spPr>
          <a:xfrm>
            <a:off x="501986" y="4487096"/>
            <a:ext cx="8905697" cy="122790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a:t>
            </a:r>
          </a:p>
        </p:txBody>
      </p:sp>
    </p:spTree>
    <p:extLst>
      <p:ext uri="{BB962C8B-B14F-4D97-AF65-F5344CB8AC3E}">
        <p14:creationId xmlns:p14="http://schemas.microsoft.com/office/powerpoint/2010/main" val="354920642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12" name="Vertical Title 1">
            <a:extLst>
              <a:ext uri="{FF2B5EF4-FFF2-40B4-BE49-F238E27FC236}">
                <a16:creationId xmlns:a16="http://schemas.microsoft.com/office/drawing/2014/main" id="{9A3B3350-BCA8-0A4D-8939-53735A2BD106}"/>
              </a:ext>
            </a:extLst>
          </p:cNvPr>
          <p:cNvSpPr>
            <a:spLocks noGrp="1"/>
          </p:cNvSpPr>
          <p:nvPr>
            <p:ph type="title" orient="vert" hasCustomPrompt="1"/>
          </p:nvPr>
        </p:nvSpPr>
        <p:spPr>
          <a:xfrm>
            <a:off x="7179548" y="253064"/>
            <a:ext cx="2228136" cy="5461937"/>
          </a:xfrm>
        </p:spPr>
        <p:txBody>
          <a:bodyPr vert="eaVert"/>
          <a:lstStyle/>
          <a:p>
            <a:r>
              <a:rPr lang="en-US"/>
              <a:t>Click to edit master title</a:t>
            </a:r>
          </a:p>
        </p:txBody>
      </p:sp>
      <p:sp>
        <p:nvSpPr>
          <p:cNvPr id="13" name="Vertical Text Placeholder 2">
            <a:extLst>
              <a:ext uri="{FF2B5EF4-FFF2-40B4-BE49-F238E27FC236}">
                <a16:creationId xmlns:a16="http://schemas.microsoft.com/office/drawing/2014/main" id="{A448DEA6-90B8-614B-9F23-99C902EE13D2}"/>
              </a:ext>
            </a:extLst>
          </p:cNvPr>
          <p:cNvSpPr>
            <a:spLocks noGrp="1"/>
          </p:cNvSpPr>
          <p:nvPr>
            <p:ph type="body" orient="vert" idx="1" hasCustomPrompt="1"/>
          </p:nvPr>
        </p:nvSpPr>
        <p:spPr>
          <a:xfrm>
            <a:off x="495141" y="274638"/>
            <a:ext cx="6519360" cy="5440362"/>
          </a:xfrm>
        </p:spPr>
        <p:txBody>
          <a:bodyPr vert="eaVert"/>
          <a:lstStyle/>
          <a:p>
            <a:pPr lvl="0"/>
            <a:r>
              <a:rPr lang="en-US"/>
              <a:t>Click to edit master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4842931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011306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200BF38-FF3E-7141-993D-E391D564203E}"/>
              </a:ext>
            </a:extLst>
          </p:cNvPr>
          <p:cNvPicPr>
            <a:picLocks noChangeAspect="1"/>
          </p:cNvPicPr>
          <p:nvPr userDrawn="1"/>
        </p:nvPicPr>
        <p:blipFill>
          <a:blip r:embed="rId2"/>
          <a:srcRect/>
          <a:stretch/>
        </p:blipFill>
        <p:spPr>
          <a:xfrm>
            <a:off x="0" y="0"/>
            <a:ext cx="9902825" cy="6858000"/>
          </a:xfrm>
          <a:prstGeom prst="rect">
            <a:avLst/>
          </a:prstGeom>
        </p:spPr>
      </p:pic>
      <p:sp>
        <p:nvSpPr>
          <p:cNvPr id="9" name="TextBox 8">
            <a:extLst>
              <a:ext uri="{FF2B5EF4-FFF2-40B4-BE49-F238E27FC236}">
                <a16:creationId xmlns:a16="http://schemas.microsoft.com/office/drawing/2014/main" id="{914DD220-3C0E-FF4C-BC19-FDD5E784E62A}"/>
              </a:ext>
            </a:extLst>
          </p:cNvPr>
          <p:cNvSpPr txBox="1"/>
          <p:nvPr userDrawn="1"/>
        </p:nvSpPr>
        <p:spPr>
          <a:xfrm>
            <a:off x="495142" y="-1"/>
            <a:ext cx="3706822" cy="5456583"/>
          </a:xfrm>
          <a:prstGeom prst="rect">
            <a:avLst/>
          </a:prstGeom>
          <a:noFill/>
        </p:spPr>
        <p:txBody>
          <a:bodyPr wrap="square" lIns="0" tIns="0" rIns="0" bIns="0" rtlCol="0"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b="1">
                <a:solidFill>
                  <a:srgbClr val="002664"/>
                </a:solidFill>
                <a:latin typeface="Arial" panose="020B0604020202020204" pitchFamily="34" charset="0"/>
                <a:cs typeface="Arial" panose="020B0604020202020204" pitchFamily="34" charset="0"/>
              </a:rPr>
              <a:t>Thank you</a:t>
            </a:r>
          </a:p>
        </p:txBody>
      </p:sp>
      <p:pic>
        <p:nvPicPr>
          <p:cNvPr id="14" name="Picture 13">
            <a:extLst>
              <a:ext uri="{FF2B5EF4-FFF2-40B4-BE49-F238E27FC236}">
                <a16:creationId xmlns:a16="http://schemas.microsoft.com/office/drawing/2014/main" id="{A7303A7B-41BE-40A3-ACFA-0DBA4430C084}"/>
              </a:ext>
            </a:extLst>
          </p:cNvPr>
          <p:cNvPicPr>
            <a:picLocks noChangeAspect="1"/>
          </p:cNvPicPr>
          <p:nvPr userDrawn="1"/>
        </p:nvPicPr>
        <p:blipFill rotWithShape="1">
          <a:blip r:embed="rId3"/>
          <a:srcRect l="12247" t="20868" r="11633" b="19407"/>
          <a:stretch/>
        </p:blipFill>
        <p:spPr>
          <a:xfrm>
            <a:off x="6776977" y="5651392"/>
            <a:ext cx="2281955" cy="916389"/>
          </a:xfrm>
          <a:prstGeom prst="rect">
            <a:avLst/>
          </a:prstGeom>
        </p:spPr>
      </p:pic>
    </p:spTree>
    <p:extLst>
      <p:ext uri="{BB962C8B-B14F-4D97-AF65-F5344CB8AC3E}">
        <p14:creationId xmlns:p14="http://schemas.microsoft.com/office/powerpoint/2010/main" val="60416920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Questions?">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200BF38-FF3E-7141-993D-E391D564203E}"/>
              </a:ext>
            </a:extLst>
          </p:cNvPr>
          <p:cNvPicPr>
            <a:picLocks noChangeAspect="1"/>
          </p:cNvPicPr>
          <p:nvPr userDrawn="1"/>
        </p:nvPicPr>
        <p:blipFill>
          <a:blip r:embed="rId2"/>
          <a:srcRect/>
          <a:stretch/>
        </p:blipFill>
        <p:spPr>
          <a:xfrm>
            <a:off x="0" y="0"/>
            <a:ext cx="9902825" cy="6858000"/>
          </a:xfrm>
          <a:prstGeom prst="rect">
            <a:avLst/>
          </a:prstGeom>
        </p:spPr>
      </p:pic>
      <p:sp>
        <p:nvSpPr>
          <p:cNvPr id="9" name="TextBox 8">
            <a:extLst>
              <a:ext uri="{FF2B5EF4-FFF2-40B4-BE49-F238E27FC236}">
                <a16:creationId xmlns:a16="http://schemas.microsoft.com/office/drawing/2014/main" id="{914DD220-3C0E-FF4C-BC19-FDD5E784E62A}"/>
              </a:ext>
            </a:extLst>
          </p:cNvPr>
          <p:cNvSpPr txBox="1"/>
          <p:nvPr userDrawn="1"/>
        </p:nvSpPr>
        <p:spPr>
          <a:xfrm>
            <a:off x="495142" y="-1"/>
            <a:ext cx="3706822" cy="5456583"/>
          </a:xfrm>
          <a:prstGeom prst="rect">
            <a:avLst/>
          </a:prstGeom>
          <a:noFill/>
        </p:spPr>
        <p:txBody>
          <a:bodyPr wrap="square" lIns="0" tIns="0" rIns="0" bIns="0" rtlCol="0" anchor="ctr" anchorCtr="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3600" b="1">
                <a:solidFill>
                  <a:srgbClr val="002664"/>
                </a:solidFill>
                <a:latin typeface="Arial" panose="020B0604020202020204" pitchFamily="34" charset="0"/>
                <a:cs typeface="Arial" panose="020B0604020202020204" pitchFamily="34" charset="0"/>
              </a:rPr>
              <a:t>Questions?</a:t>
            </a:r>
          </a:p>
        </p:txBody>
      </p:sp>
      <p:pic>
        <p:nvPicPr>
          <p:cNvPr id="4" name="Picture 3">
            <a:extLst>
              <a:ext uri="{FF2B5EF4-FFF2-40B4-BE49-F238E27FC236}">
                <a16:creationId xmlns:a16="http://schemas.microsoft.com/office/drawing/2014/main" id="{3C7B3312-CB7D-4C3F-83F7-C48D2482FB42}"/>
              </a:ext>
            </a:extLst>
          </p:cNvPr>
          <p:cNvPicPr>
            <a:picLocks noChangeAspect="1"/>
          </p:cNvPicPr>
          <p:nvPr userDrawn="1"/>
        </p:nvPicPr>
        <p:blipFill rotWithShape="1">
          <a:blip r:embed="rId3"/>
          <a:srcRect l="12247" t="20868" r="11633" b="19407"/>
          <a:stretch/>
        </p:blipFill>
        <p:spPr>
          <a:xfrm>
            <a:off x="6776977" y="5651392"/>
            <a:ext cx="2281955" cy="916389"/>
          </a:xfrm>
          <a:prstGeom prst="rect">
            <a:avLst/>
          </a:prstGeom>
        </p:spPr>
      </p:pic>
    </p:spTree>
    <p:extLst>
      <p:ext uri="{BB962C8B-B14F-4D97-AF65-F5344CB8AC3E}">
        <p14:creationId xmlns:p14="http://schemas.microsoft.com/office/powerpoint/2010/main" val="353327012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Editable closin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200BF38-FF3E-7141-993D-E391D564203E}"/>
              </a:ext>
            </a:extLst>
          </p:cNvPr>
          <p:cNvPicPr>
            <a:picLocks noChangeAspect="1"/>
          </p:cNvPicPr>
          <p:nvPr userDrawn="1"/>
        </p:nvPicPr>
        <p:blipFill>
          <a:blip r:embed="rId2"/>
          <a:srcRect/>
          <a:stretch/>
        </p:blipFill>
        <p:spPr>
          <a:xfrm>
            <a:off x="0" y="0"/>
            <a:ext cx="9902825" cy="6858000"/>
          </a:xfrm>
          <a:prstGeom prst="rect">
            <a:avLst/>
          </a:prstGeom>
        </p:spPr>
      </p:pic>
      <p:sp>
        <p:nvSpPr>
          <p:cNvPr id="2" name="Title 1">
            <a:extLst>
              <a:ext uri="{FF2B5EF4-FFF2-40B4-BE49-F238E27FC236}">
                <a16:creationId xmlns:a16="http://schemas.microsoft.com/office/drawing/2014/main" id="{48472BA2-475F-F643-BEE9-411BCD1883A8}"/>
              </a:ext>
            </a:extLst>
          </p:cNvPr>
          <p:cNvSpPr>
            <a:spLocks noGrp="1"/>
          </p:cNvSpPr>
          <p:nvPr>
            <p:ph type="title" hasCustomPrompt="1"/>
          </p:nvPr>
        </p:nvSpPr>
        <p:spPr>
          <a:xfrm>
            <a:off x="495143" y="266701"/>
            <a:ext cx="8912540" cy="5176971"/>
          </a:xfrm>
        </p:spPr>
        <p:txBody>
          <a:bodyPr bIns="228600" anchor="ctr" anchorCtr="0">
            <a:normAutofit/>
          </a:bodyPr>
          <a:lstStyle>
            <a:lvl1pPr>
              <a:defRPr sz="3600"/>
            </a:lvl1pPr>
          </a:lstStyle>
          <a:p>
            <a:r>
              <a:rPr lang="en-US"/>
              <a:t>Click to edit closing message</a:t>
            </a:r>
          </a:p>
        </p:txBody>
      </p:sp>
      <p:pic>
        <p:nvPicPr>
          <p:cNvPr id="4" name="Picture 3">
            <a:extLst>
              <a:ext uri="{FF2B5EF4-FFF2-40B4-BE49-F238E27FC236}">
                <a16:creationId xmlns:a16="http://schemas.microsoft.com/office/drawing/2014/main" id="{69741883-0D68-46CC-AEE3-B9FF50211EFC}"/>
              </a:ext>
            </a:extLst>
          </p:cNvPr>
          <p:cNvPicPr>
            <a:picLocks noChangeAspect="1"/>
          </p:cNvPicPr>
          <p:nvPr userDrawn="1"/>
        </p:nvPicPr>
        <p:blipFill rotWithShape="1">
          <a:blip r:embed="rId3"/>
          <a:srcRect l="12247" t="20868" r="11633" b="19407"/>
          <a:stretch/>
        </p:blipFill>
        <p:spPr>
          <a:xfrm>
            <a:off x="6776977" y="5651392"/>
            <a:ext cx="2281955" cy="916389"/>
          </a:xfrm>
          <a:prstGeom prst="rect">
            <a:avLst/>
          </a:prstGeom>
        </p:spPr>
      </p:pic>
    </p:spTree>
    <p:extLst>
      <p:ext uri="{BB962C8B-B14F-4D97-AF65-F5344CB8AC3E}">
        <p14:creationId xmlns:p14="http://schemas.microsoft.com/office/powerpoint/2010/main" val="24299717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31"/>
          <p:cNvSpPr>
            <a:spLocks noGrp="1" noChangeArrowheads="1"/>
          </p:cNvSpPr>
          <p:nvPr>
            <p:ph type="ftr" sz="quarter" idx="10"/>
          </p:nvPr>
        </p:nvSpPr>
        <p:spPr>
          <a:ln/>
        </p:spPr>
        <p:txBody>
          <a:bodyPr/>
          <a:lstStyle>
            <a:lvl1pPr>
              <a:defRPr/>
            </a:lvl1pPr>
          </a:lstStyle>
          <a:p>
            <a:pPr>
              <a:defRPr/>
            </a:pPr>
            <a:r>
              <a:rPr lang="en-US"/>
              <a:t>FFS beneficiaries were identified as those with &gt;= 3 MTM payments and 0 MCO payments during reported  year. Utilization  and spending are calculated from children and adults with 12 month continuous eligibility. Data Source: DC Medicaid Management Information System (MMIS) beneficiary data, extracted June 1, 2017.</a:t>
            </a:r>
          </a:p>
        </p:txBody>
      </p:sp>
    </p:spTree>
    <p:extLst>
      <p:ext uri="{BB962C8B-B14F-4D97-AF65-F5344CB8AC3E}">
        <p14:creationId xmlns:p14="http://schemas.microsoft.com/office/powerpoint/2010/main" val="4590635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02632CC-1DCF-4E08-8089-DC00ABDD7C3F}" type="datetime4">
              <a:rPr lang="en-US" smtClean="0"/>
              <a:pPr/>
              <a:t>October 30, 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3B8DEE4-E1CE-D843-93C6-BCDE319A6831}" type="slidenum">
              <a:rPr lang="en-US" smtClean="0"/>
              <a:pPr/>
              <a:t>‹#›</a:t>
            </a:fld>
            <a:endParaRPr lang="en-US"/>
          </a:p>
        </p:txBody>
      </p:sp>
    </p:spTree>
    <p:extLst>
      <p:ext uri="{BB962C8B-B14F-4D97-AF65-F5344CB8AC3E}">
        <p14:creationId xmlns:p14="http://schemas.microsoft.com/office/powerpoint/2010/main" val="19376181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0128" y="403413"/>
            <a:ext cx="7314587" cy="1835342"/>
          </a:xfrm>
        </p:spPr>
        <p:txBody>
          <a:bodyPr lIns="0" tIns="0" rIns="0" bIns="0" anchor="b">
            <a:normAutofit/>
          </a:bodyPr>
          <a:lstStyle>
            <a:lvl1pPr algn="l">
              <a:defRPr sz="3530"/>
            </a:lvl1pPr>
          </a:lstStyle>
          <a:p>
            <a:r>
              <a:rPr lang="en-US"/>
              <a:t>Presentation Title</a:t>
            </a:r>
          </a:p>
        </p:txBody>
      </p:sp>
      <p:sp>
        <p:nvSpPr>
          <p:cNvPr id="3" name="Subtitle 2"/>
          <p:cNvSpPr>
            <a:spLocks noGrp="1"/>
          </p:cNvSpPr>
          <p:nvPr>
            <p:ph type="subTitle" idx="1" hasCustomPrompt="1"/>
          </p:nvPr>
        </p:nvSpPr>
        <p:spPr>
          <a:xfrm>
            <a:off x="450128" y="2375647"/>
            <a:ext cx="7314587" cy="1689017"/>
          </a:xfrm>
        </p:spPr>
        <p:txBody>
          <a:bodyPr>
            <a:normAutofit/>
          </a:bodyPr>
          <a:lstStyle>
            <a:lvl1pPr marL="0" indent="0" algn="l">
              <a:buNone/>
              <a:defRPr sz="1765" baseline="0">
                <a:solidFill>
                  <a:schemeClr val="bg2"/>
                </a:solidFill>
              </a:defRPr>
            </a:lvl1pPr>
            <a:lvl2pPr marL="443777" indent="0" algn="ctr">
              <a:buNone/>
              <a:defRPr sz="1941"/>
            </a:lvl2pPr>
            <a:lvl3pPr marL="887553" indent="0" algn="ctr">
              <a:buNone/>
              <a:defRPr sz="1747"/>
            </a:lvl3pPr>
            <a:lvl4pPr marL="1331330" indent="0" algn="ctr">
              <a:buNone/>
              <a:defRPr sz="1553"/>
            </a:lvl4pPr>
            <a:lvl5pPr marL="1775106" indent="0" algn="ctr">
              <a:buNone/>
              <a:defRPr sz="1553"/>
            </a:lvl5pPr>
            <a:lvl6pPr marL="2218883" indent="0" algn="ctr">
              <a:buNone/>
              <a:defRPr sz="1553"/>
            </a:lvl6pPr>
            <a:lvl7pPr marL="2662660" indent="0" algn="ctr">
              <a:buNone/>
              <a:defRPr sz="1553"/>
            </a:lvl7pPr>
            <a:lvl8pPr marL="3106436" indent="0" algn="ctr">
              <a:buNone/>
              <a:defRPr sz="1553"/>
            </a:lvl8pPr>
            <a:lvl9pPr marL="3550213" indent="0" algn="ctr">
              <a:buNone/>
              <a:defRPr sz="1553"/>
            </a:lvl9pPr>
          </a:lstStyle>
          <a:p>
            <a:r>
              <a:rPr lang="en-US"/>
              <a:t>Presentation Subtitle or Presenter Info</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52183" y="4881658"/>
            <a:ext cx="1800514" cy="1572930"/>
          </a:xfrm>
          <a:prstGeom prst="rect">
            <a:avLst/>
          </a:prstGeom>
        </p:spPr>
      </p:pic>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2631" y="5271915"/>
            <a:ext cx="2430693" cy="792416"/>
          </a:xfrm>
          <a:prstGeom prst="rect">
            <a:avLst/>
          </a:prstGeom>
        </p:spPr>
      </p:pic>
    </p:spTree>
    <p:extLst>
      <p:ext uri="{BB962C8B-B14F-4D97-AF65-F5344CB8AC3E}">
        <p14:creationId xmlns:p14="http://schemas.microsoft.com/office/powerpoint/2010/main" val="2673663064"/>
      </p:ext>
    </p:extLst>
  </p:cSld>
  <p:clrMapOvr>
    <a:masterClrMapping/>
  </p:clrMapOvr>
  <p:extLst>
    <p:ext uri="{DCECCB84-F9BA-43D5-87BE-67443E8EF086}">
      <p15:sldGuideLst xmlns:p15="http://schemas.microsoft.com/office/powerpoint/2012/main">
        <p15:guide id="1" pos="4968">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ntent Slide - Single Colum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0130" y="403413"/>
            <a:ext cx="7202053" cy="705970"/>
          </a:xfrm>
        </p:spPr>
        <p:txBody>
          <a:bodyPr/>
          <a:lstStyle>
            <a:lvl1pPr>
              <a:defRPr sz="2471"/>
            </a:lvl1pPr>
          </a:lstStyle>
          <a:p>
            <a:r>
              <a:rPr lang="en-US"/>
              <a:t>Click to enter slide title</a:t>
            </a:r>
          </a:p>
        </p:txBody>
      </p:sp>
      <p:sp>
        <p:nvSpPr>
          <p:cNvPr id="3" name="Footer Placeholder 2"/>
          <p:cNvSpPr>
            <a:spLocks noGrp="1"/>
          </p:cNvSpPr>
          <p:nvPr>
            <p:ph type="ftr" sz="quarter" idx="10"/>
          </p:nvPr>
        </p:nvSpPr>
        <p:spPr/>
        <p:txBody>
          <a:bodyPr/>
          <a:lstStyle/>
          <a:p>
            <a:r>
              <a:rPr lang="en-US"/>
              <a:t>AmeriHealth Caritas District of Columbia</a:t>
            </a:r>
          </a:p>
        </p:txBody>
      </p:sp>
      <p:sp>
        <p:nvSpPr>
          <p:cNvPr id="4" name="Slide Number Placeholder 3"/>
          <p:cNvSpPr>
            <a:spLocks noGrp="1"/>
          </p:cNvSpPr>
          <p:nvPr>
            <p:ph type="sldNum" sz="quarter" idx="11"/>
          </p:nvPr>
        </p:nvSpPr>
        <p:spPr/>
        <p:txBody>
          <a:bodyPr/>
          <a:lstStyle/>
          <a:p>
            <a:fld id="{20332274-F28D-1B47-8F4B-7D312FE1D572}" type="slidenum">
              <a:rPr lang="en-US" smtClean="0"/>
              <a:pPr/>
              <a:t>‹#›</a:t>
            </a:fld>
            <a:endParaRPr lang="en-US"/>
          </a:p>
        </p:txBody>
      </p:sp>
      <p:cxnSp>
        <p:nvCxnSpPr>
          <p:cNvPr id="7" name="Straight Connector 6"/>
          <p:cNvCxnSpPr/>
          <p:nvPr userDrawn="1"/>
        </p:nvCxnSpPr>
        <p:spPr>
          <a:xfrm>
            <a:off x="450129" y="6454588"/>
            <a:ext cx="9002568" cy="0"/>
          </a:xfrm>
          <a:prstGeom prst="line">
            <a:avLst/>
          </a:prstGeom>
        </p:spPr>
        <p:style>
          <a:lnRef idx="1">
            <a:schemeClr val="accent1"/>
          </a:lnRef>
          <a:fillRef idx="0">
            <a:schemeClr val="accent1"/>
          </a:fillRef>
          <a:effectRef idx="0">
            <a:schemeClr val="accent1"/>
          </a:effectRef>
          <a:fontRef idx="minor">
            <a:schemeClr val="tx1"/>
          </a:fontRef>
        </p:style>
      </p:cxn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02311" y="536282"/>
            <a:ext cx="1350385" cy="440231"/>
          </a:xfrm>
          <a:prstGeom prst="rect">
            <a:avLst/>
          </a:prstGeom>
        </p:spPr>
      </p:pic>
      <p:sp>
        <p:nvSpPr>
          <p:cNvPr id="9" name="Content Placeholder 8"/>
          <p:cNvSpPr>
            <a:spLocks noGrp="1"/>
          </p:cNvSpPr>
          <p:nvPr>
            <p:ph sz="quarter" idx="12"/>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0067575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ontent Slide - Double Colum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0130" y="403413"/>
            <a:ext cx="7202053" cy="705970"/>
          </a:xfrm>
        </p:spPr>
        <p:txBody>
          <a:bodyPr/>
          <a:lstStyle/>
          <a:p>
            <a:r>
              <a:rPr lang="en-US"/>
              <a:t>Click to enter slide title</a:t>
            </a:r>
          </a:p>
        </p:txBody>
      </p:sp>
      <p:sp>
        <p:nvSpPr>
          <p:cNvPr id="3" name="Footer Placeholder 2"/>
          <p:cNvSpPr>
            <a:spLocks noGrp="1"/>
          </p:cNvSpPr>
          <p:nvPr>
            <p:ph type="ftr" sz="quarter" idx="10"/>
          </p:nvPr>
        </p:nvSpPr>
        <p:spPr/>
        <p:txBody>
          <a:bodyPr/>
          <a:lstStyle/>
          <a:p>
            <a:r>
              <a:rPr lang="en-US"/>
              <a:t>AmeriHealth Caritas District of Columbia</a:t>
            </a:r>
          </a:p>
        </p:txBody>
      </p:sp>
      <p:sp>
        <p:nvSpPr>
          <p:cNvPr id="4" name="Slide Number Placeholder 3"/>
          <p:cNvSpPr>
            <a:spLocks noGrp="1"/>
          </p:cNvSpPr>
          <p:nvPr>
            <p:ph type="sldNum" sz="quarter" idx="11"/>
          </p:nvPr>
        </p:nvSpPr>
        <p:spPr/>
        <p:txBody>
          <a:bodyPr/>
          <a:lstStyle/>
          <a:p>
            <a:fld id="{20332274-F28D-1B47-8F4B-7D312FE1D572}" type="slidenum">
              <a:rPr lang="en-US" smtClean="0"/>
              <a:pPr/>
              <a:t>‹#›</a:t>
            </a:fld>
            <a:endParaRPr lang="en-US"/>
          </a:p>
        </p:txBody>
      </p:sp>
      <p:sp>
        <p:nvSpPr>
          <p:cNvPr id="6" name="Text Placeholder 5"/>
          <p:cNvSpPr>
            <a:spLocks noGrp="1"/>
          </p:cNvSpPr>
          <p:nvPr>
            <p:ph type="body" sz="quarter" idx="12"/>
          </p:nvPr>
        </p:nvSpPr>
        <p:spPr>
          <a:xfrm>
            <a:off x="450130" y="1512794"/>
            <a:ext cx="4367462" cy="45383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7"/>
          <p:cNvSpPr>
            <a:spLocks noGrp="1"/>
          </p:cNvSpPr>
          <p:nvPr>
            <p:ph sz="quarter" idx="13"/>
          </p:nvPr>
        </p:nvSpPr>
        <p:spPr>
          <a:xfrm>
            <a:off x="5085234" y="1512794"/>
            <a:ext cx="4367462" cy="45383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9" name="Straight Connector 8"/>
          <p:cNvCxnSpPr/>
          <p:nvPr userDrawn="1"/>
        </p:nvCxnSpPr>
        <p:spPr>
          <a:xfrm>
            <a:off x="450129" y="6454588"/>
            <a:ext cx="9002568" cy="0"/>
          </a:xfrm>
          <a:prstGeom prst="line">
            <a:avLst/>
          </a:prstGeom>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02311" y="536282"/>
            <a:ext cx="1350385" cy="440231"/>
          </a:xfrm>
          <a:prstGeom prst="rect">
            <a:avLst/>
          </a:prstGeom>
        </p:spPr>
      </p:pic>
    </p:spTree>
    <p:extLst>
      <p:ext uri="{BB962C8B-B14F-4D97-AF65-F5344CB8AC3E}">
        <p14:creationId xmlns:p14="http://schemas.microsoft.com/office/powerpoint/2010/main" val="388751867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ontent Slide - No Colum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0130" y="403413"/>
            <a:ext cx="7206694" cy="705970"/>
          </a:xfrm>
        </p:spPr>
        <p:txBody>
          <a:bodyPr/>
          <a:lstStyle>
            <a:lvl1pPr>
              <a:defRPr baseline="0"/>
            </a:lvl1pPr>
          </a:lstStyle>
          <a:p>
            <a:r>
              <a:rPr lang="en-US"/>
              <a:t>Click to enter slide title</a:t>
            </a:r>
          </a:p>
        </p:txBody>
      </p:sp>
      <p:sp>
        <p:nvSpPr>
          <p:cNvPr id="3" name="Footer Placeholder 2"/>
          <p:cNvSpPr>
            <a:spLocks noGrp="1"/>
          </p:cNvSpPr>
          <p:nvPr>
            <p:ph type="ftr" sz="quarter" idx="10"/>
          </p:nvPr>
        </p:nvSpPr>
        <p:spPr/>
        <p:txBody>
          <a:bodyPr/>
          <a:lstStyle/>
          <a:p>
            <a:r>
              <a:rPr lang="en-US"/>
              <a:t>AmeriHealth Caritas District of Columbia</a:t>
            </a:r>
          </a:p>
        </p:txBody>
      </p:sp>
      <p:sp>
        <p:nvSpPr>
          <p:cNvPr id="4" name="Slide Number Placeholder 3"/>
          <p:cNvSpPr>
            <a:spLocks noGrp="1"/>
          </p:cNvSpPr>
          <p:nvPr>
            <p:ph type="sldNum" sz="quarter" idx="11"/>
          </p:nvPr>
        </p:nvSpPr>
        <p:spPr/>
        <p:txBody>
          <a:bodyPr/>
          <a:lstStyle/>
          <a:p>
            <a:fld id="{20332274-F28D-1B47-8F4B-7D312FE1D572}" type="slidenum">
              <a:rPr lang="en-US" smtClean="0"/>
              <a:pPr/>
              <a:t>‹#›</a:t>
            </a:fld>
            <a:endParaRPr lang="en-US"/>
          </a:p>
        </p:txBody>
      </p:sp>
      <p:cxnSp>
        <p:nvCxnSpPr>
          <p:cNvPr id="5" name="Straight Connector 4"/>
          <p:cNvCxnSpPr/>
          <p:nvPr userDrawn="1"/>
        </p:nvCxnSpPr>
        <p:spPr>
          <a:xfrm>
            <a:off x="450129" y="6454588"/>
            <a:ext cx="9002568" cy="0"/>
          </a:xfrm>
          <a:prstGeom prst="line">
            <a:avLst/>
          </a:prstGeom>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02311" y="536282"/>
            <a:ext cx="1350385" cy="440231"/>
          </a:xfrm>
          <a:prstGeom prst="rect">
            <a:avLst/>
          </a:prstGeom>
        </p:spPr>
      </p:pic>
    </p:spTree>
    <p:extLst>
      <p:ext uri="{BB962C8B-B14F-4D97-AF65-F5344CB8AC3E}">
        <p14:creationId xmlns:p14="http://schemas.microsoft.com/office/powerpoint/2010/main" val="408905154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ransition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0129" y="1109383"/>
            <a:ext cx="9002568" cy="1594566"/>
          </a:xfrm>
        </p:spPr>
        <p:txBody>
          <a:bodyPr lIns="0" tIns="0" rIns="0" bIns="0" anchor="b">
            <a:normAutofit/>
          </a:bodyPr>
          <a:lstStyle>
            <a:lvl1pPr algn="ctr">
              <a:defRPr sz="3530"/>
            </a:lvl1pPr>
          </a:lstStyle>
          <a:p>
            <a:r>
              <a:rPr lang="en-US"/>
              <a:t>Transition Title</a:t>
            </a:r>
          </a:p>
        </p:txBody>
      </p:sp>
      <p:sp>
        <p:nvSpPr>
          <p:cNvPr id="3" name="Subtitle 2"/>
          <p:cNvSpPr>
            <a:spLocks noGrp="1"/>
          </p:cNvSpPr>
          <p:nvPr>
            <p:ph type="subTitle" idx="1" hasCustomPrompt="1"/>
          </p:nvPr>
        </p:nvSpPr>
        <p:spPr>
          <a:xfrm>
            <a:off x="450129" y="2879912"/>
            <a:ext cx="9002568" cy="1591798"/>
          </a:xfrm>
        </p:spPr>
        <p:txBody>
          <a:bodyPr>
            <a:normAutofit/>
          </a:bodyPr>
          <a:lstStyle>
            <a:lvl1pPr marL="0" indent="0" algn="ctr">
              <a:buNone/>
              <a:defRPr sz="1765">
                <a:solidFill>
                  <a:schemeClr val="bg2"/>
                </a:solidFill>
              </a:defRPr>
            </a:lvl1pPr>
            <a:lvl2pPr marL="443777" indent="0" algn="ctr">
              <a:buNone/>
              <a:defRPr sz="1941"/>
            </a:lvl2pPr>
            <a:lvl3pPr marL="887553" indent="0" algn="ctr">
              <a:buNone/>
              <a:defRPr sz="1747"/>
            </a:lvl3pPr>
            <a:lvl4pPr marL="1331330" indent="0" algn="ctr">
              <a:buNone/>
              <a:defRPr sz="1553"/>
            </a:lvl4pPr>
            <a:lvl5pPr marL="1775106" indent="0" algn="ctr">
              <a:buNone/>
              <a:defRPr sz="1553"/>
            </a:lvl5pPr>
            <a:lvl6pPr marL="2218883" indent="0" algn="ctr">
              <a:buNone/>
              <a:defRPr sz="1553"/>
            </a:lvl6pPr>
            <a:lvl7pPr marL="2662660" indent="0" algn="ctr">
              <a:buNone/>
              <a:defRPr sz="1553"/>
            </a:lvl7pPr>
            <a:lvl8pPr marL="3106436" indent="0" algn="ctr">
              <a:buNone/>
              <a:defRPr sz="1553"/>
            </a:lvl8pPr>
            <a:lvl9pPr marL="3550213" indent="0" algn="ctr">
              <a:buNone/>
              <a:defRPr sz="1553"/>
            </a:lvl9pPr>
          </a:lstStyle>
          <a:p>
            <a:r>
              <a:rPr lang="en-US"/>
              <a:t>Subtitle here</a:t>
            </a:r>
          </a:p>
        </p:txBody>
      </p:sp>
      <p:pic>
        <p:nvPicPr>
          <p:cNvPr id="7" name="Picture 6">
            <a:extLst>
              <a:ext uri="{FF2B5EF4-FFF2-40B4-BE49-F238E27FC236}">
                <a16:creationId xmlns:a16="http://schemas.microsoft.com/office/drawing/2014/main" id="{29277A04-C1E3-3248-992B-E0342944048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44176" y="4794637"/>
            <a:ext cx="2430693" cy="792416"/>
          </a:xfrm>
          <a:prstGeom prst="rect">
            <a:avLst/>
          </a:prstGeom>
        </p:spPr>
      </p:pic>
    </p:spTree>
    <p:extLst>
      <p:ext uri="{BB962C8B-B14F-4D97-AF65-F5344CB8AC3E}">
        <p14:creationId xmlns:p14="http://schemas.microsoft.com/office/powerpoint/2010/main" val="100693921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losing Slide">
    <p:bg>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4414097" y="6352826"/>
            <a:ext cx="1074631" cy="101762"/>
          </a:xfrm>
        </p:spPr>
        <p:txBody>
          <a:bodyPr>
            <a:noAutofit/>
          </a:bodyPr>
          <a:lstStyle>
            <a:lvl1pPr algn="ctr">
              <a:defRPr sz="706" baseline="0">
                <a:solidFill>
                  <a:schemeClr val="bg2"/>
                </a:solidFill>
              </a:defRPr>
            </a:lvl1pPr>
            <a:lvl2pPr>
              <a:defRPr sz="706"/>
            </a:lvl2pPr>
            <a:lvl3pPr>
              <a:defRPr sz="706"/>
            </a:lvl3pPr>
            <a:lvl4pPr>
              <a:defRPr sz="706"/>
            </a:lvl4pPr>
            <a:lvl5pPr>
              <a:defRPr sz="706"/>
            </a:lvl5pPr>
          </a:lstStyle>
          <a:p>
            <a:pPr lvl="0"/>
            <a:r>
              <a:rPr lang="en-US"/>
              <a:t>Place job number here</a:t>
            </a: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44176" y="4794637"/>
            <a:ext cx="2430693" cy="792416"/>
          </a:xfrm>
          <a:prstGeom prst="rect">
            <a:avLst/>
          </a:prstGeom>
        </p:spPr>
      </p:pic>
      <p:pic>
        <p:nvPicPr>
          <p:cNvPr id="3" name="Picture 2">
            <a:extLst>
              <a:ext uri="{FF2B5EF4-FFF2-40B4-BE49-F238E27FC236}">
                <a16:creationId xmlns:a16="http://schemas.microsoft.com/office/drawing/2014/main" id="{E12B5260-9740-AB4C-ADCC-468E3310DB67}"/>
              </a:ext>
            </a:extLst>
          </p:cNvPr>
          <p:cNvPicPr>
            <a:picLocks noChangeAspect="1"/>
          </p:cNvPicPr>
          <p:nvPr userDrawn="1"/>
        </p:nvPicPr>
        <p:blipFill>
          <a:blip r:embed="rId3"/>
          <a:stretch>
            <a:fillRect/>
          </a:stretch>
        </p:blipFill>
        <p:spPr>
          <a:xfrm>
            <a:off x="2956249" y="925705"/>
            <a:ext cx="4006547" cy="3506570"/>
          </a:xfrm>
          <a:prstGeom prst="rect">
            <a:avLst/>
          </a:prstGeom>
        </p:spPr>
      </p:pic>
    </p:spTree>
    <p:extLst>
      <p:ext uri="{BB962C8B-B14F-4D97-AF65-F5344CB8AC3E}">
        <p14:creationId xmlns:p14="http://schemas.microsoft.com/office/powerpoint/2010/main" val="16780036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31"/>
          <p:cNvSpPr>
            <a:spLocks noGrp="1" noChangeArrowheads="1"/>
          </p:cNvSpPr>
          <p:nvPr>
            <p:ph type="ftr" sz="quarter" idx="10"/>
          </p:nvPr>
        </p:nvSpPr>
        <p:spPr>
          <a:ln/>
        </p:spPr>
        <p:txBody>
          <a:bodyPr/>
          <a:lstStyle>
            <a:lvl1pPr>
              <a:defRPr/>
            </a:lvl1pPr>
          </a:lstStyle>
          <a:p>
            <a:pPr>
              <a:defRPr/>
            </a:pPr>
            <a:r>
              <a:rPr lang="en-US"/>
              <a:t>FFS beneficiaries were identified as those with &gt;= 3 MTM payments and 0 MCO payments during reported  year. Utilization  and spending are calculated from children and adults with 12 month continuous eligibility. Data Source: DC Medicaid Management Information System (MMIS) beneficiary data, extracted June 1, 2017.</a:t>
            </a:r>
          </a:p>
        </p:txBody>
      </p:sp>
    </p:spTree>
    <p:extLst>
      <p:ext uri="{BB962C8B-B14F-4D97-AF65-F5344CB8AC3E}">
        <p14:creationId xmlns:p14="http://schemas.microsoft.com/office/powerpoint/2010/main" val="12402476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7550"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871913" y="273050"/>
            <a:ext cx="553561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95300" y="1435100"/>
            <a:ext cx="325755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31"/>
          <p:cNvSpPr>
            <a:spLocks noGrp="1" noChangeArrowheads="1"/>
          </p:cNvSpPr>
          <p:nvPr>
            <p:ph type="ftr" sz="quarter" idx="10"/>
          </p:nvPr>
        </p:nvSpPr>
        <p:spPr>
          <a:ln/>
        </p:spPr>
        <p:txBody>
          <a:bodyPr/>
          <a:lstStyle>
            <a:lvl1pPr>
              <a:defRPr/>
            </a:lvl1pPr>
          </a:lstStyle>
          <a:p>
            <a:pPr>
              <a:defRPr/>
            </a:pPr>
            <a:r>
              <a:rPr lang="en-US"/>
              <a:t>FFS beneficiaries were identified as those with &gt;= 3 MTM payments and 0 MCO payments during reported  year. Utilization  and spending are calculated from children and adults with 12 month continuous eligibility. Data Source: DC Medicaid Management Information System (MMIS) beneficiary data, extracted June 1, 2017.</a:t>
            </a:r>
          </a:p>
        </p:txBody>
      </p:sp>
    </p:spTree>
    <p:extLst>
      <p:ext uri="{BB962C8B-B14F-4D97-AF65-F5344CB8AC3E}">
        <p14:creationId xmlns:p14="http://schemas.microsoft.com/office/powerpoint/2010/main" val="22447584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513" y="4800600"/>
            <a:ext cx="5940425"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941513" y="612775"/>
            <a:ext cx="594042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941513" y="5367338"/>
            <a:ext cx="594042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31"/>
          <p:cNvSpPr>
            <a:spLocks noGrp="1" noChangeArrowheads="1"/>
          </p:cNvSpPr>
          <p:nvPr>
            <p:ph type="ftr" sz="quarter" idx="10"/>
          </p:nvPr>
        </p:nvSpPr>
        <p:spPr>
          <a:ln/>
        </p:spPr>
        <p:txBody>
          <a:bodyPr/>
          <a:lstStyle>
            <a:lvl1pPr>
              <a:defRPr/>
            </a:lvl1pPr>
          </a:lstStyle>
          <a:p>
            <a:pPr>
              <a:defRPr/>
            </a:pPr>
            <a:r>
              <a:rPr lang="en-US"/>
              <a:t>FFS beneficiaries were identified as those with &gt;= 3 MTM payments and 0 MCO payments during reported  year. Utilization  and spending are calculated from children and adults with 12 month continuous eligibility. Data Source: DC Medicaid Management Information System (MMIS) beneficiary data, extracted June 1, 2017.</a:t>
            </a:r>
          </a:p>
        </p:txBody>
      </p:sp>
    </p:spTree>
    <p:extLst>
      <p:ext uri="{BB962C8B-B14F-4D97-AF65-F5344CB8AC3E}">
        <p14:creationId xmlns:p14="http://schemas.microsoft.com/office/powerpoint/2010/main" val="4813870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heme" Target="../theme/theme2.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heme" Target="../theme/theme3.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slideLayout" Target="../slideLayouts/slideLayout42.xml"/><Relationship Id="rId7" Type="http://schemas.openxmlformats.org/officeDocument/2006/relationships/theme" Target="../theme/theme4.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slideLayout" Target="../slideLayouts/slideLayout45.xml"/><Relationship Id="rId5" Type="http://schemas.openxmlformats.org/officeDocument/2006/relationships/slideLayout" Target="../slideLayouts/slideLayout44.xml"/><Relationship Id="rId4" Type="http://schemas.openxmlformats.org/officeDocument/2006/relationships/slideLayout" Target="../slideLayouts/slideLayout43.xml"/><Relationship Id="rId9" Type="http://schemas.openxmlformats.org/officeDocument/2006/relationships/image" Target="../media/image19.jp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18" Type="http://schemas.openxmlformats.org/officeDocument/2006/relationships/image" Target="../media/image21.jpeg"/><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17" Type="http://schemas.openxmlformats.org/officeDocument/2006/relationships/image" Target="../media/image22.jpeg"/><Relationship Id="rId2" Type="http://schemas.openxmlformats.org/officeDocument/2006/relationships/slideLayout" Target="../slideLayouts/slideLayout47.xml"/><Relationship Id="rId16" Type="http://schemas.openxmlformats.org/officeDocument/2006/relationships/theme" Target="../theme/theme5.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slideLayout" Target="../slideLayouts/slideLayout6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63.xml"/><Relationship Id="rId7" Type="http://schemas.openxmlformats.org/officeDocument/2006/relationships/theme" Target="../theme/theme6.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5" Type="http://schemas.openxmlformats.org/officeDocument/2006/relationships/slideLayout" Target="../slideLayouts/slideLayout65.xml"/><Relationship Id="rId4"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02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27013" y="6019800"/>
            <a:ext cx="9445625"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1028"/>
          <p:cNvSpPr>
            <a:spLocks noGrp="1" noChangeArrowheads="1"/>
          </p:cNvSpPr>
          <p:nvPr>
            <p:ph type="body" idx="1"/>
          </p:nvPr>
        </p:nvSpPr>
        <p:spPr bwMode="auto">
          <a:xfrm>
            <a:off x="684213" y="1524000"/>
            <a:ext cx="87630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text style</a:t>
            </a:r>
          </a:p>
          <a:p>
            <a:pPr lvl="1"/>
            <a:r>
              <a:rPr lang="en-US" altLang="en-US"/>
              <a:t>Second level</a:t>
            </a:r>
          </a:p>
        </p:txBody>
      </p:sp>
      <p:sp>
        <p:nvSpPr>
          <p:cNvPr id="1028" name="Rectangle 1029"/>
          <p:cNvSpPr>
            <a:spLocks noGrp="1" noChangeArrowheads="1"/>
          </p:cNvSpPr>
          <p:nvPr>
            <p:ph type="title"/>
          </p:nvPr>
        </p:nvSpPr>
        <p:spPr bwMode="auto">
          <a:xfrm>
            <a:off x="457200" y="381000"/>
            <a:ext cx="898525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n-US" altLang="en-US"/>
              <a:t>Click to edit master title style</a:t>
            </a:r>
          </a:p>
        </p:txBody>
      </p:sp>
      <p:sp>
        <p:nvSpPr>
          <p:cNvPr id="1029" name="Text Box 1030"/>
          <p:cNvSpPr txBox="1">
            <a:spLocks noChangeArrowheads="1"/>
          </p:cNvSpPr>
          <p:nvPr/>
        </p:nvSpPr>
        <p:spPr bwMode="auto">
          <a:xfrm>
            <a:off x="9385300" y="6715125"/>
            <a:ext cx="139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1400">
                <a:solidFill>
                  <a:schemeClr val="tx1"/>
                </a:solidFill>
                <a:latin typeface="Arial" pitchFamily="34" charset="0"/>
                <a:ea typeface="ＭＳ Ｐゴシック"/>
                <a:cs typeface="ＭＳ Ｐゴシック"/>
              </a:defRPr>
            </a:lvl1pPr>
            <a:lvl2pPr marL="742950" indent="-285750" eaLnBrk="0" hangingPunct="0">
              <a:defRPr sz="1400">
                <a:solidFill>
                  <a:schemeClr val="tx1"/>
                </a:solidFill>
                <a:latin typeface="Arial" pitchFamily="34" charset="0"/>
                <a:ea typeface="ＭＳ Ｐゴシック"/>
                <a:cs typeface="ＭＳ Ｐゴシック"/>
              </a:defRPr>
            </a:lvl2pPr>
            <a:lvl3pPr marL="1143000" indent="-228600" eaLnBrk="0" hangingPunct="0">
              <a:defRPr sz="1400">
                <a:solidFill>
                  <a:schemeClr val="tx1"/>
                </a:solidFill>
                <a:latin typeface="Arial" pitchFamily="34" charset="0"/>
                <a:ea typeface="ＭＳ Ｐゴシック"/>
                <a:cs typeface="ＭＳ Ｐゴシック"/>
              </a:defRPr>
            </a:lvl3pPr>
            <a:lvl4pPr marL="1600200" indent="-228600" eaLnBrk="0" hangingPunct="0">
              <a:defRPr sz="1400">
                <a:solidFill>
                  <a:schemeClr val="tx1"/>
                </a:solidFill>
                <a:latin typeface="Arial" pitchFamily="34" charset="0"/>
                <a:ea typeface="ＭＳ Ｐゴシック"/>
                <a:cs typeface="ＭＳ Ｐゴシック"/>
              </a:defRPr>
            </a:lvl4pPr>
            <a:lvl5pPr marL="2057400" indent="-228600" eaLnBrk="0" hangingPunct="0">
              <a:defRPr sz="1400">
                <a:solidFill>
                  <a:schemeClr val="tx1"/>
                </a:solidFill>
                <a:latin typeface="Arial" pitchFamily="34" charset="0"/>
                <a:ea typeface="ＭＳ Ｐゴシック"/>
                <a:cs typeface="ＭＳ Ｐゴシック"/>
              </a:defRPr>
            </a:lvl5pPr>
            <a:lvl6pPr marL="2514600" indent="-228600" eaLnBrk="0" fontAlgn="base" hangingPunct="0">
              <a:spcBef>
                <a:spcPct val="0"/>
              </a:spcBef>
              <a:spcAft>
                <a:spcPct val="0"/>
              </a:spcAft>
              <a:defRPr sz="1400">
                <a:solidFill>
                  <a:schemeClr val="tx1"/>
                </a:solidFill>
                <a:latin typeface="Arial" pitchFamily="34" charset="0"/>
                <a:ea typeface="ＭＳ Ｐゴシック"/>
                <a:cs typeface="ＭＳ Ｐゴシック"/>
              </a:defRPr>
            </a:lvl6pPr>
            <a:lvl7pPr marL="2971800" indent="-228600" eaLnBrk="0" fontAlgn="base" hangingPunct="0">
              <a:spcBef>
                <a:spcPct val="0"/>
              </a:spcBef>
              <a:spcAft>
                <a:spcPct val="0"/>
              </a:spcAft>
              <a:defRPr sz="1400">
                <a:solidFill>
                  <a:schemeClr val="tx1"/>
                </a:solidFill>
                <a:latin typeface="Arial" pitchFamily="34" charset="0"/>
                <a:ea typeface="ＭＳ Ｐゴシック"/>
                <a:cs typeface="ＭＳ Ｐゴシック"/>
              </a:defRPr>
            </a:lvl7pPr>
            <a:lvl8pPr marL="3429000" indent="-228600" eaLnBrk="0" fontAlgn="base" hangingPunct="0">
              <a:spcBef>
                <a:spcPct val="0"/>
              </a:spcBef>
              <a:spcAft>
                <a:spcPct val="0"/>
              </a:spcAft>
              <a:defRPr sz="1400">
                <a:solidFill>
                  <a:schemeClr val="tx1"/>
                </a:solidFill>
                <a:latin typeface="Arial" pitchFamily="34" charset="0"/>
                <a:ea typeface="ＭＳ Ｐゴシック"/>
                <a:cs typeface="ＭＳ Ｐゴシック"/>
              </a:defRPr>
            </a:lvl8pPr>
            <a:lvl9pPr marL="3886200" indent="-228600" eaLnBrk="0" fontAlgn="base" hangingPunct="0">
              <a:spcBef>
                <a:spcPct val="0"/>
              </a:spcBef>
              <a:spcAft>
                <a:spcPct val="0"/>
              </a:spcAft>
              <a:defRPr sz="1400">
                <a:solidFill>
                  <a:schemeClr val="tx1"/>
                </a:solidFill>
                <a:latin typeface="Arial" pitchFamily="34" charset="0"/>
                <a:ea typeface="ＭＳ Ｐゴシック"/>
                <a:cs typeface="ＭＳ Ｐゴシック"/>
              </a:defRPr>
            </a:lvl9pPr>
          </a:lstStyle>
          <a:p>
            <a:pPr algn="r">
              <a:defRPr/>
            </a:pPr>
            <a:fld id="{CC48BE0F-2D11-4721-AA4E-7B86475791A2}" type="slidenum">
              <a:rPr lang="en-US" sz="900" smtClean="0"/>
              <a:pPr algn="r">
                <a:defRPr/>
              </a:pPr>
              <a:t>‹#›</a:t>
            </a:fld>
            <a:endParaRPr lang="en-US" sz="900"/>
          </a:p>
        </p:txBody>
      </p:sp>
      <p:sp>
        <p:nvSpPr>
          <p:cNvPr id="1208327" name="Rectangle 1031"/>
          <p:cNvSpPr>
            <a:spLocks noGrp="1" noChangeArrowheads="1"/>
          </p:cNvSpPr>
          <p:nvPr>
            <p:ph type="ftr" sz="quarter" idx="3"/>
          </p:nvPr>
        </p:nvSpPr>
        <p:spPr bwMode="auto">
          <a:xfrm>
            <a:off x="376238" y="6715125"/>
            <a:ext cx="368300" cy="136525"/>
          </a:xfrm>
          <a:prstGeom prst="rect">
            <a:avLst/>
          </a:prstGeom>
          <a:noFill/>
          <a:ln w="9525">
            <a:noFill/>
            <a:miter lim="800000"/>
            <a:headEnd/>
            <a:tailEnd/>
          </a:ln>
          <a:effectLst/>
        </p:spPr>
        <p:txBody>
          <a:bodyPr vert="horz" wrap="none" lIns="0" tIns="0" rIns="0" bIns="0" numCol="1" anchor="t" anchorCtr="0" compatLnSpc="1">
            <a:prstTxWarp prst="textNoShape">
              <a:avLst/>
            </a:prstTxWarp>
            <a:spAutoFit/>
          </a:bodyPr>
          <a:lstStyle>
            <a:lvl1pPr algn="l" eaLnBrk="0" hangingPunct="0">
              <a:spcBef>
                <a:spcPct val="0"/>
              </a:spcBef>
              <a:buClrTx/>
              <a:buFontTx/>
              <a:buNone/>
              <a:defRPr sz="900">
                <a:latin typeface="Arial" charset="0"/>
                <a:ea typeface="ＭＳ Ｐゴシック" pitchFamily="-112" charset="-128"/>
                <a:cs typeface="+mn-cs"/>
              </a:defRPr>
            </a:lvl1pPr>
          </a:lstStyle>
          <a:p>
            <a:pPr>
              <a:defRPr/>
            </a:pPr>
            <a:r>
              <a:rPr lang="en-US"/>
              <a:t>FFS beneficiaries were identified as those with &gt;= 3 MTM payments and 0 MCO payments during reported  year. Utilization  and spending are calculated from children and adults with 12 month continuous eligibility. Data Source: DC Medicaid Management Information System (MMIS) beneficiary data, extracted June 1, 2017.</a:t>
            </a:r>
          </a:p>
        </p:txBody>
      </p:sp>
      <p:sp>
        <p:nvSpPr>
          <p:cNvPr id="1031" name="Rectangle 1043"/>
          <p:cNvSpPr>
            <a:spLocks noChangeArrowheads="1"/>
          </p:cNvSpPr>
          <p:nvPr/>
        </p:nvSpPr>
        <p:spPr bwMode="auto">
          <a:xfrm>
            <a:off x="303213" y="6172200"/>
            <a:ext cx="46466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45720" rIns="45720" anchor="ctr"/>
          <a:lstStyle>
            <a:lvl1pPr eaLnBrk="0" hangingPunct="0">
              <a:defRPr sz="1400">
                <a:solidFill>
                  <a:schemeClr val="tx1"/>
                </a:solidFill>
                <a:latin typeface="Arial" charset="0"/>
                <a:ea typeface="ＭＳ Ｐゴシック" pitchFamily="34" charset="-128"/>
              </a:defRPr>
            </a:lvl1pPr>
            <a:lvl2pPr marL="742950" indent="-285750" eaLnBrk="0" hangingPunct="0">
              <a:defRPr sz="1400">
                <a:solidFill>
                  <a:schemeClr val="tx1"/>
                </a:solidFill>
                <a:latin typeface="Arial" charset="0"/>
                <a:ea typeface="ＭＳ Ｐゴシック" pitchFamily="34" charset="-128"/>
              </a:defRPr>
            </a:lvl2pPr>
            <a:lvl3pPr marL="1143000" indent="-228600" eaLnBrk="0" hangingPunct="0">
              <a:defRPr sz="1400">
                <a:solidFill>
                  <a:schemeClr val="tx1"/>
                </a:solidFill>
                <a:latin typeface="Arial" charset="0"/>
                <a:ea typeface="ＭＳ Ｐゴシック" pitchFamily="34" charset="-128"/>
              </a:defRPr>
            </a:lvl3pPr>
            <a:lvl4pPr marL="1600200" indent="-228600" eaLnBrk="0" hangingPunct="0">
              <a:defRPr sz="1400">
                <a:solidFill>
                  <a:schemeClr val="tx1"/>
                </a:solidFill>
                <a:latin typeface="Arial" charset="0"/>
                <a:ea typeface="ＭＳ Ｐゴシック" pitchFamily="34" charset="-128"/>
              </a:defRPr>
            </a:lvl4pPr>
            <a:lvl5pPr marL="2057400" indent="-228600" eaLnBrk="0" hangingPunct="0">
              <a:defRPr sz="1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400">
                <a:solidFill>
                  <a:schemeClr val="tx1"/>
                </a:solidFill>
                <a:latin typeface="Arial" charset="0"/>
                <a:ea typeface="ＭＳ Ｐゴシック" pitchFamily="34" charset="-128"/>
              </a:defRPr>
            </a:lvl9pPr>
          </a:lstStyle>
          <a:p>
            <a:pPr>
              <a:defRPr/>
            </a:pPr>
            <a:r>
              <a:rPr lang="en-US" altLang="en-US" sz="1200">
                <a:solidFill>
                  <a:schemeClr val="bg1"/>
                </a:solidFill>
              </a:rPr>
              <a:t>Government of the District of Columbia</a:t>
            </a:r>
          </a:p>
        </p:txBody>
      </p:sp>
      <p:sp>
        <p:nvSpPr>
          <p:cNvPr id="1032" name="Rectangle 1044"/>
          <p:cNvSpPr>
            <a:spLocks noChangeArrowheads="1"/>
          </p:cNvSpPr>
          <p:nvPr/>
        </p:nvSpPr>
        <p:spPr bwMode="auto">
          <a:xfrm>
            <a:off x="4722813" y="6172200"/>
            <a:ext cx="46466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45720" rIns="45720" anchor="ctr"/>
          <a:lstStyle>
            <a:lvl1pPr eaLnBrk="0" hangingPunct="0">
              <a:defRPr sz="1400">
                <a:solidFill>
                  <a:schemeClr val="tx1"/>
                </a:solidFill>
                <a:latin typeface="Arial" charset="0"/>
                <a:ea typeface="ＭＳ Ｐゴシック" pitchFamily="34" charset="-128"/>
              </a:defRPr>
            </a:lvl1pPr>
            <a:lvl2pPr marL="742950" indent="-285750" eaLnBrk="0" hangingPunct="0">
              <a:defRPr sz="1400">
                <a:solidFill>
                  <a:schemeClr val="tx1"/>
                </a:solidFill>
                <a:latin typeface="Arial" charset="0"/>
                <a:ea typeface="ＭＳ Ｐゴシック" pitchFamily="34" charset="-128"/>
              </a:defRPr>
            </a:lvl2pPr>
            <a:lvl3pPr marL="1143000" indent="-228600" eaLnBrk="0" hangingPunct="0">
              <a:defRPr sz="1400">
                <a:solidFill>
                  <a:schemeClr val="tx1"/>
                </a:solidFill>
                <a:latin typeface="Arial" charset="0"/>
                <a:ea typeface="ＭＳ Ｐゴシック" pitchFamily="34" charset="-128"/>
              </a:defRPr>
            </a:lvl3pPr>
            <a:lvl4pPr marL="1600200" indent="-228600" eaLnBrk="0" hangingPunct="0">
              <a:defRPr sz="1400">
                <a:solidFill>
                  <a:schemeClr val="tx1"/>
                </a:solidFill>
                <a:latin typeface="Arial" charset="0"/>
                <a:ea typeface="ＭＳ Ｐゴシック" pitchFamily="34" charset="-128"/>
              </a:defRPr>
            </a:lvl4pPr>
            <a:lvl5pPr marL="2057400" indent="-228600" eaLnBrk="0" hangingPunct="0">
              <a:defRPr sz="1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400">
                <a:solidFill>
                  <a:schemeClr val="tx1"/>
                </a:solidFill>
                <a:latin typeface="Arial" charset="0"/>
                <a:ea typeface="ＭＳ Ｐゴシック" pitchFamily="34" charset="-128"/>
              </a:defRPr>
            </a:lvl9pPr>
          </a:lstStyle>
          <a:p>
            <a:pPr algn="r">
              <a:defRPr/>
            </a:pPr>
            <a:r>
              <a:rPr lang="en-US" altLang="en-US" sz="1200">
                <a:solidFill>
                  <a:schemeClr val="bg1"/>
                </a:solidFill>
              </a:rPr>
              <a:t>Department of Health Care Finance</a:t>
            </a:r>
          </a:p>
        </p:txBody>
      </p:sp>
      <p:sp>
        <p:nvSpPr>
          <p:cNvPr id="1033" name="Rectangle 1045"/>
          <p:cNvSpPr>
            <a:spLocks noChangeArrowheads="1"/>
          </p:cNvSpPr>
          <p:nvPr/>
        </p:nvSpPr>
        <p:spPr bwMode="auto">
          <a:xfrm>
            <a:off x="2589213" y="6629400"/>
            <a:ext cx="464661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45720" rIns="45720" anchor="ctr"/>
          <a:lstStyle>
            <a:lvl1pPr eaLnBrk="0" hangingPunct="0">
              <a:defRPr sz="1400">
                <a:solidFill>
                  <a:schemeClr val="tx1"/>
                </a:solidFill>
                <a:latin typeface="Arial" charset="0"/>
                <a:ea typeface="ＭＳ Ｐゴシック" pitchFamily="34" charset="-128"/>
              </a:defRPr>
            </a:lvl1pPr>
            <a:lvl2pPr marL="742950" indent="-285750" eaLnBrk="0" hangingPunct="0">
              <a:defRPr sz="1400">
                <a:solidFill>
                  <a:schemeClr val="tx1"/>
                </a:solidFill>
                <a:latin typeface="Arial" charset="0"/>
                <a:ea typeface="ＭＳ Ｐゴシック" pitchFamily="34" charset="-128"/>
              </a:defRPr>
            </a:lvl2pPr>
            <a:lvl3pPr marL="1143000" indent="-228600" eaLnBrk="0" hangingPunct="0">
              <a:defRPr sz="1400">
                <a:solidFill>
                  <a:schemeClr val="tx1"/>
                </a:solidFill>
                <a:latin typeface="Arial" charset="0"/>
                <a:ea typeface="ＭＳ Ｐゴシック" pitchFamily="34" charset="-128"/>
              </a:defRPr>
            </a:lvl3pPr>
            <a:lvl4pPr marL="1600200" indent="-228600" eaLnBrk="0" hangingPunct="0">
              <a:defRPr sz="1400">
                <a:solidFill>
                  <a:schemeClr val="tx1"/>
                </a:solidFill>
                <a:latin typeface="Arial" charset="0"/>
                <a:ea typeface="ＭＳ Ｐゴシック" pitchFamily="34" charset="-128"/>
              </a:defRPr>
            </a:lvl4pPr>
            <a:lvl5pPr marL="2057400" indent="-228600" eaLnBrk="0" hangingPunct="0">
              <a:defRPr sz="1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1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1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1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1400">
                <a:solidFill>
                  <a:schemeClr val="tx1"/>
                </a:solidFill>
                <a:latin typeface="Arial" charset="0"/>
                <a:ea typeface="ＭＳ Ｐゴシック" pitchFamily="34" charset="-128"/>
              </a:defRPr>
            </a:lvl9pPr>
          </a:lstStyle>
          <a:p>
            <a:pPr algn="ctr">
              <a:defRPr/>
            </a:pPr>
            <a:r>
              <a:rPr lang="en-US" altLang="en-US" sz="1200"/>
              <a:t>For Official Government Use Only</a:t>
            </a:r>
          </a:p>
        </p:txBody>
      </p:sp>
      <p:pic>
        <p:nvPicPr>
          <p:cNvPr id="1034" name="Picture 104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174750" cy="115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022" r:id="rId1"/>
    <p:sldLayoutId id="2147484010" r:id="rId2"/>
    <p:sldLayoutId id="2147484011" r:id="rId3"/>
    <p:sldLayoutId id="2147484012" r:id="rId4"/>
    <p:sldLayoutId id="2147484013" r:id="rId5"/>
    <p:sldLayoutId id="2147484014" r:id="rId6"/>
    <p:sldLayoutId id="2147484015" r:id="rId7"/>
    <p:sldLayoutId id="2147484016" r:id="rId8"/>
    <p:sldLayoutId id="2147484017" r:id="rId9"/>
    <p:sldLayoutId id="2147484018" r:id="rId10"/>
    <p:sldLayoutId id="2147484019" r:id="rId11"/>
    <p:sldLayoutId id="2147484020" r:id="rId12"/>
    <p:sldLayoutId id="2147484021" r:id="rId13"/>
  </p:sldLayoutIdLst>
  <p:hf hdr="0" ftr="0" dt="0"/>
  <p:txStyles>
    <p:titleStyle>
      <a:lvl1pPr algn="l" rtl="0" eaLnBrk="0" fontAlgn="base" hangingPunct="0">
        <a:lnSpc>
          <a:spcPct val="90000"/>
        </a:lnSpc>
        <a:spcBef>
          <a:spcPct val="0"/>
        </a:spcBef>
        <a:spcAft>
          <a:spcPct val="0"/>
        </a:spcAft>
        <a:defRPr sz="2200" b="1">
          <a:solidFill>
            <a:schemeClr val="tx1"/>
          </a:solidFill>
          <a:latin typeface="+mj-lt"/>
          <a:ea typeface="MS PGothic" pitchFamily="34" charset="-128"/>
          <a:cs typeface="ＭＳ Ｐゴシック"/>
        </a:defRPr>
      </a:lvl1pPr>
      <a:lvl2pPr algn="l" rtl="0" eaLnBrk="0" fontAlgn="base" hangingPunct="0">
        <a:lnSpc>
          <a:spcPct val="90000"/>
        </a:lnSpc>
        <a:spcBef>
          <a:spcPct val="0"/>
        </a:spcBef>
        <a:spcAft>
          <a:spcPct val="0"/>
        </a:spcAft>
        <a:defRPr sz="2200" b="1">
          <a:solidFill>
            <a:schemeClr val="tx1"/>
          </a:solidFill>
          <a:latin typeface="Arial" pitchFamily="-112" charset="0"/>
          <a:ea typeface="MS PGothic" pitchFamily="34" charset="-128"/>
          <a:cs typeface="ＭＳ Ｐゴシック"/>
        </a:defRPr>
      </a:lvl2pPr>
      <a:lvl3pPr algn="l" rtl="0" eaLnBrk="0" fontAlgn="base" hangingPunct="0">
        <a:lnSpc>
          <a:spcPct val="90000"/>
        </a:lnSpc>
        <a:spcBef>
          <a:spcPct val="0"/>
        </a:spcBef>
        <a:spcAft>
          <a:spcPct val="0"/>
        </a:spcAft>
        <a:defRPr sz="2200" b="1">
          <a:solidFill>
            <a:schemeClr val="tx1"/>
          </a:solidFill>
          <a:latin typeface="Arial" pitchFamily="-112" charset="0"/>
          <a:ea typeface="MS PGothic" pitchFamily="34" charset="-128"/>
          <a:cs typeface="ＭＳ Ｐゴシック"/>
        </a:defRPr>
      </a:lvl3pPr>
      <a:lvl4pPr algn="l" rtl="0" eaLnBrk="0" fontAlgn="base" hangingPunct="0">
        <a:lnSpc>
          <a:spcPct val="90000"/>
        </a:lnSpc>
        <a:spcBef>
          <a:spcPct val="0"/>
        </a:spcBef>
        <a:spcAft>
          <a:spcPct val="0"/>
        </a:spcAft>
        <a:defRPr sz="2200" b="1">
          <a:solidFill>
            <a:schemeClr val="tx1"/>
          </a:solidFill>
          <a:latin typeface="Arial" pitchFamily="-112" charset="0"/>
          <a:ea typeface="MS PGothic" pitchFamily="34" charset="-128"/>
          <a:cs typeface="ＭＳ Ｐゴシック"/>
        </a:defRPr>
      </a:lvl4pPr>
      <a:lvl5pPr algn="l" rtl="0" eaLnBrk="0" fontAlgn="base" hangingPunct="0">
        <a:lnSpc>
          <a:spcPct val="90000"/>
        </a:lnSpc>
        <a:spcBef>
          <a:spcPct val="0"/>
        </a:spcBef>
        <a:spcAft>
          <a:spcPct val="0"/>
        </a:spcAft>
        <a:defRPr sz="2200" b="1">
          <a:solidFill>
            <a:schemeClr val="tx1"/>
          </a:solidFill>
          <a:latin typeface="Arial" pitchFamily="-112" charset="0"/>
          <a:ea typeface="MS PGothic" pitchFamily="34" charset="-128"/>
          <a:cs typeface="ＭＳ Ｐゴシック"/>
        </a:defRPr>
      </a:lvl5pPr>
      <a:lvl6pPr marL="457200" algn="l" rtl="0" eaLnBrk="0" fontAlgn="base" hangingPunct="0">
        <a:lnSpc>
          <a:spcPct val="90000"/>
        </a:lnSpc>
        <a:spcBef>
          <a:spcPct val="0"/>
        </a:spcBef>
        <a:spcAft>
          <a:spcPct val="0"/>
        </a:spcAft>
        <a:defRPr sz="2200" b="1">
          <a:solidFill>
            <a:schemeClr val="tx1"/>
          </a:solidFill>
          <a:latin typeface="Arial" pitchFamily="-112" charset="0"/>
        </a:defRPr>
      </a:lvl6pPr>
      <a:lvl7pPr marL="914400" algn="l" rtl="0" eaLnBrk="0" fontAlgn="base" hangingPunct="0">
        <a:lnSpc>
          <a:spcPct val="90000"/>
        </a:lnSpc>
        <a:spcBef>
          <a:spcPct val="0"/>
        </a:spcBef>
        <a:spcAft>
          <a:spcPct val="0"/>
        </a:spcAft>
        <a:defRPr sz="2200" b="1">
          <a:solidFill>
            <a:schemeClr val="tx1"/>
          </a:solidFill>
          <a:latin typeface="Arial" pitchFamily="-112" charset="0"/>
        </a:defRPr>
      </a:lvl7pPr>
      <a:lvl8pPr marL="1371600" algn="l" rtl="0" eaLnBrk="0" fontAlgn="base" hangingPunct="0">
        <a:lnSpc>
          <a:spcPct val="90000"/>
        </a:lnSpc>
        <a:spcBef>
          <a:spcPct val="0"/>
        </a:spcBef>
        <a:spcAft>
          <a:spcPct val="0"/>
        </a:spcAft>
        <a:defRPr sz="2200" b="1">
          <a:solidFill>
            <a:schemeClr val="tx1"/>
          </a:solidFill>
          <a:latin typeface="Arial" pitchFamily="-112" charset="0"/>
        </a:defRPr>
      </a:lvl8pPr>
      <a:lvl9pPr marL="1828800" algn="l" rtl="0" eaLnBrk="0" fontAlgn="base" hangingPunct="0">
        <a:lnSpc>
          <a:spcPct val="90000"/>
        </a:lnSpc>
        <a:spcBef>
          <a:spcPct val="0"/>
        </a:spcBef>
        <a:spcAft>
          <a:spcPct val="0"/>
        </a:spcAft>
        <a:defRPr sz="2200" b="1">
          <a:solidFill>
            <a:schemeClr val="tx1"/>
          </a:solidFill>
          <a:latin typeface="Arial" pitchFamily="-112" charset="0"/>
        </a:defRPr>
      </a:lvl9pPr>
    </p:titleStyle>
    <p:bodyStyle>
      <a:lvl1pPr marL="234950" indent="-234950" algn="l" rtl="0" eaLnBrk="0" fontAlgn="base" hangingPunct="0">
        <a:spcBef>
          <a:spcPct val="100000"/>
        </a:spcBef>
        <a:spcAft>
          <a:spcPct val="0"/>
        </a:spcAft>
        <a:buClr>
          <a:srgbClr val="0B1F65"/>
        </a:buClr>
        <a:buFont typeface="Webdings" pitchFamily="18" charset="2"/>
        <a:buChar char="4"/>
        <a:defRPr sz="1600">
          <a:solidFill>
            <a:schemeClr val="tx1"/>
          </a:solidFill>
          <a:latin typeface="+mn-lt"/>
          <a:ea typeface="MS PGothic" pitchFamily="34" charset="-128"/>
          <a:cs typeface="ＭＳ Ｐゴシック"/>
        </a:defRPr>
      </a:lvl1pPr>
      <a:lvl2pPr marL="457200" indent="-220663" algn="l" rtl="0" eaLnBrk="0" fontAlgn="base" hangingPunct="0">
        <a:lnSpc>
          <a:spcPct val="90000"/>
        </a:lnSpc>
        <a:spcBef>
          <a:spcPct val="40000"/>
        </a:spcBef>
        <a:spcAft>
          <a:spcPct val="0"/>
        </a:spcAft>
        <a:buClr>
          <a:srgbClr val="0B1F65"/>
        </a:buClr>
        <a:buChar char="–"/>
        <a:defRPr sz="1600">
          <a:solidFill>
            <a:schemeClr val="tx1"/>
          </a:solidFill>
          <a:latin typeface="+mn-lt"/>
          <a:ea typeface="MS PGothic" pitchFamily="34" charset="-128"/>
          <a:cs typeface="ＭＳ Ｐゴシック"/>
        </a:defRPr>
      </a:lvl2pPr>
      <a:lvl3pPr marL="2278063" indent="11113" algn="l" rtl="0" eaLnBrk="0" fontAlgn="base" hangingPunct="0">
        <a:lnSpc>
          <a:spcPct val="90000"/>
        </a:lnSpc>
        <a:spcBef>
          <a:spcPct val="40000"/>
        </a:spcBef>
        <a:spcAft>
          <a:spcPct val="0"/>
        </a:spcAft>
        <a:buClr>
          <a:srgbClr val="0B1F65"/>
        </a:buClr>
        <a:buFont typeface="Webdings" pitchFamily="18" charset="2"/>
        <a:defRPr sz="1600">
          <a:solidFill>
            <a:schemeClr val="tx1"/>
          </a:solidFill>
          <a:latin typeface="+mn-lt"/>
          <a:ea typeface="MS PGothic" pitchFamily="34" charset="-128"/>
          <a:cs typeface="ＭＳ Ｐゴシック"/>
        </a:defRPr>
      </a:lvl3pPr>
      <a:lvl4pPr marL="2403475" indent="-1031875" algn="l" rtl="0" eaLnBrk="0" fontAlgn="base" hangingPunct="0">
        <a:lnSpc>
          <a:spcPct val="90000"/>
        </a:lnSpc>
        <a:spcBef>
          <a:spcPct val="40000"/>
        </a:spcBef>
        <a:spcAft>
          <a:spcPct val="0"/>
        </a:spcAft>
        <a:buClr>
          <a:srgbClr val="0B1F65"/>
        </a:buClr>
        <a:defRPr sz="1600">
          <a:solidFill>
            <a:schemeClr val="tx1"/>
          </a:solidFill>
          <a:latin typeface="+mn-lt"/>
          <a:ea typeface="MS PGothic" pitchFamily="34" charset="-128"/>
          <a:cs typeface="ＭＳ Ｐゴシック"/>
        </a:defRPr>
      </a:lvl4pPr>
      <a:lvl5pPr marL="2517775" indent="-688975" algn="l" rtl="0" eaLnBrk="0" fontAlgn="base" hangingPunct="0">
        <a:lnSpc>
          <a:spcPct val="90000"/>
        </a:lnSpc>
        <a:spcBef>
          <a:spcPct val="0"/>
        </a:spcBef>
        <a:spcAft>
          <a:spcPct val="40000"/>
        </a:spcAft>
        <a:buClr>
          <a:schemeClr val="tx1"/>
        </a:buClr>
        <a:buSzPct val="40000"/>
        <a:buFont typeface="Arial" charset="0"/>
        <a:defRPr sz="1600">
          <a:solidFill>
            <a:schemeClr val="tx1"/>
          </a:solidFill>
          <a:latin typeface="+mn-lt"/>
          <a:ea typeface="MS PGothic" pitchFamily="34" charset="-128"/>
          <a:cs typeface="ＭＳ Ｐゴシック"/>
        </a:defRPr>
      </a:lvl5pPr>
      <a:lvl6pPr marL="2974975" algn="l" rtl="0" eaLnBrk="0" fontAlgn="base" hangingPunct="0">
        <a:lnSpc>
          <a:spcPct val="90000"/>
        </a:lnSpc>
        <a:spcBef>
          <a:spcPct val="0"/>
        </a:spcBef>
        <a:spcAft>
          <a:spcPct val="40000"/>
        </a:spcAft>
        <a:buClr>
          <a:schemeClr val="tx1"/>
        </a:buClr>
        <a:buSzPct val="40000"/>
        <a:buFont typeface="Arial" pitchFamily="-112" charset="0"/>
        <a:defRPr sz="1600">
          <a:solidFill>
            <a:schemeClr val="tx1"/>
          </a:solidFill>
          <a:latin typeface="+mn-lt"/>
          <a:ea typeface="ＭＳ Ｐゴシック" pitchFamily="-112" charset="-128"/>
        </a:defRPr>
      </a:lvl6pPr>
      <a:lvl7pPr marL="3432175" algn="l" rtl="0" eaLnBrk="0" fontAlgn="base" hangingPunct="0">
        <a:lnSpc>
          <a:spcPct val="90000"/>
        </a:lnSpc>
        <a:spcBef>
          <a:spcPct val="0"/>
        </a:spcBef>
        <a:spcAft>
          <a:spcPct val="40000"/>
        </a:spcAft>
        <a:buClr>
          <a:schemeClr val="tx1"/>
        </a:buClr>
        <a:buSzPct val="40000"/>
        <a:buFont typeface="Arial" pitchFamily="-112" charset="0"/>
        <a:defRPr sz="1600">
          <a:solidFill>
            <a:schemeClr val="tx1"/>
          </a:solidFill>
          <a:latin typeface="+mn-lt"/>
          <a:ea typeface="ＭＳ Ｐゴシック" pitchFamily="-112" charset="-128"/>
        </a:defRPr>
      </a:lvl7pPr>
      <a:lvl8pPr marL="3889375" algn="l" rtl="0" eaLnBrk="0" fontAlgn="base" hangingPunct="0">
        <a:lnSpc>
          <a:spcPct val="90000"/>
        </a:lnSpc>
        <a:spcBef>
          <a:spcPct val="0"/>
        </a:spcBef>
        <a:spcAft>
          <a:spcPct val="40000"/>
        </a:spcAft>
        <a:buClr>
          <a:schemeClr val="tx1"/>
        </a:buClr>
        <a:buSzPct val="40000"/>
        <a:buFont typeface="Arial" pitchFamily="-112" charset="0"/>
        <a:defRPr sz="1600">
          <a:solidFill>
            <a:schemeClr val="tx1"/>
          </a:solidFill>
          <a:latin typeface="+mn-lt"/>
          <a:ea typeface="ＭＳ Ｐゴシック" pitchFamily="-112" charset="-128"/>
        </a:defRPr>
      </a:lvl8pPr>
      <a:lvl9pPr marL="4346575" algn="l" rtl="0" eaLnBrk="0" fontAlgn="base" hangingPunct="0">
        <a:lnSpc>
          <a:spcPct val="90000"/>
        </a:lnSpc>
        <a:spcBef>
          <a:spcPct val="0"/>
        </a:spcBef>
        <a:spcAft>
          <a:spcPct val="40000"/>
        </a:spcAft>
        <a:buClr>
          <a:schemeClr val="tx1"/>
        </a:buClr>
        <a:buSzPct val="40000"/>
        <a:buFont typeface="Arial" pitchFamily="-112" charset="0"/>
        <a:defRPr sz="1600">
          <a:solidFill>
            <a:schemeClr val="tx1"/>
          </a:solidFill>
          <a:latin typeface="+mn-lt"/>
          <a:ea typeface="ＭＳ Ｐゴシック" pitchFamily="-112"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43" y="1"/>
            <a:ext cx="6684405" cy="914400"/>
          </a:xfrm>
          <a:prstGeom prst="rect">
            <a:avLst/>
          </a:prstGeom>
        </p:spPr>
        <p:txBody>
          <a:bodyPr vert="horz" lIns="0" tIns="182880" rIns="0" bIns="0" rtlCol="0" anchor="ctr" anchorCtr="0">
            <a:noAutofit/>
          </a:bodyPr>
          <a:lstStyle/>
          <a:p>
            <a:r>
              <a:rPr lang="en-US"/>
              <a:t>Click to edit Master title style</a:t>
            </a:r>
          </a:p>
        </p:txBody>
      </p:sp>
      <p:sp>
        <p:nvSpPr>
          <p:cNvPr id="3" name="Text Placeholder 2"/>
          <p:cNvSpPr>
            <a:spLocks noGrp="1"/>
          </p:cNvSpPr>
          <p:nvPr>
            <p:ph type="body" idx="1"/>
          </p:nvPr>
        </p:nvSpPr>
        <p:spPr>
          <a:xfrm>
            <a:off x="495142" y="1295400"/>
            <a:ext cx="8912542" cy="50673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31620" y="6525116"/>
            <a:ext cx="727045" cy="153888"/>
          </a:xfrm>
          <a:prstGeom prst="rect">
            <a:avLst/>
          </a:prstGeom>
        </p:spPr>
        <p:txBody>
          <a:bodyPr vert="horz" wrap="none" lIns="0" tIns="0" rIns="0" bIns="0" rtlCol="0" anchor="t"/>
          <a:lstStyle>
            <a:lvl1pPr algn="l">
              <a:defRPr sz="812" b="0" i="0">
                <a:solidFill>
                  <a:schemeClr val="bg1">
                    <a:lumMod val="65000"/>
                  </a:schemeClr>
                </a:solidFill>
                <a:latin typeface="Open Sans" charset="0"/>
                <a:ea typeface="Open Sans" charset="0"/>
                <a:cs typeface="Open Sans" charset="0"/>
              </a:defRPr>
            </a:lvl1pPr>
          </a:lstStyle>
          <a:p>
            <a:endParaRPr lang="en-US"/>
          </a:p>
        </p:txBody>
      </p:sp>
      <p:sp>
        <p:nvSpPr>
          <p:cNvPr id="5" name="Footer Placeholder 4"/>
          <p:cNvSpPr>
            <a:spLocks noGrp="1"/>
          </p:cNvSpPr>
          <p:nvPr>
            <p:ph type="ftr" sz="quarter" idx="3"/>
          </p:nvPr>
        </p:nvSpPr>
        <p:spPr>
          <a:xfrm>
            <a:off x="8008797" y="6525115"/>
            <a:ext cx="1402627" cy="124971"/>
          </a:xfrm>
          <a:prstGeom prst="rect">
            <a:avLst/>
          </a:prstGeom>
        </p:spPr>
        <p:txBody>
          <a:bodyPr vert="horz" wrap="none" lIns="0" tIns="0" rIns="0" bIns="0" rtlCol="0" anchor="t">
            <a:spAutoFit/>
          </a:bodyPr>
          <a:lstStyle>
            <a:lvl1pPr algn="ctr">
              <a:defRPr sz="812" b="1" i="0">
                <a:solidFill>
                  <a:schemeClr val="accent4"/>
                </a:solidFill>
                <a:latin typeface="Open Sans" charset="0"/>
                <a:ea typeface="Open Sans" charset="0"/>
                <a:cs typeface="Open Sans" charset="0"/>
              </a:defRPr>
            </a:lvl1pPr>
          </a:lstStyle>
          <a:p>
            <a:pPr algn="r"/>
            <a:r>
              <a:rPr lang="en-US"/>
              <a:t>Proprietary and Confidential</a:t>
            </a:r>
          </a:p>
        </p:txBody>
      </p:sp>
      <p:sp>
        <p:nvSpPr>
          <p:cNvPr id="6" name="Slide Number Placeholder 5"/>
          <p:cNvSpPr>
            <a:spLocks noGrp="1"/>
          </p:cNvSpPr>
          <p:nvPr>
            <p:ph type="sldNum" sz="quarter" idx="4"/>
          </p:nvPr>
        </p:nvSpPr>
        <p:spPr>
          <a:xfrm>
            <a:off x="9461884" y="6525116"/>
            <a:ext cx="271827" cy="153888"/>
          </a:xfrm>
          <a:prstGeom prst="rect">
            <a:avLst/>
          </a:prstGeom>
        </p:spPr>
        <p:txBody>
          <a:bodyPr vert="horz" lIns="0" tIns="0" rIns="0" bIns="0" rtlCol="0" anchor="t"/>
          <a:lstStyle>
            <a:lvl1pPr algn="r">
              <a:defRPr sz="812" b="0" i="0">
                <a:solidFill>
                  <a:schemeClr val="bg1">
                    <a:lumMod val="65000"/>
                  </a:schemeClr>
                </a:solidFill>
                <a:latin typeface="Open Sans" charset="0"/>
                <a:ea typeface="Open Sans" charset="0"/>
                <a:cs typeface="Open Sans" charset="0"/>
              </a:defRPr>
            </a:lvl1pPr>
          </a:lstStyle>
          <a:p>
            <a:fld id="{D3406041-D039-9948-9583-1296FE9D3272}" type="slidenum">
              <a:rPr lang="en-US" smtClean="0"/>
              <a:pPr/>
              <a:t>‹#›</a:t>
            </a:fld>
            <a:endParaRPr lang="en-US"/>
          </a:p>
        </p:txBody>
      </p:sp>
    </p:spTree>
    <p:extLst>
      <p:ext uri="{BB962C8B-B14F-4D97-AF65-F5344CB8AC3E}">
        <p14:creationId xmlns:p14="http://schemas.microsoft.com/office/powerpoint/2010/main" val="3809639889"/>
      </p:ext>
    </p:extLst>
  </p:cSld>
  <p:clrMap bg1="lt1" tx1="dk1" bg2="lt2" tx2="dk2" accent1="accent1" accent2="accent2" accent3="accent3" accent4="accent4" accent5="accent5" accent6="accent6" hlink="hlink" folHlink="folHlink"/>
  <p:sldLayoutIdLst>
    <p:sldLayoutId id="2147484031" r:id="rId1"/>
    <p:sldLayoutId id="2147484032" r:id="rId2"/>
    <p:sldLayoutId id="2147484033" r:id="rId3"/>
    <p:sldLayoutId id="2147484034" r:id="rId4"/>
    <p:sldLayoutId id="2147484035" r:id="rId5"/>
    <p:sldLayoutId id="2147484036" r:id="rId6"/>
    <p:sldLayoutId id="2147484037" r:id="rId7"/>
    <p:sldLayoutId id="2147484038" r:id="rId8"/>
    <p:sldLayoutId id="2147484039" r:id="rId9"/>
    <p:sldLayoutId id="2147484040" r:id="rId10"/>
    <p:sldLayoutId id="2147484041" r:id="rId11"/>
    <p:sldLayoutId id="2147484042" r:id="rId12"/>
    <p:sldLayoutId id="2147484043" r:id="rId13"/>
    <p:sldLayoutId id="2147484057" r:id="rId14"/>
  </p:sldLayoutIdLst>
  <p:hf hdr="0"/>
  <p:txStyles>
    <p:titleStyle>
      <a:lvl1pPr algn="l" defTabSz="495018" rtl="0" eaLnBrk="1" latinLnBrk="0" hangingPunct="1">
        <a:lnSpc>
          <a:spcPct val="90000"/>
        </a:lnSpc>
        <a:spcBef>
          <a:spcPct val="0"/>
        </a:spcBef>
        <a:buNone/>
        <a:tabLst/>
        <a:defRPr sz="1949" kern="1200" cap="none" spc="0" baseline="0">
          <a:solidFill>
            <a:schemeClr val="tx2"/>
          </a:solidFill>
          <a:latin typeface="Oswald Regular" charset="0"/>
          <a:ea typeface="Tw Cen MT Condensed" charset="0"/>
          <a:cs typeface="Tw Cen MT Condensed" charset="0"/>
        </a:defRPr>
      </a:lvl1pPr>
    </p:titleStyle>
    <p:bodyStyle>
      <a:lvl1pPr marL="148535" indent="-148535" algn="l" defTabSz="495018" rtl="0" eaLnBrk="1" latinLnBrk="0" hangingPunct="1">
        <a:lnSpc>
          <a:spcPct val="110000"/>
        </a:lnSpc>
        <a:spcBef>
          <a:spcPts val="0"/>
        </a:spcBef>
        <a:spcAft>
          <a:spcPts val="812"/>
        </a:spcAft>
        <a:buClr>
          <a:schemeClr val="accent1"/>
        </a:buClr>
        <a:buSzPct val="100000"/>
        <a:buFont typeface="Wingdings" charset="2"/>
        <a:buChar char="§"/>
        <a:defRPr sz="1300" b="0" i="0" kern="1200" baseline="0">
          <a:solidFill>
            <a:schemeClr val="tx1"/>
          </a:solidFill>
          <a:latin typeface="Open Sans" charset="0"/>
          <a:ea typeface="Open Sans" charset="0"/>
          <a:cs typeface="Open Sans" charset="0"/>
        </a:defRPr>
      </a:lvl1pPr>
      <a:lvl2pPr marL="297070" indent="-148535" algn="l" defTabSz="495018" rtl="0" eaLnBrk="1" latinLnBrk="0" hangingPunct="1">
        <a:lnSpc>
          <a:spcPct val="110000"/>
        </a:lnSpc>
        <a:spcBef>
          <a:spcPts val="0"/>
        </a:spcBef>
        <a:spcAft>
          <a:spcPts val="812"/>
        </a:spcAft>
        <a:buClr>
          <a:schemeClr val="accent2"/>
        </a:buClr>
        <a:buSzPct val="100000"/>
        <a:buFont typeface="Wingdings" charset="2"/>
        <a:buChar char="§"/>
        <a:defRPr sz="1300" b="0" i="0" kern="1200" baseline="0">
          <a:solidFill>
            <a:schemeClr val="tx1"/>
          </a:solidFill>
          <a:latin typeface="Open Sans" charset="0"/>
          <a:ea typeface="Open Sans" charset="0"/>
          <a:cs typeface="Open Sans" charset="0"/>
        </a:defRPr>
      </a:lvl2pPr>
      <a:lvl3pPr marL="445605" indent="-148535" algn="l" defTabSz="495018" rtl="0" eaLnBrk="1" latinLnBrk="0" hangingPunct="1">
        <a:lnSpc>
          <a:spcPct val="110000"/>
        </a:lnSpc>
        <a:spcBef>
          <a:spcPts val="0"/>
        </a:spcBef>
        <a:spcAft>
          <a:spcPts val="812"/>
        </a:spcAft>
        <a:buClr>
          <a:schemeClr val="accent2"/>
        </a:buClr>
        <a:buSzPct val="100000"/>
        <a:buFont typeface="Wingdings" charset="2"/>
        <a:buChar char="§"/>
        <a:defRPr sz="1300" b="0" i="0" kern="1200">
          <a:solidFill>
            <a:schemeClr val="tx1"/>
          </a:solidFill>
          <a:latin typeface="Open Sans" charset="0"/>
          <a:ea typeface="Open Sans" charset="0"/>
          <a:cs typeface="Open Sans" charset="0"/>
        </a:defRPr>
      </a:lvl3pPr>
      <a:lvl4pPr marL="594141" indent="-148535" algn="l" defTabSz="495018" rtl="0" eaLnBrk="1" latinLnBrk="0" hangingPunct="1">
        <a:lnSpc>
          <a:spcPct val="110000"/>
        </a:lnSpc>
        <a:spcBef>
          <a:spcPts val="0"/>
        </a:spcBef>
        <a:spcAft>
          <a:spcPts val="812"/>
        </a:spcAft>
        <a:buClr>
          <a:schemeClr val="accent2"/>
        </a:buClr>
        <a:buSzPct val="100000"/>
        <a:buFont typeface="Wingdings" charset="2"/>
        <a:buChar char="§"/>
        <a:defRPr sz="1300" b="0" i="0" kern="1200">
          <a:solidFill>
            <a:schemeClr val="tx1"/>
          </a:solidFill>
          <a:latin typeface="Open Sans" charset="0"/>
          <a:ea typeface="Open Sans" charset="0"/>
          <a:cs typeface="Open Sans" charset="0"/>
        </a:defRPr>
      </a:lvl4pPr>
      <a:lvl5pPr marL="742676" indent="-148535" algn="l" defTabSz="495018" rtl="0" eaLnBrk="1" latinLnBrk="0" hangingPunct="1">
        <a:lnSpc>
          <a:spcPct val="110000"/>
        </a:lnSpc>
        <a:spcBef>
          <a:spcPts val="0"/>
        </a:spcBef>
        <a:spcAft>
          <a:spcPts val="812"/>
        </a:spcAft>
        <a:buClr>
          <a:schemeClr val="accent2"/>
        </a:buClr>
        <a:buSzPct val="100000"/>
        <a:buFont typeface="Wingdings" charset="2"/>
        <a:buChar char="§"/>
        <a:tabLst/>
        <a:defRPr sz="1300" b="0" i="0" kern="1200">
          <a:solidFill>
            <a:schemeClr val="tx1"/>
          </a:solidFill>
          <a:latin typeface="Open Sans" charset="0"/>
          <a:ea typeface="Open Sans" charset="0"/>
          <a:cs typeface="Open Sans" charset="0"/>
        </a:defRPr>
      </a:lvl5pPr>
      <a:lvl6pPr marL="2722600" indent="-247509" algn="l" defTabSz="495018" rtl="0" eaLnBrk="1" latinLnBrk="0" hangingPunct="1">
        <a:spcBef>
          <a:spcPct val="20000"/>
        </a:spcBef>
        <a:buFont typeface="Arial"/>
        <a:buChar char="•"/>
        <a:defRPr sz="2193" kern="1200">
          <a:solidFill>
            <a:schemeClr val="tx1"/>
          </a:solidFill>
          <a:latin typeface="+mn-lt"/>
          <a:ea typeface="+mn-ea"/>
          <a:cs typeface="+mn-cs"/>
        </a:defRPr>
      </a:lvl6pPr>
      <a:lvl7pPr marL="3217618" indent="-247509" algn="l" defTabSz="495018" rtl="0" eaLnBrk="1" latinLnBrk="0" hangingPunct="1">
        <a:spcBef>
          <a:spcPct val="20000"/>
        </a:spcBef>
        <a:buFont typeface="Arial"/>
        <a:buChar char="•"/>
        <a:defRPr sz="2193" kern="1200">
          <a:solidFill>
            <a:schemeClr val="tx1"/>
          </a:solidFill>
          <a:latin typeface="+mn-lt"/>
          <a:ea typeface="+mn-ea"/>
          <a:cs typeface="+mn-cs"/>
        </a:defRPr>
      </a:lvl7pPr>
      <a:lvl8pPr marL="3712636" indent="-247509" algn="l" defTabSz="495018" rtl="0" eaLnBrk="1" latinLnBrk="0" hangingPunct="1">
        <a:spcBef>
          <a:spcPct val="20000"/>
        </a:spcBef>
        <a:buFont typeface="Arial"/>
        <a:buChar char="•"/>
        <a:defRPr sz="2193" kern="1200">
          <a:solidFill>
            <a:schemeClr val="tx1"/>
          </a:solidFill>
          <a:latin typeface="+mn-lt"/>
          <a:ea typeface="+mn-ea"/>
          <a:cs typeface="+mn-cs"/>
        </a:defRPr>
      </a:lvl8pPr>
      <a:lvl9pPr marL="4207654" indent="-247509" algn="l" defTabSz="495018" rtl="0" eaLnBrk="1" latinLnBrk="0" hangingPunct="1">
        <a:spcBef>
          <a:spcPct val="20000"/>
        </a:spcBef>
        <a:buFont typeface="Arial"/>
        <a:buChar char="•"/>
        <a:defRPr sz="2193" kern="1200">
          <a:solidFill>
            <a:schemeClr val="tx1"/>
          </a:solidFill>
          <a:latin typeface="+mn-lt"/>
          <a:ea typeface="+mn-ea"/>
          <a:cs typeface="+mn-cs"/>
        </a:defRPr>
      </a:lvl9pPr>
    </p:bodyStyle>
    <p:otherStyle>
      <a:defPPr>
        <a:defRPr lang="en-US"/>
      </a:defPPr>
      <a:lvl1pPr marL="0" algn="l" defTabSz="495018" rtl="0" eaLnBrk="1" latinLnBrk="0" hangingPunct="1">
        <a:defRPr sz="1949" kern="1200">
          <a:solidFill>
            <a:schemeClr val="tx1"/>
          </a:solidFill>
          <a:latin typeface="+mn-lt"/>
          <a:ea typeface="+mn-ea"/>
          <a:cs typeface="+mn-cs"/>
        </a:defRPr>
      </a:lvl1pPr>
      <a:lvl2pPr marL="495018" algn="l" defTabSz="495018" rtl="0" eaLnBrk="1" latinLnBrk="0" hangingPunct="1">
        <a:defRPr sz="1949" kern="1200">
          <a:solidFill>
            <a:schemeClr val="tx1"/>
          </a:solidFill>
          <a:latin typeface="+mn-lt"/>
          <a:ea typeface="+mn-ea"/>
          <a:cs typeface="+mn-cs"/>
        </a:defRPr>
      </a:lvl2pPr>
      <a:lvl3pPr marL="990036" algn="l" defTabSz="495018" rtl="0" eaLnBrk="1" latinLnBrk="0" hangingPunct="1">
        <a:defRPr sz="1949" kern="1200">
          <a:solidFill>
            <a:schemeClr val="tx1"/>
          </a:solidFill>
          <a:latin typeface="+mn-lt"/>
          <a:ea typeface="+mn-ea"/>
          <a:cs typeface="+mn-cs"/>
        </a:defRPr>
      </a:lvl3pPr>
      <a:lvl4pPr marL="1485054" algn="l" defTabSz="495018" rtl="0" eaLnBrk="1" latinLnBrk="0" hangingPunct="1">
        <a:defRPr sz="1949" kern="1200">
          <a:solidFill>
            <a:schemeClr val="tx1"/>
          </a:solidFill>
          <a:latin typeface="+mn-lt"/>
          <a:ea typeface="+mn-ea"/>
          <a:cs typeface="+mn-cs"/>
        </a:defRPr>
      </a:lvl4pPr>
      <a:lvl5pPr marL="1980072" algn="l" defTabSz="495018" rtl="0" eaLnBrk="1" latinLnBrk="0" hangingPunct="1">
        <a:defRPr sz="1949" kern="1200">
          <a:solidFill>
            <a:schemeClr val="tx1"/>
          </a:solidFill>
          <a:latin typeface="+mn-lt"/>
          <a:ea typeface="+mn-ea"/>
          <a:cs typeface="+mn-cs"/>
        </a:defRPr>
      </a:lvl5pPr>
      <a:lvl6pPr marL="2475090" algn="l" defTabSz="495018" rtl="0" eaLnBrk="1" latinLnBrk="0" hangingPunct="1">
        <a:defRPr sz="1949" kern="1200">
          <a:solidFill>
            <a:schemeClr val="tx1"/>
          </a:solidFill>
          <a:latin typeface="+mn-lt"/>
          <a:ea typeface="+mn-ea"/>
          <a:cs typeface="+mn-cs"/>
        </a:defRPr>
      </a:lvl6pPr>
      <a:lvl7pPr marL="2970109" algn="l" defTabSz="495018" rtl="0" eaLnBrk="1" latinLnBrk="0" hangingPunct="1">
        <a:defRPr sz="1949" kern="1200">
          <a:solidFill>
            <a:schemeClr val="tx1"/>
          </a:solidFill>
          <a:latin typeface="+mn-lt"/>
          <a:ea typeface="+mn-ea"/>
          <a:cs typeface="+mn-cs"/>
        </a:defRPr>
      </a:lvl7pPr>
      <a:lvl8pPr marL="3465127" algn="l" defTabSz="495018" rtl="0" eaLnBrk="1" latinLnBrk="0" hangingPunct="1">
        <a:defRPr sz="1949" kern="1200">
          <a:solidFill>
            <a:schemeClr val="tx1"/>
          </a:solidFill>
          <a:latin typeface="+mn-lt"/>
          <a:ea typeface="+mn-ea"/>
          <a:cs typeface="+mn-cs"/>
        </a:defRPr>
      </a:lvl8pPr>
      <a:lvl9pPr marL="3960145" algn="l" defTabSz="495018" rtl="0" eaLnBrk="1" latinLnBrk="0" hangingPunct="1">
        <a:defRPr sz="1949" kern="1200">
          <a:solidFill>
            <a:schemeClr val="tx1"/>
          </a:solidFill>
          <a:latin typeface="+mn-lt"/>
          <a:ea typeface="+mn-ea"/>
          <a:cs typeface="+mn-cs"/>
        </a:defRPr>
      </a:lvl9pPr>
    </p:otherStyle>
  </p:txStyles>
  <p:extLst>
    <p:ext uri="{27BBF7A9-308A-43DC-89C8-2F10F3537804}">
      <p15:sldGuideLst xmlns:p15="http://schemas.microsoft.com/office/powerpoint/2012/main">
        <p15:guide id="21" orient="horz" pos="816">
          <p15:clr>
            <a:srgbClr val="F26B43"/>
          </p15:clr>
        </p15:guide>
        <p15:guide id="22" pos="384">
          <p15:clr>
            <a:srgbClr val="F26B43"/>
          </p15:clr>
        </p15:guide>
        <p15:guide id="23" pos="1536">
          <p15:clr>
            <a:srgbClr val="F26B43"/>
          </p15:clr>
        </p15:guide>
        <p15:guide id="24" pos="2112">
          <p15:clr>
            <a:srgbClr val="F26B43"/>
          </p15:clr>
        </p15:guide>
        <p15:guide id="25" pos="2688">
          <p15:clr>
            <a:srgbClr val="F26B43"/>
          </p15:clr>
        </p15:guide>
        <p15:guide id="26" pos="3264">
          <p15:clr>
            <a:srgbClr val="F26B43"/>
          </p15:clr>
        </p15:guide>
        <p15:guide id="27" pos="4416">
          <p15:clr>
            <a:srgbClr val="F26B43"/>
          </p15:clr>
        </p15:guide>
        <p15:guide id="28" pos="4992">
          <p15:clr>
            <a:srgbClr val="F26B43"/>
          </p15:clr>
        </p15:guide>
        <p15:guide id="29" pos="5568">
          <p15:clr>
            <a:srgbClr val="F26B43"/>
          </p15:clr>
        </p15:guide>
        <p15:guide id="30" pos="6144">
          <p15:clr>
            <a:srgbClr val="F26B43"/>
          </p15:clr>
        </p15:guide>
        <p15:guide id="31" pos="7296">
          <p15:clr>
            <a:srgbClr val="F26B43"/>
          </p15:clr>
        </p15:guide>
        <p15:guide id="32" pos="3840">
          <p15:clr>
            <a:srgbClr val="F26B43"/>
          </p15:clr>
        </p15:guide>
        <p15:guide id="33" pos="960">
          <p15:clr>
            <a:srgbClr val="F26B43"/>
          </p15:clr>
        </p15:guide>
        <p15:guide id="34" pos="6720">
          <p15:clr>
            <a:srgbClr val="F26B43"/>
          </p15:clr>
        </p15:guide>
        <p15:guide id="35" orient="horz" pos="4008">
          <p15:clr>
            <a:srgbClr val="F26B43"/>
          </p15:clr>
        </p15:guide>
        <p15:guide id="39" orient="horz" pos="576">
          <p15:clr>
            <a:srgbClr val="F26B43"/>
          </p15:clr>
        </p15:guide>
        <p15:guide id="40" orient="horz" pos="408">
          <p15:clr>
            <a:srgbClr val="F26B43"/>
          </p15:clr>
        </p15:guide>
        <p15:guide id="42" orient="horz" pos="624">
          <p15:clr>
            <a:srgbClr val="F26B43"/>
          </p15:clr>
        </p15:guide>
        <p15:guide id="43" orient="horz" pos="410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43" y="1"/>
            <a:ext cx="6684405" cy="914400"/>
          </a:xfrm>
          <a:prstGeom prst="rect">
            <a:avLst/>
          </a:prstGeom>
        </p:spPr>
        <p:txBody>
          <a:bodyPr vert="horz" lIns="0" tIns="182880" rIns="0" bIns="0" rtlCol="0" anchor="ctr" anchorCtr="0">
            <a:noAutofit/>
          </a:bodyPr>
          <a:lstStyle/>
          <a:p>
            <a:r>
              <a:rPr lang="en-US"/>
              <a:t>Click to edit Master title style</a:t>
            </a:r>
          </a:p>
        </p:txBody>
      </p:sp>
      <p:sp>
        <p:nvSpPr>
          <p:cNvPr id="3" name="Text Placeholder 2"/>
          <p:cNvSpPr>
            <a:spLocks noGrp="1"/>
          </p:cNvSpPr>
          <p:nvPr>
            <p:ph type="body" idx="1"/>
          </p:nvPr>
        </p:nvSpPr>
        <p:spPr>
          <a:xfrm>
            <a:off x="495142" y="1295400"/>
            <a:ext cx="8912542" cy="50673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31620" y="6525116"/>
            <a:ext cx="727045" cy="153888"/>
          </a:xfrm>
          <a:prstGeom prst="rect">
            <a:avLst/>
          </a:prstGeom>
        </p:spPr>
        <p:txBody>
          <a:bodyPr vert="horz" wrap="none" lIns="0" tIns="0" rIns="0" bIns="0" rtlCol="0" anchor="t"/>
          <a:lstStyle>
            <a:lvl1pPr algn="l">
              <a:defRPr sz="812" b="0" i="0">
                <a:solidFill>
                  <a:schemeClr val="bg1">
                    <a:lumMod val="65000"/>
                  </a:schemeClr>
                </a:solidFill>
                <a:latin typeface="Open Sans" charset="0"/>
                <a:ea typeface="Open Sans" charset="0"/>
                <a:cs typeface="Open Sans" charset="0"/>
              </a:defRPr>
            </a:lvl1pPr>
          </a:lstStyle>
          <a:p>
            <a:r>
              <a:rPr lang="en-US"/>
              <a:t>October 2020</a:t>
            </a:r>
          </a:p>
        </p:txBody>
      </p:sp>
      <p:sp>
        <p:nvSpPr>
          <p:cNvPr id="5" name="Footer Placeholder 4"/>
          <p:cNvSpPr>
            <a:spLocks noGrp="1"/>
          </p:cNvSpPr>
          <p:nvPr>
            <p:ph type="ftr" sz="quarter" idx="3"/>
          </p:nvPr>
        </p:nvSpPr>
        <p:spPr>
          <a:xfrm>
            <a:off x="8008797" y="6525115"/>
            <a:ext cx="1402627" cy="124971"/>
          </a:xfrm>
          <a:prstGeom prst="rect">
            <a:avLst/>
          </a:prstGeom>
        </p:spPr>
        <p:txBody>
          <a:bodyPr vert="horz" wrap="none" lIns="0" tIns="0" rIns="0" bIns="0" rtlCol="0" anchor="t">
            <a:spAutoFit/>
          </a:bodyPr>
          <a:lstStyle>
            <a:lvl1pPr algn="ctr">
              <a:defRPr sz="812" b="1" i="0">
                <a:solidFill>
                  <a:schemeClr val="accent4"/>
                </a:solidFill>
                <a:latin typeface="Open Sans" charset="0"/>
                <a:ea typeface="Open Sans" charset="0"/>
                <a:cs typeface="Open Sans" charset="0"/>
              </a:defRPr>
            </a:lvl1pPr>
          </a:lstStyle>
          <a:p>
            <a:pPr algn="r"/>
            <a:r>
              <a:rPr lang="en-US"/>
              <a:t>Proprietary and Confidential</a:t>
            </a:r>
          </a:p>
        </p:txBody>
      </p:sp>
      <p:sp>
        <p:nvSpPr>
          <p:cNvPr id="6" name="Slide Number Placeholder 5"/>
          <p:cNvSpPr>
            <a:spLocks noGrp="1"/>
          </p:cNvSpPr>
          <p:nvPr>
            <p:ph type="sldNum" sz="quarter" idx="4"/>
          </p:nvPr>
        </p:nvSpPr>
        <p:spPr>
          <a:xfrm>
            <a:off x="9461884" y="6525116"/>
            <a:ext cx="271827" cy="153888"/>
          </a:xfrm>
          <a:prstGeom prst="rect">
            <a:avLst/>
          </a:prstGeom>
        </p:spPr>
        <p:txBody>
          <a:bodyPr vert="horz" lIns="0" tIns="0" rIns="0" bIns="0" rtlCol="0" anchor="t"/>
          <a:lstStyle>
            <a:lvl1pPr algn="r">
              <a:defRPr sz="812" b="0" i="0">
                <a:solidFill>
                  <a:schemeClr val="bg1">
                    <a:lumMod val="65000"/>
                  </a:schemeClr>
                </a:solidFill>
                <a:latin typeface="Open Sans" charset="0"/>
                <a:ea typeface="Open Sans" charset="0"/>
                <a:cs typeface="Open Sans" charset="0"/>
              </a:defRPr>
            </a:lvl1pPr>
          </a:lstStyle>
          <a:p>
            <a:fld id="{D3406041-D039-9948-9583-1296FE9D3272}" type="slidenum">
              <a:rPr lang="en-US" smtClean="0"/>
              <a:pPr/>
              <a:t>‹#›</a:t>
            </a:fld>
            <a:endParaRPr lang="en-US"/>
          </a:p>
        </p:txBody>
      </p:sp>
    </p:spTree>
    <p:extLst>
      <p:ext uri="{BB962C8B-B14F-4D97-AF65-F5344CB8AC3E}">
        <p14:creationId xmlns:p14="http://schemas.microsoft.com/office/powerpoint/2010/main" val="3925891898"/>
      </p:ext>
    </p:extLst>
  </p:cSld>
  <p:clrMap bg1="lt1" tx1="dk1" bg2="lt2" tx2="dk2" accent1="accent1" accent2="accent2" accent3="accent3" accent4="accent4" accent5="accent5" accent6="accent6" hlink="hlink" folHlink="folHlink"/>
  <p:sldLayoutIdLst>
    <p:sldLayoutId id="2147484045" r:id="rId1"/>
    <p:sldLayoutId id="2147484046" r:id="rId2"/>
    <p:sldLayoutId id="2147484047" r:id="rId3"/>
    <p:sldLayoutId id="2147484048" r:id="rId4"/>
    <p:sldLayoutId id="2147484049" r:id="rId5"/>
    <p:sldLayoutId id="2147484050" r:id="rId6"/>
    <p:sldLayoutId id="2147484051" r:id="rId7"/>
    <p:sldLayoutId id="2147484052" r:id="rId8"/>
    <p:sldLayoutId id="2147484053" r:id="rId9"/>
    <p:sldLayoutId id="2147484054" r:id="rId10"/>
    <p:sldLayoutId id="2147484055" r:id="rId11"/>
    <p:sldLayoutId id="2147484056" r:id="rId12"/>
  </p:sldLayoutIdLst>
  <p:hf sldNum="0" hdr="0"/>
  <p:txStyles>
    <p:titleStyle>
      <a:lvl1pPr algn="l" defTabSz="495018" rtl="0" eaLnBrk="1" latinLnBrk="0" hangingPunct="1">
        <a:lnSpc>
          <a:spcPct val="90000"/>
        </a:lnSpc>
        <a:spcBef>
          <a:spcPct val="0"/>
        </a:spcBef>
        <a:buNone/>
        <a:tabLst/>
        <a:defRPr sz="1949" kern="1200" cap="none" spc="0" baseline="0">
          <a:solidFill>
            <a:schemeClr val="tx2"/>
          </a:solidFill>
          <a:latin typeface="Oswald Regular" charset="0"/>
          <a:ea typeface="Tw Cen MT Condensed" charset="0"/>
          <a:cs typeface="Tw Cen MT Condensed" charset="0"/>
        </a:defRPr>
      </a:lvl1pPr>
    </p:titleStyle>
    <p:bodyStyle>
      <a:lvl1pPr marL="148535" indent="-148535" algn="l" defTabSz="495018" rtl="0" eaLnBrk="1" latinLnBrk="0" hangingPunct="1">
        <a:lnSpc>
          <a:spcPct val="110000"/>
        </a:lnSpc>
        <a:spcBef>
          <a:spcPts val="0"/>
        </a:spcBef>
        <a:spcAft>
          <a:spcPts val="812"/>
        </a:spcAft>
        <a:buClr>
          <a:schemeClr val="accent1"/>
        </a:buClr>
        <a:buSzPct val="100000"/>
        <a:buFont typeface="Wingdings" charset="2"/>
        <a:buChar char="§"/>
        <a:defRPr sz="1300" b="0" i="0" kern="1200" baseline="0">
          <a:solidFill>
            <a:schemeClr val="tx1"/>
          </a:solidFill>
          <a:latin typeface="Open Sans" charset="0"/>
          <a:ea typeface="Open Sans" charset="0"/>
          <a:cs typeface="Open Sans" charset="0"/>
        </a:defRPr>
      </a:lvl1pPr>
      <a:lvl2pPr marL="297070" indent="-148535" algn="l" defTabSz="495018" rtl="0" eaLnBrk="1" latinLnBrk="0" hangingPunct="1">
        <a:lnSpc>
          <a:spcPct val="110000"/>
        </a:lnSpc>
        <a:spcBef>
          <a:spcPts val="0"/>
        </a:spcBef>
        <a:spcAft>
          <a:spcPts val="812"/>
        </a:spcAft>
        <a:buClr>
          <a:schemeClr val="accent2"/>
        </a:buClr>
        <a:buSzPct val="100000"/>
        <a:buFont typeface="Wingdings" charset="2"/>
        <a:buChar char="§"/>
        <a:defRPr sz="1300" b="0" i="0" kern="1200" baseline="0">
          <a:solidFill>
            <a:schemeClr val="tx1"/>
          </a:solidFill>
          <a:latin typeface="Open Sans" charset="0"/>
          <a:ea typeface="Open Sans" charset="0"/>
          <a:cs typeface="Open Sans" charset="0"/>
        </a:defRPr>
      </a:lvl2pPr>
      <a:lvl3pPr marL="445605" indent="-148535" algn="l" defTabSz="495018" rtl="0" eaLnBrk="1" latinLnBrk="0" hangingPunct="1">
        <a:lnSpc>
          <a:spcPct val="110000"/>
        </a:lnSpc>
        <a:spcBef>
          <a:spcPts val="0"/>
        </a:spcBef>
        <a:spcAft>
          <a:spcPts val="812"/>
        </a:spcAft>
        <a:buClr>
          <a:schemeClr val="accent2"/>
        </a:buClr>
        <a:buSzPct val="100000"/>
        <a:buFont typeface="Wingdings" charset="2"/>
        <a:buChar char="§"/>
        <a:defRPr sz="1300" b="0" i="0" kern="1200">
          <a:solidFill>
            <a:schemeClr val="tx1"/>
          </a:solidFill>
          <a:latin typeface="Open Sans" charset="0"/>
          <a:ea typeface="Open Sans" charset="0"/>
          <a:cs typeface="Open Sans" charset="0"/>
        </a:defRPr>
      </a:lvl3pPr>
      <a:lvl4pPr marL="594141" indent="-148535" algn="l" defTabSz="495018" rtl="0" eaLnBrk="1" latinLnBrk="0" hangingPunct="1">
        <a:lnSpc>
          <a:spcPct val="110000"/>
        </a:lnSpc>
        <a:spcBef>
          <a:spcPts val="0"/>
        </a:spcBef>
        <a:spcAft>
          <a:spcPts val="812"/>
        </a:spcAft>
        <a:buClr>
          <a:schemeClr val="accent2"/>
        </a:buClr>
        <a:buSzPct val="100000"/>
        <a:buFont typeface="Wingdings" charset="2"/>
        <a:buChar char="§"/>
        <a:defRPr sz="1300" b="0" i="0" kern="1200">
          <a:solidFill>
            <a:schemeClr val="tx1"/>
          </a:solidFill>
          <a:latin typeface="Open Sans" charset="0"/>
          <a:ea typeface="Open Sans" charset="0"/>
          <a:cs typeface="Open Sans" charset="0"/>
        </a:defRPr>
      </a:lvl4pPr>
      <a:lvl5pPr marL="742676" indent="-148535" algn="l" defTabSz="495018" rtl="0" eaLnBrk="1" latinLnBrk="0" hangingPunct="1">
        <a:lnSpc>
          <a:spcPct val="110000"/>
        </a:lnSpc>
        <a:spcBef>
          <a:spcPts val="0"/>
        </a:spcBef>
        <a:spcAft>
          <a:spcPts val="812"/>
        </a:spcAft>
        <a:buClr>
          <a:schemeClr val="accent2"/>
        </a:buClr>
        <a:buSzPct val="100000"/>
        <a:buFont typeface="Wingdings" charset="2"/>
        <a:buChar char="§"/>
        <a:tabLst/>
        <a:defRPr sz="1300" b="0" i="0" kern="1200">
          <a:solidFill>
            <a:schemeClr val="tx1"/>
          </a:solidFill>
          <a:latin typeface="Open Sans" charset="0"/>
          <a:ea typeface="Open Sans" charset="0"/>
          <a:cs typeface="Open Sans" charset="0"/>
        </a:defRPr>
      </a:lvl5pPr>
      <a:lvl6pPr marL="2722600" indent="-247509" algn="l" defTabSz="495018" rtl="0" eaLnBrk="1" latinLnBrk="0" hangingPunct="1">
        <a:spcBef>
          <a:spcPct val="20000"/>
        </a:spcBef>
        <a:buFont typeface="Arial"/>
        <a:buChar char="•"/>
        <a:defRPr sz="2193" kern="1200">
          <a:solidFill>
            <a:schemeClr val="tx1"/>
          </a:solidFill>
          <a:latin typeface="+mn-lt"/>
          <a:ea typeface="+mn-ea"/>
          <a:cs typeface="+mn-cs"/>
        </a:defRPr>
      </a:lvl6pPr>
      <a:lvl7pPr marL="3217618" indent="-247509" algn="l" defTabSz="495018" rtl="0" eaLnBrk="1" latinLnBrk="0" hangingPunct="1">
        <a:spcBef>
          <a:spcPct val="20000"/>
        </a:spcBef>
        <a:buFont typeface="Arial"/>
        <a:buChar char="•"/>
        <a:defRPr sz="2193" kern="1200">
          <a:solidFill>
            <a:schemeClr val="tx1"/>
          </a:solidFill>
          <a:latin typeface="+mn-lt"/>
          <a:ea typeface="+mn-ea"/>
          <a:cs typeface="+mn-cs"/>
        </a:defRPr>
      </a:lvl7pPr>
      <a:lvl8pPr marL="3712636" indent="-247509" algn="l" defTabSz="495018" rtl="0" eaLnBrk="1" latinLnBrk="0" hangingPunct="1">
        <a:spcBef>
          <a:spcPct val="20000"/>
        </a:spcBef>
        <a:buFont typeface="Arial"/>
        <a:buChar char="•"/>
        <a:defRPr sz="2193" kern="1200">
          <a:solidFill>
            <a:schemeClr val="tx1"/>
          </a:solidFill>
          <a:latin typeface="+mn-lt"/>
          <a:ea typeface="+mn-ea"/>
          <a:cs typeface="+mn-cs"/>
        </a:defRPr>
      </a:lvl8pPr>
      <a:lvl9pPr marL="4207654" indent="-247509" algn="l" defTabSz="495018" rtl="0" eaLnBrk="1" latinLnBrk="0" hangingPunct="1">
        <a:spcBef>
          <a:spcPct val="20000"/>
        </a:spcBef>
        <a:buFont typeface="Arial"/>
        <a:buChar char="•"/>
        <a:defRPr sz="2193" kern="1200">
          <a:solidFill>
            <a:schemeClr val="tx1"/>
          </a:solidFill>
          <a:latin typeface="+mn-lt"/>
          <a:ea typeface="+mn-ea"/>
          <a:cs typeface="+mn-cs"/>
        </a:defRPr>
      </a:lvl9pPr>
    </p:bodyStyle>
    <p:otherStyle>
      <a:defPPr>
        <a:defRPr lang="en-US"/>
      </a:defPPr>
      <a:lvl1pPr marL="0" algn="l" defTabSz="495018" rtl="0" eaLnBrk="1" latinLnBrk="0" hangingPunct="1">
        <a:defRPr sz="1949" kern="1200">
          <a:solidFill>
            <a:schemeClr val="tx1"/>
          </a:solidFill>
          <a:latin typeface="+mn-lt"/>
          <a:ea typeface="+mn-ea"/>
          <a:cs typeface="+mn-cs"/>
        </a:defRPr>
      </a:lvl1pPr>
      <a:lvl2pPr marL="495018" algn="l" defTabSz="495018" rtl="0" eaLnBrk="1" latinLnBrk="0" hangingPunct="1">
        <a:defRPr sz="1949" kern="1200">
          <a:solidFill>
            <a:schemeClr val="tx1"/>
          </a:solidFill>
          <a:latin typeface="+mn-lt"/>
          <a:ea typeface="+mn-ea"/>
          <a:cs typeface="+mn-cs"/>
        </a:defRPr>
      </a:lvl2pPr>
      <a:lvl3pPr marL="990036" algn="l" defTabSz="495018" rtl="0" eaLnBrk="1" latinLnBrk="0" hangingPunct="1">
        <a:defRPr sz="1949" kern="1200">
          <a:solidFill>
            <a:schemeClr val="tx1"/>
          </a:solidFill>
          <a:latin typeface="+mn-lt"/>
          <a:ea typeface="+mn-ea"/>
          <a:cs typeface="+mn-cs"/>
        </a:defRPr>
      </a:lvl3pPr>
      <a:lvl4pPr marL="1485054" algn="l" defTabSz="495018" rtl="0" eaLnBrk="1" latinLnBrk="0" hangingPunct="1">
        <a:defRPr sz="1949" kern="1200">
          <a:solidFill>
            <a:schemeClr val="tx1"/>
          </a:solidFill>
          <a:latin typeface="+mn-lt"/>
          <a:ea typeface="+mn-ea"/>
          <a:cs typeface="+mn-cs"/>
        </a:defRPr>
      </a:lvl4pPr>
      <a:lvl5pPr marL="1980072" algn="l" defTabSz="495018" rtl="0" eaLnBrk="1" latinLnBrk="0" hangingPunct="1">
        <a:defRPr sz="1949" kern="1200">
          <a:solidFill>
            <a:schemeClr val="tx1"/>
          </a:solidFill>
          <a:latin typeface="+mn-lt"/>
          <a:ea typeface="+mn-ea"/>
          <a:cs typeface="+mn-cs"/>
        </a:defRPr>
      </a:lvl5pPr>
      <a:lvl6pPr marL="2475090" algn="l" defTabSz="495018" rtl="0" eaLnBrk="1" latinLnBrk="0" hangingPunct="1">
        <a:defRPr sz="1949" kern="1200">
          <a:solidFill>
            <a:schemeClr val="tx1"/>
          </a:solidFill>
          <a:latin typeface="+mn-lt"/>
          <a:ea typeface="+mn-ea"/>
          <a:cs typeface="+mn-cs"/>
        </a:defRPr>
      </a:lvl6pPr>
      <a:lvl7pPr marL="2970109" algn="l" defTabSz="495018" rtl="0" eaLnBrk="1" latinLnBrk="0" hangingPunct="1">
        <a:defRPr sz="1949" kern="1200">
          <a:solidFill>
            <a:schemeClr val="tx1"/>
          </a:solidFill>
          <a:latin typeface="+mn-lt"/>
          <a:ea typeface="+mn-ea"/>
          <a:cs typeface="+mn-cs"/>
        </a:defRPr>
      </a:lvl7pPr>
      <a:lvl8pPr marL="3465127" algn="l" defTabSz="495018" rtl="0" eaLnBrk="1" latinLnBrk="0" hangingPunct="1">
        <a:defRPr sz="1949" kern="1200">
          <a:solidFill>
            <a:schemeClr val="tx1"/>
          </a:solidFill>
          <a:latin typeface="+mn-lt"/>
          <a:ea typeface="+mn-ea"/>
          <a:cs typeface="+mn-cs"/>
        </a:defRPr>
      </a:lvl8pPr>
      <a:lvl9pPr marL="3960145" algn="l" defTabSz="495018" rtl="0" eaLnBrk="1" latinLnBrk="0" hangingPunct="1">
        <a:defRPr sz="1949" kern="1200">
          <a:solidFill>
            <a:schemeClr val="tx1"/>
          </a:solidFill>
          <a:latin typeface="+mn-lt"/>
          <a:ea typeface="+mn-ea"/>
          <a:cs typeface="+mn-cs"/>
        </a:defRPr>
      </a:lvl9pPr>
    </p:otherStyle>
  </p:txStyles>
  <p:extLst>
    <p:ext uri="{27BBF7A9-308A-43DC-89C8-2F10F3537804}">
      <p15:sldGuideLst xmlns:p15="http://schemas.microsoft.com/office/powerpoint/2012/main">
        <p15:guide id="21" orient="horz" pos="816">
          <p15:clr>
            <a:srgbClr val="F26B43"/>
          </p15:clr>
        </p15:guide>
        <p15:guide id="22" pos="384">
          <p15:clr>
            <a:srgbClr val="F26B43"/>
          </p15:clr>
        </p15:guide>
        <p15:guide id="23" pos="1536">
          <p15:clr>
            <a:srgbClr val="F26B43"/>
          </p15:clr>
        </p15:guide>
        <p15:guide id="24" pos="2112">
          <p15:clr>
            <a:srgbClr val="F26B43"/>
          </p15:clr>
        </p15:guide>
        <p15:guide id="25" pos="2688">
          <p15:clr>
            <a:srgbClr val="F26B43"/>
          </p15:clr>
        </p15:guide>
        <p15:guide id="26" pos="3264">
          <p15:clr>
            <a:srgbClr val="F26B43"/>
          </p15:clr>
        </p15:guide>
        <p15:guide id="27" pos="4416">
          <p15:clr>
            <a:srgbClr val="F26B43"/>
          </p15:clr>
        </p15:guide>
        <p15:guide id="28" pos="4992">
          <p15:clr>
            <a:srgbClr val="F26B43"/>
          </p15:clr>
        </p15:guide>
        <p15:guide id="29" pos="5568">
          <p15:clr>
            <a:srgbClr val="F26B43"/>
          </p15:clr>
        </p15:guide>
        <p15:guide id="30" pos="6144">
          <p15:clr>
            <a:srgbClr val="F26B43"/>
          </p15:clr>
        </p15:guide>
        <p15:guide id="31" pos="7296">
          <p15:clr>
            <a:srgbClr val="F26B43"/>
          </p15:clr>
        </p15:guide>
        <p15:guide id="32" pos="3840">
          <p15:clr>
            <a:srgbClr val="F26B43"/>
          </p15:clr>
        </p15:guide>
        <p15:guide id="33" pos="960">
          <p15:clr>
            <a:srgbClr val="F26B43"/>
          </p15:clr>
        </p15:guide>
        <p15:guide id="34" pos="6720">
          <p15:clr>
            <a:srgbClr val="F26B43"/>
          </p15:clr>
        </p15:guide>
        <p15:guide id="35" orient="horz" pos="4008">
          <p15:clr>
            <a:srgbClr val="F26B43"/>
          </p15:clr>
        </p15:guide>
        <p15:guide id="39" orient="horz" pos="576">
          <p15:clr>
            <a:srgbClr val="F26B43"/>
          </p15:clr>
        </p15:guide>
        <p15:guide id="40" orient="horz" pos="408">
          <p15:clr>
            <a:srgbClr val="F26B43"/>
          </p15:clr>
        </p15:guide>
        <p15:guide id="42" orient="horz" pos="624">
          <p15:clr>
            <a:srgbClr val="F26B43"/>
          </p15:clr>
        </p15:guide>
        <p15:guide id="43" orient="horz" pos="4104">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501743" y="6071616"/>
            <a:ext cx="1683479" cy="420623"/>
          </a:xfrm>
          <a:prstGeom prst="rect">
            <a:avLst/>
          </a:prstGeom>
          <a:blipFill>
            <a:blip r:embed="rId8" cstate="print"/>
            <a:stretch>
              <a:fillRect/>
            </a:stretch>
          </a:blipFill>
        </p:spPr>
        <p:txBody>
          <a:bodyPr wrap="square" lIns="0" tIns="0" rIns="0" bIns="0" rtlCol="0"/>
          <a:lstStyle/>
          <a:p>
            <a:endParaRPr sz="1400"/>
          </a:p>
        </p:txBody>
      </p:sp>
      <p:sp>
        <p:nvSpPr>
          <p:cNvPr id="17" name="bk object 17"/>
          <p:cNvSpPr/>
          <p:nvPr/>
        </p:nvSpPr>
        <p:spPr>
          <a:xfrm>
            <a:off x="443976" y="5515356"/>
            <a:ext cx="1845143" cy="1006041"/>
          </a:xfrm>
          <a:prstGeom prst="rect">
            <a:avLst/>
          </a:prstGeom>
          <a:blipFill>
            <a:blip r:embed="rId9" cstate="print"/>
            <a:stretch>
              <a:fillRect/>
            </a:stretch>
          </a:blipFill>
        </p:spPr>
        <p:txBody>
          <a:bodyPr wrap="square" lIns="0" tIns="0" rIns="0" bIns="0" rtlCol="0"/>
          <a:lstStyle/>
          <a:p>
            <a:endParaRPr sz="1400"/>
          </a:p>
        </p:txBody>
      </p:sp>
      <p:sp>
        <p:nvSpPr>
          <p:cNvPr id="2" name="Holder 2"/>
          <p:cNvSpPr>
            <a:spLocks noGrp="1"/>
          </p:cNvSpPr>
          <p:nvPr>
            <p:ph type="title"/>
          </p:nvPr>
        </p:nvSpPr>
        <p:spPr>
          <a:xfrm>
            <a:off x="481389" y="241807"/>
            <a:ext cx="8940047" cy="492443"/>
          </a:xfrm>
          <a:prstGeom prst="rect">
            <a:avLst/>
          </a:prstGeom>
        </p:spPr>
        <p:txBody>
          <a:bodyPr wrap="square" lIns="0" tIns="0" rIns="0" bIns="0">
            <a:spAutoFit/>
          </a:bodyPr>
          <a:lstStyle>
            <a:lvl1pPr>
              <a:defRPr sz="3200" b="1" i="0">
                <a:solidFill>
                  <a:srgbClr val="002664"/>
                </a:solidFill>
                <a:latin typeface="Arial"/>
                <a:cs typeface="Arial"/>
              </a:defRPr>
            </a:lvl1pPr>
          </a:lstStyle>
          <a:p>
            <a:endParaRPr/>
          </a:p>
        </p:txBody>
      </p:sp>
      <p:sp>
        <p:nvSpPr>
          <p:cNvPr id="3" name="Holder 3"/>
          <p:cNvSpPr>
            <a:spLocks noGrp="1"/>
          </p:cNvSpPr>
          <p:nvPr>
            <p:ph type="body" idx="1"/>
          </p:nvPr>
        </p:nvSpPr>
        <p:spPr>
          <a:xfrm>
            <a:off x="482271" y="1457606"/>
            <a:ext cx="8938284"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3366961" y="6377940"/>
            <a:ext cx="3168904" cy="215444"/>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95141" y="6377940"/>
            <a:ext cx="2277650" cy="215444"/>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10/30/2020</a:t>
            </a:fld>
            <a:endParaRPr lang="en-US"/>
          </a:p>
        </p:txBody>
      </p:sp>
      <p:sp>
        <p:nvSpPr>
          <p:cNvPr id="6" name="Holder 6"/>
          <p:cNvSpPr>
            <a:spLocks noGrp="1"/>
          </p:cNvSpPr>
          <p:nvPr>
            <p:ph type="sldNum" sz="quarter" idx="7"/>
          </p:nvPr>
        </p:nvSpPr>
        <p:spPr>
          <a:xfrm>
            <a:off x="9228322" y="6351289"/>
            <a:ext cx="207684" cy="153888"/>
          </a:xfrm>
          <a:prstGeom prst="rect">
            <a:avLst/>
          </a:prstGeom>
        </p:spPr>
        <p:txBody>
          <a:bodyPr wrap="square" lIns="0" tIns="0" rIns="0" bIns="0">
            <a:spAutoFit/>
          </a:bodyPr>
          <a:lstStyle>
            <a:lvl1pPr>
              <a:defRPr sz="1000" b="0" i="0">
                <a:solidFill>
                  <a:srgbClr val="002664"/>
                </a:solidFill>
                <a:latin typeface="Arial"/>
                <a:cs typeface="Arial"/>
              </a:defRPr>
            </a:lvl1pPr>
          </a:lstStyle>
          <a:p>
            <a:pPr marL="25400"/>
            <a:fld id="{81D60167-4931-47E6-BA6A-407CBD079E47}" type="slidenum">
              <a:rPr lang="en-US" spc="-5" smtClean="0"/>
              <a:pPr marL="25400"/>
              <a:t>‹#›</a:t>
            </a:fld>
            <a:endParaRPr lang="en-US" spc="-5"/>
          </a:p>
        </p:txBody>
      </p:sp>
    </p:spTree>
    <p:extLst>
      <p:ext uri="{BB962C8B-B14F-4D97-AF65-F5344CB8AC3E}">
        <p14:creationId xmlns:p14="http://schemas.microsoft.com/office/powerpoint/2010/main" val="3815449238"/>
      </p:ext>
    </p:extLst>
  </p:cSld>
  <p:clrMap bg1="lt1" tx1="dk1" bg2="lt2" tx2="dk2" accent1="accent1" accent2="accent2" accent3="accent3" accent4="accent4" accent5="accent5" accent6="accent6" hlink="hlink" folHlink="folHlink"/>
  <p:sldLayoutIdLst>
    <p:sldLayoutId id="2147484062" r:id="rId1"/>
    <p:sldLayoutId id="2147484063" r:id="rId2"/>
    <p:sldLayoutId id="2147484064" r:id="rId3"/>
    <p:sldLayoutId id="2147484065" r:id="rId4"/>
    <p:sldLayoutId id="2147484066" r:id="rId5"/>
    <p:sldLayoutId id="2147484067" r:id="rId6"/>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9E82312-2B0C-9144-AE9E-5DB4330CEF3A}"/>
              </a:ext>
            </a:extLst>
          </p:cNvPr>
          <p:cNvPicPr>
            <a:picLocks noChangeAspect="1"/>
          </p:cNvPicPr>
          <p:nvPr userDrawn="1"/>
        </p:nvPicPr>
        <p:blipFill>
          <a:blip r:embed="rId17"/>
          <a:srcRect/>
          <a:stretch/>
        </p:blipFill>
        <p:spPr>
          <a:xfrm>
            <a:off x="0" y="0"/>
            <a:ext cx="9902825" cy="6858000"/>
          </a:xfrm>
          <a:prstGeom prst="rect">
            <a:avLst/>
          </a:prstGeom>
        </p:spPr>
      </p:pic>
      <p:sp>
        <p:nvSpPr>
          <p:cNvPr id="2" name="Title Placeholder 1"/>
          <p:cNvSpPr>
            <a:spLocks noGrp="1"/>
          </p:cNvSpPr>
          <p:nvPr>
            <p:ph type="title"/>
          </p:nvPr>
        </p:nvSpPr>
        <p:spPr bwMode="white">
          <a:xfrm>
            <a:off x="495143" y="266701"/>
            <a:ext cx="8912540" cy="1057275"/>
          </a:xfrm>
          <a:prstGeom prst="rect">
            <a:avLst/>
          </a:prstGeom>
        </p:spPr>
        <p:txBody>
          <a:bodyPr vert="horz" lIns="0" tIns="0" rIns="0" bIns="0" rtlCol="0" anchor="t">
            <a:normAutofit/>
          </a:bodyPr>
          <a:lstStyle/>
          <a:p>
            <a:r>
              <a:rPr lang="en-US"/>
              <a:t>Click to edit master title</a:t>
            </a:r>
          </a:p>
        </p:txBody>
      </p:sp>
      <p:sp>
        <p:nvSpPr>
          <p:cNvPr id="3" name="Text Placeholder 2"/>
          <p:cNvSpPr>
            <a:spLocks noGrp="1"/>
          </p:cNvSpPr>
          <p:nvPr>
            <p:ph type="body" idx="1"/>
          </p:nvPr>
        </p:nvSpPr>
        <p:spPr bwMode="white">
          <a:xfrm>
            <a:off x="495141" y="1638301"/>
            <a:ext cx="8912540" cy="4076699"/>
          </a:xfrm>
          <a:prstGeom prst="rect">
            <a:avLst/>
          </a:prstGeom>
        </p:spPr>
        <p:txBody>
          <a:bodyPr vert="horz" lIns="0" tIns="0" rIns="0" bIns="0" rtlCol="0">
            <a:normAutofit/>
          </a:bodyPr>
          <a:lstStyle/>
          <a:p>
            <a:pPr lvl="0"/>
            <a:r>
              <a:rPr lang="en-US"/>
              <a:t>Click to edit master text</a:t>
            </a:r>
          </a:p>
          <a:p>
            <a:pPr lvl="1"/>
            <a:r>
              <a:rPr lang="en-US"/>
              <a:t>Second level</a:t>
            </a:r>
          </a:p>
          <a:p>
            <a:pPr lvl="2"/>
            <a:r>
              <a:rPr lang="en-US"/>
              <a:t>Third level</a:t>
            </a:r>
          </a:p>
          <a:p>
            <a:pPr lvl="3"/>
            <a:r>
              <a:rPr lang="en-US"/>
              <a:t>Fourth level</a:t>
            </a:r>
          </a:p>
          <a:p>
            <a:pPr lvl="4"/>
            <a:r>
              <a:rPr lang="en-US"/>
              <a:t>Fifth level</a:t>
            </a:r>
          </a:p>
        </p:txBody>
      </p:sp>
      <p:sp>
        <p:nvSpPr>
          <p:cNvPr id="12" name="TextBox 11">
            <a:extLst>
              <a:ext uri="{FF2B5EF4-FFF2-40B4-BE49-F238E27FC236}">
                <a16:creationId xmlns:a16="http://schemas.microsoft.com/office/drawing/2014/main" id="{555B0EE4-E71D-6543-82DA-39DFA7383A4A}"/>
              </a:ext>
            </a:extLst>
          </p:cNvPr>
          <p:cNvSpPr txBox="1"/>
          <p:nvPr userDrawn="1"/>
        </p:nvSpPr>
        <p:spPr>
          <a:xfrm>
            <a:off x="9123793" y="6355056"/>
            <a:ext cx="283889" cy="153888"/>
          </a:xfrm>
          <a:prstGeom prst="rect">
            <a:avLst/>
          </a:prstGeom>
          <a:noFill/>
        </p:spPr>
        <p:txBody>
          <a:bodyPr wrap="square" lIns="0" tIns="0" rIns="0" bIns="0" rtlCol="0">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C76A601-B56C-D146-86AC-349FE13FFB0B}" type="slidenum">
              <a:rPr lang="en-US" sz="1000" smtClean="0">
                <a:solidFill>
                  <a:srgbClr val="002664"/>
                </a:solidFill>
                <a:latin typeface="Arial" panose="020B0604020202020204" pitchFamily="34" charset="0"/>
                <a:cs typeface="Arial" panose="020B0604020202020204" pitchFamily="34" charset="0"/>
              </a:rPr>
              <a:pPr marL="0" marR="0" lvl="0" indent="0" algn="r" defTabSz="457200" rtl="0" eaLnBrk="1" fontAlgn="auto" latinLnBrk="0" hangingPunct="1">
                <a:lnSpc>
                  <a:spcPct val="100000"/>
                </a:lnSpc>
                <a:spcBef>
                  <a:spcPts val="0"/>
                </a:spcBef>
                <a:spcAft>
                  <a:spcPts val="0"/>
                </a:spcAft>
                <a:buClrTx/>
                <a:buSzTx/>
                <a:buFontTx/>
                <a:buNone/>
                <a:tabLst/>
                <a:defRPr/>
              </a:pPr>
              <a:t>‹#›</a:t>
            </a:fld>
            <a:endParaRPr lang="en-US" sz="1000">
              <a:solidFill>
                <a:srgbClr val="002664"/>
              </a:solidFill>
              <a:latin typeface="Arial" panose="020B0604020202020204" pitchFamily="34" charset="0"/>
              <a:cs typeface="Arial" panose="020B0604020202020204" pitchFamily="34" charset="0"/>
            </a:endParaRPr>
          </a:p>
        </p:txBody>
      </p:sp>
      <p:pic>
        <p:nvPicPr>
          <p:cNvPr id="8" name="Picture 7" descr="A picture containing bird&#10;&#10;Description automatically generated">
            <a:extLst>
              <a:ext uri="{FF2B5EF4-FFF2-40B4-BE49-F238E27FC236}">
                <a16:creationId xmlns:a16="http://schemas.microsoft.com/office/drawing/2014/main" id="{05C9DA56-B75D-48A7-86B6-D3BA2A32D8C1}"/>
              </a:ext>
            </a:extLst>
          </p:cNvPr>
          <p:cNvPicPr>
            <a:picLocks noChangeAspect="1"/>
          </p:cNvPicPr>
          <p:nvPr userDrawn="1"/>
        </p:nvPicPr>
        <p:blipFill rotWithShape="1">
          <a:blip r:embed="rId18"/>
          <a:srcRect l="13138" t="17014" r="12037" b="16666"/>
          <a:stretch/>
        </p:blipFill>
        <p:spPr>
          <a:xfrm>
            <a:off x="443567" y="5514974"/>
            <a:ext cx="1843525" cy="1005840"/>
          </a:xfrm>
          <a:prstGeom prst="rect">
            <a:avLst/>
          </a:prstGeom>
        </p:spPr>
      </p:pic>
      <p:sp>
        <p:nvSpPr>
          <p:cNvPr id="4" name="TextBox 3">
            <a:extLst>
              <a:ext uri="{FF2B5EF4-FFF2-40B4-BE49-F238E27FC236}">
                <a16:creationId xmlns:a16="http://schemas.microsoft.com/office/drawing/2014/main" id="{E7587F9E-E50C-4325-BC89-630DBFABD24E}"/>
              </a:ext>
            </a:extLst>
          </p:cNvPr>
          <p:cNvSpPr txBox="1"/>
          <p:nvPr userDrawn="1"/>
        </p:nvSpPr>
        <p:spPr>
          <a:xfrm>
            <a:off x="2817805" y="5976852"/>
            <a:ext cx="1972147" cy="307777"/>
          </a:xfrm>
          <a:prstGeom prst="rect">
            <a:avLst/>
          </a:prstGeom>
          <a:noFill/>
        </p:spPr>
        <p:txBody>
          <a:bodyPr wrap="square" rtlCol="0">
            <a:spAutoFit/>
          </a:bodyPr>
          <a:lstStyle/>
          <a:p>
            <a:r>
              <a:rPr lang="en-US" sz="1400"/>
              <a:t>Draft</a:t>
            </a:r>
          </a:p>
        </p:txBody>
      </p:sp>
    </p:spTree>
    <p:extLst>
      <p:ext uri="{BB962C8B-B14F-4D97-AF65-F5344CB8AC3E}">
        <p14:creationId xmlns:p14="http://schemas.microsoft.com/office/powerpoint/2010/main" val="1101088762"/>
      </p:ext>
    </p:extLst>
  </p:cSld>
  <p:clrMap bg1="lt1" tx1="dk1" bg2="lt2" tx2="dk2" accent1="accent1" accent2="accent2" accent3="accent3" accent4="accent4" accent5="accent5" accent6="accent6" hlink="hlink" folHlink="folHlink"/>
  <p:sldLayoutIdLst>
    <p:sldLayoutId id="2147484069" r:id="rId1"/>
    <p:sldLayoutId id="2147484070" r:id="rId2"/>
    <p:sldLayoutId id="2147484071" r:id="rId3"/>
    <p:sldLayoutId id="2147484072" r:id="rId4"/>
    <p:sldLayoutId id="2147484073" r:id="rId5"/>
    <p:sldLayoutId id="2147484074" r:id="rId6"/>
    <p:sldLayoutId id="2147484075" r:id="rId7"/>
    <p:sldLayoutId id="2147484076" r:id="rId8"/>
    <p:sldLayoutId id="2147484077" r:id="rId9"/>
    <p:sldLayoutId id="2147484078" r:id="rId10"/>
    <p:sldLayoutId id="2147484079" r:id="rId11"/>
    <p:sldLayoutId id="2147484080" r:id="rId12"/>
    <p:sldLayoutId id="2147484081" r:id="rId13"/>
    <p:sldLayoutId id="2147484082" r:id="rId14"/>
    <p:sldLayoutId id="2147484083" r:id="rId15"/>
  </p:sldLayoutIdLst>
  <p:hf sldNum="0" hdr="0" ftr="0"/>
  <p:txStyles>
    <p:titleStyle>
      <a:lvl1pPr marL="0" indent="0" algn="l" defTabSz="457200" rtl="0" eaLnBrk="1" latinLnBrk="0" hangingPunct="1">
        <a:spcBef>
          <a:spcPct val="0"/>
        </a:spcBef>
        <a:buNone/>
        <a:tabLst/>
        <a:defRPr sz="3200" b="1" i="0" kern="1200">
          <a:solidFill>
            <a:srgbClr val="002664"/>
          </a:solidFill>
          <a:latin typeface="Arial Bold"/>
          <a:ea typeface="+mj-ea"/>
          <a:cs typeface="Arial Bold"/>
        </a:defRPr>
      </a:lvl1pPr>
    </p:titleStyle>
    <p:bodyStyle>
      <a:lvl1pPr marL="342900" indent="-342900" algn="l" defTabSz="457200" rtl="0" eaLnBrk="1" latinLnBrk="0" hangingPunct="1">
        <a:spcBef>
          <a:spcPct val="20000"/>
        </a:spcBef>
        <a:buFont typeface="Arial"/>
        <a:buChar char="•"/>
        <a:defRPr sz="2800" b="0" i="0" kern="1200">
          <a:solidFill>
            <a:srgbClr val="002664"/>
          </a:solidFill>
          <a:latin typeface="Arial"/>
          <a:ea typeface="+mn-ea"/>
          <a:cs typeface="Arial"/>
        </a:defRPr>
      </a:lvl1pPr>
      <a:lvl2pPr marL="742950" indent="-285750" algn="l" defTabSz="457200" rtl="0" eaLnBrk="1" latinLnBrk="0" hangingPunct="1">
        <a:spcBef>
          <a:spcPct val="20000"/>
        </a:spcBef>
        <a:buFont typeface="Arial"/>
        <a:buChar char="–"/>
        <a:defRPr sz="2400" b="0" i="0" kern="1200">
          <a:solidFill>
            <a:srgbClr val="002664"/>
          </a:solidFill>
          <a:latin typeface="Arial"/>
          <a:ea typeface="+mn-ea"/>
          <a:cs typeface="Arial"/>
        </a:defRPr>
      </a:lvl2pPr>
      <a:lvl3pPr marL="1143000" indent="-228600" algn="l" defTabSz="457200" rtl="0" eaLnBrk="1" latinLnBrk="0" hangingPunct="1">
        <a:spcBef>
          <a:spcPct val="20000"/>
        </a:spcBef>
        <a:buFont typeface="Courier New" panose="02070309020205020404" pitchFamily="49" charset="0"/>
        <a:buChar char="o"/>
        <a:defRPr sz="2000" b="0" i="0" kern="1200">
          <a:solidFill>
            <a:srgbClr val="002664"/>
          </a:solidFill>
          <a:latin typeface="Arial"/>
          <a:ea typeface="+mn-ea"/>
          <a:cs typeface="Arial"/>
        </a:defRPr>
      </a:lvl3pPr>
      <a:lvl4pPr marL="1600200" indent="-228600" algn="l" defTabSz="457200" rtl="0" eaLnBrk="1" latinLnBrk="0" hangingPunct="1">
        <a:spcBef>
          <a:spcPct val="20000"/>
        </a:spcBef>
        <a:buFont typeface="Arial" panose="020B0604020202020204" pitchFamily="34" charset="0"/>
        <a:buChar char="•"/>
        <a:defRPr sz="1800" b="0" i="0" kern="1200">
          <a:solidFill>
            <a:srgbClr val="002664"/>
          </a:solidFill>
          <a:latin typeface="Arial"/>
          <a:ea typeface="+mn-ea"/>
          <a:cs typeface="Arial"/>
        </a:defRPr>
      </a:lvl4pPr>
      <a:lvl5pPr marL="2057400" indent="-228600" algn="l" defTabSz="457200" rtl="0" eaLnBrk="1" latinLnBrk="0" hangingPunct="1">
        <a:spcBef>
          <a:spcPct val="20000"/>
        </a:spcBef>
        <a:buFont typeface="System Font Regular"/>
        <a:buChar char="–"/>
        <a:defRPr sz="1600" b="0" i="0" kern="1200">
          <a:solidFill>
            <a:srgbClr val="002664"/>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80">
          <p15:clr>
            <a:srgbClr val="F26B43"/>
          </p15:clr>
        </p15:guide>
        <p15:guide id="2" pos="2880">
          <p15:clr>
            <a:srgbClr val="F26B43"/>
          </p15:clr>
        </p15:guide>
        <p15:guide id="4" pos="5472">
          <p15:clr>
            <a:srgbClr val="F26B43"/>
          </p15:clr>
        </p15:guide>
        <p15:guide id="5" orient="horz" pos="3600">
          <p15:clr>
            <a:srgbClr val="F26B43"/>
          </p15:clr>
        </p15:guide>
        <p15:guide id="8" orient="horz" pos="168">
          <p15:clr>
            <a:srgbClr val="F26B43"/>
          </p15:clr>
        </p15:guide>
        <p15:guide id="10" orient="horz" pos="1032">
          <p15:clr>
            <a:srgbClr val="F26B43"/>
          </p15:clr>
        </p15:guide>
        <p15:guide id="12" orient="horz" pos="834">
          <p15:clr>
            <a:srgbClr val="F26B43"/>
          </p15:clr>
        </p15:guide>
        <p15:guide id="13" pos="288">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0130" y="403413"/>
            <a:ext cx="7539650" cy="705970"/>
          </a:xfrm>
          <a:prstGeom prst="rect">
            <a:avLst/>
          </a:prstGeom>
        </p:spPr>
        <p:txBody>
          <a:bodyPr vert="horz" lIns="0" tIns="0" rIns="0" bIns="0" rtlCol="0" anchor="ctr">
            <a:noAutofit/>
          </a:bodyPr>
          <a:lstStyle/>
          <a:p>
            <a:r>
              <a:rPr lang="en-US"/>
              <a:t>Click to edit Master title style</a:t>
            </a:r>
          </a:p>
        </p:txBody>
      </p:sp>
      <p:sp>
        <p:nvSpPr>
          <p:cNvPr id="3" name="Text Placeholder 2"/>
          <p:cNvSpPr>
            <a:spLocks noGrp="1"/>
          </p:cNvSpPr>
          <p:nvPr>
            <p:ph type="body" idx="1"/>
          </p:nvPr>
        </p:nvSpPr>
        <p:spPr>
          <a:xfrm>
            <a:off x="450129" y="1512795"/>
            <a:ext cx="9002568" cy="4542541"/>
          </a:xfrm>
          <a:prstGeom prst="rect">
            <a:avLst/>
          </a:prstGeom>
        </p:spPr>
        <p:txBody>
          <a:bodyPr vert="horz" lIns="0" tIns="0" rIns="0" bIns="0" rtlCol="0">
            <a:normAutofit/>
          </a:bodyPr>
          <a:lstStyle/>
          <a:p>
            <a:pPr lvl="0"/>
            <a:r>
              <a:rPr lang="en-US"/>
              <a:t>Enter content here</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450129" y="6454588"/>
            <a:ext cx="3342203" cy="403413"/>
          </a:xfrm>
          <a:prstGeom prst="rect">
            <a:avLst/>
          </a:prstGeom>
        </p:spPr>
        <p:txBody>
          <a:bodyPr vert="horz" lIns="0" tIns="0" rIns="0" bIns="0" rtlCol="0" anchor="ctr"/>
          <a:lstStyle>
            <a:lvl1pPr algn="l">
              <a:defRPr sz="794" b="1">
                <a:solidFill>
                  <a:schemeClr val="accent1"/>
                </a:solidFill>
              </a:defRPr>
            </a:lvl1pPr>
          </a:lstStyle>
          <a:p>
            <a:r>
              <a:rPr lang="en-US"/>
              <a:t>AmeriHealth Caritas District of Columbia</a:t>
            </a:r>
          </a:p>
        </p:txBody>
      </p:sp>
      <p:sp>
        <p:nvSpPr>
          <p:cNvPr id="6" name="Slide Number Placeholder 5"/>
          <p:cNvSpPr>
            <a:spLocks noGrp="1"/>
          </p:cNvSpPr>
          <p:nvPr>
            <p:ph type="sldNum" sz="quarter" idx="4"/>
          </p:nvPr>
        </p:nvSpPr>
        <p:spPr>
          <a:xfrm>
            <a:off x="7224561" y="6454588"/>
            <a:ext cx="2228136" cy="403413"/>
          </a:xfrm>
          <a:prstGeom prst="rect">
            <a:avLst/>
          </a:prstGeom>
        </p:spPr>
        <p:txBody>
          <a:bodyPr vert="horz" lIns="0" tIns="0" rIns="0" bIns="0" rtlCol="0" anchor="ctr"/>
          <a:lstStyle>
            <a:lvl1pPr algn="r">
              <a:defRPr sz="794" b="1">
                <a:solidFill>
                  <a:schemeClr val="accent1"/>
                </a:solidFill>
              </a:defRPr>
            </a:lvl1pPr>
          </a:lstStyle>
          <a:p>
            <a:fld id="{20332274-F28D-1B47-8F4B-7D312FE1D572}" type="slidenum">
              <a:rPr lang="en-US" smtClean="0"/>
              <a:pPr/>
              <a:t>‹#›</a:t>
            </a:fld>
            <a:endParaRPr lang="en-US"/>
          </a:p>
        </p:txBody>
      </p:sp>
    </p:spTree>
    <p:extLst>
      <p:ext uri="{BB962C8B-B14F-4D97-AF65-F5344CB8AC3E}">
        <p14:creationId xmlns:p14="http://schemas.microsoft.com/office/powerpoint/2010/main" val="2925318071"/>
      </p:ext>
    </p:extLst>
  </p:cSld>
  <p:clrMap bg1="lt1" tx1="dk1" bg2="lt2" tx2="dk2" accent1="accent1" accent2="accent2" accent3="accent3" accent4="accent4" accent5="accent5" accent6="accent6" hlink="hlink" folHlink="folHlink"/>
  <p:sldLayoutIdLst>
    <p:sldLayoutId id="2147484085" r:id="rId1"/>
    <p:sldLayoutId id="2147484086" r:id="rId2"/>
    <p:sldLayoutId id="2147484087" r:id="rId3"/>
    <p:sldLayoutId id="2147484088" r:id="rId4"/>
    <p:sldLayoutId id="2147484089" r:id="rId5"/>
    <p:sldLayoutId id="2147484090" r:id="rId6"/>
  </p:sldLayoutIdLst>
  <p:hf hdr="0" dt="0"/>
  <p:txStyles>
    <p:titleStyle>
      <a:lvl1pPr algn="l" defTabSz="887553" rtl="0" eaLnBrk="1" latinLnBrk="0" hangingPunct="1">
        <a:lnSpc>
          <a:spcPct val="90000"/>
        </a:lnSpc>
        <a:spcBef>
          <a:spcPct val="0"/>
        </a:spcBef>
        <a:buNone/>
        <a:defRPr sz="2471" kern="1200">
          <a:solidFill>
            <a:schemeClr val="accent1"/>
          </a:solidFill>
          <a:latin typeface="+mj-lt"/>
          <a:ea typeface="+mj-ea"/>
          <a:cs typeface="+mj-cs"/>
        </a:defRPr>
      </a:lvl1pPr>
    </p:titleStyle>
    <p:bodyStyle>
      <a:lvl1pPr marL="0" indent="0" algn="l" defTabSz="887553" rtl="0" eaLnBrk="1" latinLnBrk="0" hangingPunct="1">
        <a:lnSpc>
          <a:spcPct val="100000"/>
        </a:lnSpc>
        <a:spcBef>
          <a:spcPts val="1059"/>
        </a:spcBef>
        <a:buFont typeface="Arial" panose="020B0604020202020204" pitchFamily="34" charset="0"/>
        <a:buNone/>
        <a:defRPr sz="1765" kern="1200" baseline="0">
          <a:solidFill>
            <a:schemeClr val="tx1"/>
          </a:solidFill>
          <a:latin typeface="+mn-lt"/>
          <a:ea typeface="+mn-ea"/>
          <a:cs typeface="+mn-cs"/>
        </a:defRPr>
      </a:lvl1pPr>
      <a:lvl2pPr marL="403433" indent="-221888" algn="l" defTabSz="887553" rtl="0" eaLnBrk="1" latinLnBrk="0" hangingPunct="1">
        <a:lnSpc>
          <a:spcPct val="100000"/>
        </a:lnSpc>
        <a:spcBef>
          <a:spcPts val="529"/>
        </a:spcBef>
        <a:buFont typeface="Arial" panose="020B0604020202020204" pitchFamily="34" charset="0"/>
        <a:buChar char="•"/>
        <a:defRPr sz="1765" kern="1200">
          <a:solidFill>
            <a:schemeClr val="tx1"/>
          </a:solidFill>
          <a:latin typeface="+mn-lt"/>
          <a:ea typeface="+mn-ea"/>
          <a:cs typeface="+mn-cs"/>
        </a:defRPr>
      </a:lvl2pPr>
      <a:lvl3pPr marL="605150" indent="-201717" algn="l" defTabSz="887553" rtl="0" eaLnBrk="1" latinLnBrk="0" hangingPunct="1">
        <a:lnSpc>
          <a:spcPct val="100000"/>
        </a:lnSpc>
        <a:spcBef>
          <a:spcPts val="529"/>
        </a:spcBef>
        <a:buFont typeface="Arial" panose="020B0604020202020204" pitchFamily="34" charset="0"/>
        <a:buChar char="•"/>
        <a:defRPr sz="1765" kern="1200">
          <a:solidFill>
            <a:schemeClr val="tx1"/>
          </a:solidFill>
          <a:latin typeface="+mn-lt"/>
          <a:ea typeface="+mn-ea"/>
          <a:cs typeface="+mn-cs"/>
        </a:defRPr>
      </a:lvl3pPr>
      <a:lvl4pPr marL="806867" indent="-201717" algn="l" defTabSz="887553" rtl="0" eaLnBrk="1" latinLnBrk="0" hangingPunct="1">
        <a:lnSpc>
          <a:spcPct val="100000"/>
        </a:lnSpc>
        <a:spcBef>
          <a:spcPts val="529"/>
        </a:spcBef>
        <a:buFont typeface="Arial" panose="020B0604020202020204" pitchFamily="34" charset="0"/>
        <a:buChar char="•"/>
        <a:defRPr sz="1765" kern="1200">
          <a:solidFill>
            <a:schemeClr val="tx1"/>
          </a:solidFill>
          <a:latin typeface="+mn-lt"/>
          <a:ea typeface="+mn-ea"/>
          <a:cs typeface="+mn-cs"/>
        </a:defRPr>
      </a:lvl4pPr>
      <a:lvl5pPr marL="1008583" indent="-201717" algn="l" defTabSz="887553" rtl="0" eaLnBrk="1" latinLnBrk="0" hangingPunct="1">
        <a:lnSpc>
          <a:spcPct val="100000"/>
        </a:lnSpc>
        <a:spcBef>
          <a:spcPts val="529"/>
        </a:spcBef>
        <a:buFont typeface="Arial" panose="020B0604020202020204" pitchFamily="34" charset="0"/>
        <a:buChar char="•"/>
        <a:defRPr sz="1765" kern="1200">
          <a:solidFill>
            <a:schemeClr val="tx1"/>
          </a:solidFill>
          <a:latin typeface="+mn-lt"/>
          <a:ea typeface="+mn-ea"/>
          <a:cs typeface="+mn-cs"/>
        </a:defRPr>
      </a:lvl5pPr>
      <a:lvl6pPr marL="2440771" indent="-221888" algn="l" defTabSz="887553" rtl="0" eaLnBrk="1" latinLnBrk="0" hangingPunct="1">
        <a:lnSpc>
          <a:spcPct val="90000"/>
        </a:lnSpc>
        <a:spcBef>
          <a:spcPts val="485"/>
        </a:spcBef>
        <a:buFont typeface="Arial" panose="020B0604020202020204" pitchFamily="34" charset="0"/>
        <a:buChar char="•"/>
        <a:defRPr sz="1747" kern="1200">
          <a:solidFill>
            <a:schemeClr val="tx1"/>
          </a:solidFill>
          <a:latin typeface="+mn-lt"/>
          <a:ea typeface="+mn-ea"/>
          <a:cs typeface="+mn-cs"/>
        </a:defRPr>
      </a:lvl6pPr>
      <a:lvl7pPr marL="2884548" indent="-221888" algn="l" defTabSz="887553" rtl="0" eaLnBrk="1" latinLnBrk="0" hangingPunct="1">
        <a:lnSpc>
          <a:spcPct val="90000"/>
        </a:lnSpc>
        <a:spcBef>
          <a:spcPts val="485"/>
        </a:spcBef>
        <a:buFont typeface="Arial" panose="020B0604020202020204" pitchFamily="34" charset="0"/>
        <a:buChar char="•"/>
        <a:defRPr sz="1747" kern="1200">
          <a:solidFill>
            <a:schemeClr val="tx1"/>
          </a:solidFill>
          <a:latin typeface="+mn-lt"/>
          <a:ea typeface="+mn-ea"/>
          <a:cs typeface="+mn-cs"/>
        </a:defRPr>
      </a:lvl7pPr>
      <a:lvl8pPr marL="3328325" indent="-221888" algn="l" defTabSz="887553" rtl="0" eaLnBrk="1" latinLnBrk="0" hangingPunct="1">
        <a:lnSpc>
          <a:spcPct val="90000"/>
        </a:lnSpc>
        <a:spcBef>
          <a:spcPts val="485"/>
        </a:spcBef>
        <a:buFont typeface="Arial" panose="020B0604020202020204" pitchFamily="34" charset="0"/>
        <a:buChar char="•"/>
        <a:defRPr sz="1747" kern="1200">
          <a:solidFill>
            <a:schemeClr val="tx1"/>
          </a:solidFill>
          <a:latin typeface="+mn-lt"/>
          <a:ea typeface="+mn-ea"/>
          <a:cs typeface="+mn-cs"/>
        </a:defRPr>
      </a:lvl8pPr>
      <a:lvl9pPr marL="3772101" indent="-221888" algn="l" defTabSz="887553" rtl="0" eaLnBrk="1" latinLnBrk="0" hangingPunct="1">
        <a:lnSpc>
          <a:spcPct val="90000"/>
        </a:lnSpc>
        <a:spcBef>
          <a:spcPts val="485"/>
        </a:spcBef>
        <a:buFont typeface="Arial" panose="020B0604020202020204" pitchFamily="34" charset="0"/>
        <a:buChar char="•"/>
        <a:defRPr sz="1747" kern="1200">
          <a:solidFill>
            <a:schemeClr val="tx1"/>
          </a:solidFill>
          <a:latin typeface="+mn-lt"/>
          <a:ea typeface="+mn-ea"/>
          <a:cs typeface="+mn-cs"/>
        </a:defRPr>
      </a:lvl9pPr>
    </p:bodyStyle>
    <p:otherStyle>
      <a:defPPr>
        <a:defRPr lang="en-US"/>
      </a:defPPr>
      <a:lvl1pPr marL="0" algn="l" defTabSz="887553" rtl="0" eaLnBrk="1" latinLnBrk="0" hangingPunct="1">
        <a:defRPr sz="1747" kern="1200">
          <a:solidFill>
            <a:schemeClr val="tx1"/>
          </a:solidFill>
          <a:latin typeface="+mn-lt"/>
          <a:ea typeface="+mn-ea"/>
          <a:cs typeface="+mn-cs"/>
        </a:defRPr>
      </a:lvl1pPr>
      <a:lvl2pPr marL="443777" algn="l" defTabSz="887553" rtl="0" eaLnBrk="1" latinLnBrk="0" hangingPunct="1">
        <a:defRPr sz="1747" kern="1200">
          <a:solidFill>
            <a:schemeClr val="tx1"/>
          </a:solidFill>
          <a:latin typeface="+mn-lt"/>
          <a:ea typeface="+mn-ea"/>
          <a:cs typeface="+mn-cs"/>
        </a:defRPr>
      </a:lvl2pPr>
      <a:lvl3pPr marL="887553" algn="l" defTabSz="887553" rtl="0" eaLnBrk="1" latinLnBrk="0" hangingPunct="1">
        <a:defRPr sz="1747" kern="1200">
          <a:solidFill>
            <a:schemeClr val="tx1"/>
          </a:solidFill>
          <a:latin typeface="+mn-lt"/>
          <a:ea typeface="+mn-ea"/>
          <a:cs typeface="+mn-cs"/>
        </a:defRPr>
      </a:lvl3pPr>
      <a:lvl4pPr marL="1331330" algn="l" defTabSz="887553" rtl="0" eaLnBrk="1" latinLnBrk="0" hangingPunct="1">
        <a:defRPr sz="1747" kern="1200">
          <a:solidFill>
            <a:schemeClr val="tx1"/>
          </a:solidFill>
          <a:latin typeface="+mn-lt"/>
          <a:ea typeface="+mn-ea"/>
          <a:cs typeface="+mn-cs"/>
        </a:defRPr>
      </a:lvl4pPr>
      <a:lvl5pPr marL="1775106" algn="l" defTabSz="887553" rtl="0" eaLnBrk="1" latinLnBrk="0" hangingPunct="1">
        <a:defRPr sz="1747" kern="1200">
          <a:solidFill>
            <a:schemeClr val="tx1"/>
          </a:solidFill>
          <a:latin typeface="+mn-lt"/>
          <a:ea typeface="+mn-ea"/>
          <a:cs typeface="+mn-cs"/>
        </a:defRPr>
      </a:lvl5pPr>
      <a:lvl6pPr marL="2218883" algn="l" defTabSz="887553" rtl="0" eaLnBrk="1" latinLnBrk="0" hangingPunct="1">
        <a:defRPr sz="1747" kern="1200">
          <a:solidFill>
            <a:schemeClr val="tx1"/>
          </a:solidFill>
          <a:latin typeface="+mn-lt"/>
          <a:ea typeface="+mn-ea"/>
          <a:cs typeface="+mn-cs"/>
        </a:defRPr>
      </a:lvl6pPr>
      <a:lvl7pPr marL="2662660" algn="l" defTabSz="887553" rtl="0" eaLnBrk="1" latinLnBrk="0" hangingPunct="1">
        <a:defRPr sz="1747" kern="1200">
          <a:solidFill>
            <a:schemeClr val="tx1"/>
          </a:solidFill>
          <a:latin typeface="+mn-lt"/>
          <a:ea typeface="+mn-ea"/>
          <a:cs typeface="+mn-cs"/>
        </a:defRPr>
      </a:lvl7pPr>
      <a:lvl8pPr marL="3106436" algn="l" defTabSz="887553" rtl="0" eaLnBrk="1" latinLnBrk="0" hangingPunct="1">
        <a:defRPr sz="1747" kern="1200">
          <a:solidFill>
            <a:schemeClr val="tx1"/>
          </a:solidFill>
          <a:latin typeface="+mn-lt"/>
          <a:ea typeface="+mn-ea"/>
          <a:cs typeface="+mn-cs"/>
        </a:defRPr>
      </a:lvl8pPr>
      <a:lvl9pPr marL="3550213" algn="l" defTabSz="887553" rtl="0" eaLnBrk="1" latinLnBrk="0" hangingPunct="1">
        <a:defRPr sz="1747"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
          <p15:clr>
            <a:srgbClr val="F26B43"/>
          </p15:clr>
        </p15:guide>
        <p15:guide id="2" pos="6048">
          <p15:clr>
            <a:srgbClr val="F26B43"/>
          </p15:clr>
        </p15:guide>
        <p15:guide id="3" orient="horz" pos="288">
          <p15:clr>
            <a:srgbClr val="F26B43"/>
          </p15:clr>
        </p15:guide>
        <p15:guide id="4" orient="horz" pos="4608">
          <p15:clr>
            <a:srgbClr val="F26B43"/>
          </p15:clr>
        </p15:guide>
        <p15:guide id="5" orient="horz" pos="4464">
          <p15:clr>
            <a:srgbClr val="F26B43"/>
          </p15:clr>
        </p15:guide>
        <p15:guide id="6" orient="horz" pos="792">
          <p15:clr>
            <a:srgbClr val="F26B43"/>
          </p15:clr>
        </p15:guide>
        <p15:guide id="7" orient="horz" pos="1080">
          <p15:clr>
            <a:srgbClr val="F26B43"/>
          </p15:clr>
        </p15:guide>
        <p15:guide id="8" pos="5352">
          <p15:clr>
            <a:srgbClr val="F26B43"/>
          </p15:clr>
        </p15:guide>
        <p15:guide id="9" orient="horz" pos="2448">
          <p15:clr>
            <a:srgbClr val="F26B43"/>
          </p15:clr>
        </p15:guide>
        <p15:guide id="10" pos="316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www.carefirstchpdc.com/medicaid-your-id-card.html" TargetMode="External"/><Relationship Id="rId2" Type="http://schemas.openxmlformats.org/officeDocument/2006/relationships/hyperlink" Target="https://www.amerihealthcaritasdc.com/member/eng/medicaid/getting-started/id-card.aspx" TargetMode="Externa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35.svg"/></Relationships>
</file>

<file path=ppt/slides/_rels/slide1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6.xml.rels><?xml version="1.0" encoding="UTF-8" standalone="yes"?>
<Relationships xmlns="http://schemas.openxmlformats.org/package/2006/relationships"><Relationship Id="rId2" Type="http://schemas.openxmlformats.org/officeDocument/2006/relationships/hyperlink" Target="http://www.amerihealthcaritasdc.com/pdf/provider/manual.pdf" TargetMode="External"/><Relationship Id="rId1" Type="http://schemas.openxmlformats.org/officeDocument/2006/relationships/slideLayout" Target="../slideLayouts/slideLayout63.xml"/></Relationships>
</file>

<file path=ppt/slides/_rels/slide17.xml.rels><?xml version="1.0" encoding="UTF-8" standalone="yes"?>
<Relationships xmlns="http://schemas.openxmlformats.org/package/2006/relationships"><Relationship Id="rId2" Type="http://schemas.openxmlformats.org/officeDocument/2006/relationships/hyperlink" Target="http://www.amerihealthcaritasdc.com/" TargetMode="External"/><Relationship Id="rId1" Type="http://schemas.openxmlformats.org/officeDocument/2006/relationships/slideLayout" Target="../slideLayouts/slideLayout62.xml"/></Relationships>
</file>

<file path=ppt/slides/_rels/slide18.xml.rels><?xml version="1.0" encoding="UTF-8" standalone="yes"?>
<Relationships xmlns="http://schemas.openxmlformats.org/package/2006/relationships"><Relationship Id="rId3" Type="http://schemas.openxmlformats.org/officeDocument/2006/relationships/hyperlink" Target="http://www.amerihealthcaritasdc.com/pdf/provider/manual.pdf" TargetMode="External"/><Relationship Id="rId7" Type="http://schemas.openxmlformats.org/officeDocument/2006/relationships/hyperlink" Target="http://www.amerihealthcaritasdc.com/provider/resources/pharmacy.aspx" TargetMode="External"/><Relationship Id="rId2" Type="http://schemas.openxmlformats.org/officeDocument/2006/relationships/hyperlink" Target="http://www.amerihealthcaritasdc.com/pdf/provider/contact-provider-account-executive.pdf" TargetMode="External"/><Relationship Id="rId1" Type="http://schemas.openxmlformats.org/officeDocument/2006/relationships/slideLayout" Target="../slideLayouts/slideLayout62.xml"/><Relationship Id="rId6" Type="http://schemas.openxmlformats.org/officeDocument/2006/relationships/hyperlink" Target="http://www.amerihealthcaritasdc.com/pdf/provider/billing-manual.pdf" TargetMode="External"/><Relationship Id="rId5" Type="http://schemas.openxmlformats.org/officeDocument/2006/relationships/hyperlink" Target="http://www.amerihealthcaritasdc.com/pdf/provider/eob-codes.pdf" TargetMode="External"/><Relationship Id="rId4" Type="http://schemas.openxmlformats.org/officeDocument/2006/relationships/hyperlink" Target="http://www.amerihealthcaritasdc.com/provider/icontact-networknews/email-signup.aspx" TargetMode="External"/></Relationships>
</file>

<file path=ppt/slides/_rels/slide19.xml.rels><?xml version="1.0" encoding="UTF-8" standalone="yes"?>
<Relationships xmlns="http://schemas.openxmlformats.org/package/2006/relationships"><Relationship Id="rId2" Type="http://schemas.openxmlformats.org/officeDocument/2006/relationships/hyperlink" Target="http://www.amerihealthcaritasdc.com/" TargetMode="External"/><Relationship Id="rId1" Type="http://schemas.openxmlformats.org/officeDocument/2006/relationships/slideLayout" Target="../slideLayouts/slideLayout62.xml"/></Relationships>
</file>

<file path=ppt/slides/_rels/slide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8.xml"/><Relationship Id="rId4" Type="http://schemas.openxmlformats.org/officeDocument/2006/relationships/image" Target="../media/image3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3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slideLayout" Target="../slideLayouts/slideLayout32.xml"/><Relationship Id="rId1" Type="http://schemas.openxmlformats.org/officeDocument/2006/relationships/customXml" Target="../../customXml/item4.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8" Type="http://schemas.openxmlformats.org/officeDocument/2006/relationships/diagramData" Target="../diagrams/data5.xml"/><Relationship Id="rId3" Type="http://schemas.openxmlformats.org/officeDocument/2006/relationships/diagramData" Target="../diagrams/data4.xml"/><Relationship Id="rId7" Type="http://schemas.microsoft.com/office/2007/relationships/diagramDrawing" Target="../diagrams/drawing4.xml"/><Relationship Id="rId12" Type="http://schemas.microsoft.com/office/2007/relationships/diagramDrawing" Target="../diagrams/drawing5.xml"/><Relationship Id="rId2" Type="http://schemas.openxmlformats.org/officeDocument/2006/relationships/notesSlide" Target="../notesSlides/notesSlide8.xml"/><Relationship Id="rId1" Type="http://schemas.openxmlformats.org/officeDocument/2006/relationships/slideLayout" Target="../slideLayouts/slideLayout32.xml"/><Relationship Id="rId6" Type="http://schemas.openxmlformats.org/officeDocument/2006/relationships/diagramColors" Target="../diagrams/colors4.xml"/><Relationship Id="rId11" Type="http://schemas.openxmlformats.org/officeDocument/2006/relationships/diagramColors" Target="../diagrams/colors5.xml"/><Relationship Id="rId5" Type="http://schemas.openxmlformats.org/officeDocument/2006/relationships/diagramQuickStyle" Target="../diagrams/quickStyle4.xml"/><Relationship Id="rId10" Type="http://schemas.openxmlformats.org/officeDocument/2006/relationships/diagramQuickStyle" Target="../diagrams/quickStyle5.xml"/><Relationship Id="rId4" Type="http://schemas.openxmlformats.org/officeDocument/2006/relationships/diagramLayout" Target="../diagrams/layout4.xml"/><Relationship Id="rId9" Type="http://schemas.openxmlformats.org/officeDocument/2006/relationships/diagramLayout" Target="../diagrams/layout5.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hyperlink" Target="https://secure.healthx.com/carefirstprovider" TargetMode="External"/><Relationship Id="rId2" Type="http://schemas.openxmlformats.org/officeDocument/2006/relationships/diagramData" Target="../diagrams/data6.xml"/><Relationship Id="rId1" Type="http://schemas.openxmlformats.org/officeDocument/2006/relationships/slideLayout" Target="../slideLayouts/slideLayout3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9.xml"/><Relationship Id="rId1" Type="http://schemas.openxmlformats.org/officeDocument/2006/relationships/slideLayout" Target="../slideLayouts/slideLayout3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2.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1.xml"/><Relationship Id="rId1" Type="http://schemas.openxmlformats.org/officeDocument/2006/relationships/slideLayout" Target="../slideLayouts/slideLayout3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2.xml"/><Relationship Id="rId1" Type="http://schemas.openxmlformats.org/officeDocument/2006/relationships/slideLayout" Target="../slideLayouts/slideLayout3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3.xml"/><Relationship Id="rId1" Type="http://schemas.openxmlformats.org/officeDocument/2006/relationships/slideLayout" Target="../slideLayouts/slideLayout3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4.xml"/><Relationship Id="rId1" Type="http://schemas.openxmlformats.org/officeDocument/2006/relationships/slideLayout" Target="../slideLayouts/slideLayout3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3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3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7.xml.rels><?xml version="1.0" encoding="UTF-8" standalone="yes"?>
<Relationships xmlns="http://schemas.openxmlformats.org/package/2006/relationships"><Relationship Id="rId3" Type="http://schemas.openxmlformats.org/officeDocument/2006/relationships/hyperlink" Target="mailto:kenny.greene@carefirstchpdc.com" TargetMode="External"/><Relationship Id="rId2" Type="http://schemas.openxmlformats.org/officeDocument/2006/relationships/notesSlide" Target="../notesSlides/notesSlide15.xml"/><Relationship Id="rId1" Type="http://schemas.openxmlformats.org/officeDocument/2006/relationships/slideLayout" Target="../slideLayouts/slideLayout32.xml"/></Relationships>
</file>

<file path=ppt/slides/_rels/slide38.xml.rels><?xml version="1.0" encoding="UTF-8" standalone="yes"?>
<Relationships xmlns="http://schemas.openxmlformats.org/package/2006/relationships"><Relationship Id="rId8" Type="http://schemas.openxmlformats.org/officeDocument/2006/relationships/hyperlink" Target="http://www.radmd.com/" TargetMode="External"/><Relationship Id="rId13" Type="http://schemas.openxmlformats.org/officeDocument/2006/relationships/image" Target="../media/image59.png"/><Relationship Id="rId3" Type="http://schemas.openxmlformats.org/officeDocument/2006/relationships/image" Target="cid:image001.png@01CE6B7C.A9022590" TargetMode="External"/><Relationship Id="rId7" Type="http://schemas.openxmlformats.org/officeDocument/2006/relationships/hyperlink" Target="http://www.mtm-inc.net/" TargetMode="External"/><Relationship Id="rId12" Type="http://schemas.openxmlformats.org/officeDocument/2006/relationships/image" Target="../media/image58.png"/><Relationship Id="rId2" Type="http://schemas.openxmlformats.org/officeDocument/2006/relationships/image" Target="../media/image52.png"/><Relationship Id="rId16" Type="http://schemas.openxmlformats.org/officeDocument/2006/relationships/hyperlink" Target="http://www.languageline.com/" TargetMode="External"/><Relationship Id="rId1" Type="http://schemas.openxmlformats.org/officeDocument/2006/relationships/slideLayout" Target="../slideLayouts/slideLayout33.xml"/><Relationship Id="rId6" Type="http://schemas.openxmlformats.org/officeDocument/2006/relationships/image" Target="../media/image55.png"/><Relationship Id="rId11" Type="http://schemas.openxmlformats.org/officeDocument/2006/relationships/image" Target="../media/image57.gif"/><Relationship Id="rId5" Type="http://schemas.openxmlformats.org/officeDocument/2006/relationships/image" Target="../media/image54.png"/><Relationship Id="rId15" Type="http://schemas.openxmlformats.org/officeDocument/2006/relationships/hyperlink" Target="https://abarcahealth.com/" TargetMode="External"/><Relationship Id="rId10" Type="http://schemas.openxmlformats.org/officeDocument/2006/relationships/hyperlink" Target="https://www.labcorp.com/wps/portal/!ut/p/c0/04_SB8K8xLLM9MSSzPy8xBz9CP0os_hQV5NgQ09LYwMDSz8nAyO_ED9PR2dHAxdnU_2CbEdFAPVLImM!/" TargetMode="External"/><Relationship Id="rId4" Type="http://schemas.openxmlformats.org/officeDocument/2006/relationships/image" Target="../media/image53.png"/><Relationship Id="rId9" Type="http://schemas.openxmlformats.org/officeDocument/2006/relationships/image" Target="../media/image56.jpeg"/><Relationship Id="rId14" Type="http://schemas.openxmlformats.org/officeDocument/2006/relationships/hyperlink" Target="http://www.avesis.com/" TargetMode="Externa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9.jpg"/><Relationship Id="rId7" Type="http://schemas.openxmlformats.org/officeDocument/2006/relationships/image" Target="../media/image63.jpg"/><Relationship Id="rId2" Type="http://schemas.openxmlformats.org/officeDocument/2006/relationships/image" Target="../media/image18.jpg"/><Relationship Id="rId1" Type="http://schemas.openxmlformats.org/officeDocument/2006/relationships/slideLayout" Target="../slideLayouts/slideLayout27.xml"/><Relationship Id="rId6" Type="http://schemas.openxmlformats.org/officeDocument/2006/relationships/image" Target="../media/image62.png"/><Relationship Id="rId5" Type="http://schemas.openxmlformats.org/officeDocument/2006/relationships/image" Target="../media/image61.jpg"/><Relationship Id="rId4" Type="http://schemas.openxmlformats.org/officeDocument/2006/relationships/image" Target="../media/image60.png"/></Relationships>
</file>

<file path=ppt/slides/_rels/slide42.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4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5.xml.rels><?xml version="1.0" encoding="UTF-8" standalone="yes"?>
<Relationships xmlns="http://schemas.openxmlformats.org/package/2006/relationships"><Relationship Id="rId3" Type="http://schemas.openxmlformats.org/officeDocument/2006/relationships/hyperlink" Target="https://www.google.com/maps/d/viewer?mid=1DpJu2DbYssvxH0XsK6f6iXV6BN4&amp;amp;hl=en_US&amp;amp;ll=38.89392092000488%2C-77.01469049999999&amp;amp;z=12" TargetMode="External"/><Relationship Id="rId2" Type="http://schemas.openxmlformats.org/officeDocument/2006/relationships/image" Target="../media/image65.jpg"/><Relationship Id="rId1" Type="http://schemas.openxmlformats.org/officeDocument/2006/relationships/slideLayout" Target="../slideLayouts/slideLayout41.xml"/></Relationships>
</file>

<file path=ppt/slides/_rels/slide46.xml.rels><?xml version="1.0" encoding="UTF-8" standalone="yes"?>
<Relationships xmlns="http://schemas.openxmlformats.org/package/2006/relationships"><Relationship Id="rId2" Type="http://schemas.openxmlformats.org/officeDocument/2006/relationships/hyperlink" Target="http://www.medstarfamilychoice.com/" TargetMode="External"/><Relationship Id="rId1" Type="http://schemas.openxmlformats.org/officeDocument/2006/relationships/slideLayout" Target="../slideLayouts/slideLayout41.xml"/></Relationships>
</file>

<file path=ppt/slides/_rels/slide47.xml.rels><?xml version="1.0" encoding="UTF-8" standalone="yes"?>
<Relationships xmlns="http://schemas.openxmlformats.org/package/2006/relationships"><Relationship Id="rId3" Type="http://schemas.openxmlformats.org/officeDocument/2006/relationships/hyperlink" Target="mailto:DCMFCUMAuth@medstar.net" TargetMode="External"/><Relationship Id="rId2" Type="http://schemas.openxmlformats.org/officeDocument/2006/relationships/hyperlink" Target="mailto:MFCDC-ProviderRelations@medstar.net" TargetMode="External"/><Relationship Id="rId1" Type="http://schemas.openxmlformats.org/officeDocument/2006/relationships/slideLayout" Target="../slideLayouts/slideLayout41.xml"/><Relationship Id="rId4" Type="http://schemas.openxmlformats.org/officeDocument/2006/relationships/hyperlink" Target="mailto:MSFC.Credentialing@medstar.net" TargetMode="External"/></Relationships>
</file>

<file path=ppt/slides/_rels/slide48.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hyperlink" Target="mailto:AHatch@avesis.com" TargetMode="External"/><Relationship Id="rId7" Type="http://schemas.openxmlformats.org/officeDocument/2006/relationships/image" Target="../media/image69.png"/><Relationship Id="rId2" Type="http://schemas.openxmlformats.org/officeDocument/2006/relationships/hyperlink" Target="mailto:tarnason@avesis.com" TargetMode="External"/><Relationship Id="rId1" Type="http://schemas.openxmlformats.org/officeDocument/2006/relationships/slideLayout" Target="../slideLayouts/slideLayout41.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50.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hyperlink" Target="https://www.medstarfamilychoice.com/dc-healthy-families/for-dc-healthy-families-physicians/become-a-credentialed-provider/" TargetMode="External"/><Relationship Id="rId1" Type="http://schemas.openxmlformats.org/officeDocument/2006/relationships/slideLayout" Target="../slideLayouts/slideLayout41.xml"/></Relationships>
</file>

<file path=ppt/slides/_rels/slide5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jpg"/><Relationship Id="rId1" Type="http://schemas.openxmlformats.org/officeDocument/2006/relationships/slideLayout" Target="../slideLayouts/slideLayout41.xml"/></Relationships>
</file>

<file path=ppt/slides/_rels/slide52.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hyperlink" Target="https://www.dc-medicaid.com/dcwebportal/home" TargetMode="External"/><Relationship Id="rId1" Type="http://schemas.openxmlformats.org/officeDocument/2006/relationships/slideLayout" Target="../slideLayouts/slideLayout41.xml"/><Relationship Id="rId4" Type="http://schemas.openxmlformats.org/officeDocument/2006/relationships/hyperlink" Target="mailto:providerinquiry@conduent.com"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www.medstarfamilychoice.com/for-district-of-columbia-providers/" TargetMode="External"/><Relationship Id="rId2" Type="http://schemas.openxmlformats.org/officeDocument/2006/relationships/hyperlink" Target="mailto:DCMFCUMAuth@medstar.net" TargetMode="External"/><Relationship Id="rId1" Type="http://schemas.openxmlformats.org/officeDocument/2006/relationships/slideLayout" Target="../slideLayouts/slideLayout4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55.xml.rels><?xml version="1.0" encoding="UTF-8" standalone="yes"?>
<Relationships xmlns="http://schemas.openxmlformats.org/package/2006/relationships"><Relationship Id="rId2" Type="http://schemas.openxmlformats.org/officeDocument/2006/relationships/hyperlink" Target="http://www.credentialingapplicationdc.org/" TargetMode="External"/><Relationship Id="rId1" Type="http://schemas.openxmlformats.org/officeDocument/2006/relationships/slideLayout" Target="../slideLayouts/slideLayout4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8.xml.rels><?xml version="1.0" encoding="UTF-8" standalone="yes"?>
<Relationships xmlns="http://schemas.openxmlformats.org/package/2006/relationships"><Relationship Id="rId2" Type="http://schemas.openxmlformats.org/officeDocument/2006/relationships/hyperlink" Target="https://proview.caqh.org/pr" TargetMode="External"/><Relationship Id="rId1" Type="http://schemas.openxmlformats.org/officeDocument/2006/relationships/slideLayout" Target="../slideLayouts/slideLayout48.xml"/></Relationships>
</file>

<file path=ppt/slides/_rels/slide5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75.png"/><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6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43.xml"/></Relationships>
</file>

<file path=ppt/slides/_rels/slide6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35.svg"/></Relationships>
</file>

<file path=ppt/slides/_rels/slide6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tinyurl.com/ProviderForum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8.png"/><Relationship Id="rId1" Type="http://schemas.openxmlformats.org/officeDocument/2006/relationships/slideLayout" Target="../slideLayouts/slideLayout2.xml"/><Relationship Id="rId6" Type="http://schemas.openxmlformats.org/officeDocument/2006/relationships/hyperlink" Target="http://www.dc-medicaid.com/" TargetMode="External"/><Relationship Id="rId5" Type="http://schemas.openxmlformats.org/officeDocument/2006/relationships/hyperlink" Target="https://public.govdelivery.com/accounts/DCWASH/subscriber/new?category_id=DCWASH_C188" TargetMode="External"/><Relationship Id="rId4" Type="http://schemas.openxmlformats.org/officeDocument/2006/relationships/hyperlink" Target="https://dhcf.dc.gov/page/medicaid-reform" TargetMode="External"/></Relationships>
</file>

<file path=ppt/slides/_rels/slide7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dhcf.dc.gov/sites/default/files/u23/Provider%20Continuinty%20of%20Care%20Letter%202020.10.05%20%281%29.pdf"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dhcf.dc.gov/node/1503286" TargetMode="External"/><Relationship Id="rId2" Type="http://schemas.openxmlformats.org/officeDocument/2006/relationships/hyperlink" Target="https://dhcf.dc.gov/sites/default/files/dc/sites/dhcf/page_content/attachments/COC%20Pharmacy%2020201006.Revised%20Memo.pdf" TargetMode="External"/><Relationship Id="rId1" Type="http://schemas.openxmlformats.org/officeDocument/2006/relationships/slideLayout" Target="../slideLayouts/slideLayout2.xml"/><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Graphical user interface, text&#10;&#10;Description automatically generated">
            <a:extLst>
              <a:ext uri="{FF2B5EF4-FFF2-40B4-BE49-F238E27FC236}">
                <a16:creationId xmlns:a16="http://schemas.microsoft.com/office/drawing/2014/main" id="{26B9240B-58E5-47DE-9ED5-0B5F07405AA8}"/>
              </a:ext>
            </a:extLst>
          </p:cNvPr>
          <p:cNvPicPr>
            <a:picLocks noChangeAspect="1"/>
          </p:cNvPicPr>
          <p:nvPr/>
        </p:nvPicPr>
        <p:blipFill>
          <a:blip r:embed="rId3"/>
          <a:stretch>
            <a:fillRect/>
          </a:stretch>
        </p:blipFill>
        <p:spPr>
          <a:xfrm>
            <a:off x="1181100" y="1089024"/>
            <a:ext cx="7510412" cy="3116821"/>
          </a:xfrm>
          <a:prstGeom prst="rect">
            <a:avLst/>
          </a:prstGeom>
        </p:spPr>
      </p:pic>
      <p:sp>
        <p:nvSpPr>
          <p:cNvPr id="9" name="Title 8">
            <a:extLst>
              <a:ext uri="{FF2B5EF4-FFF2-40B4-BE49-F238E27FC236}">
                <a16:creationId xmlns:a16="http://schemas.microsoft.com/office/drawing/2014/main" id="{BB2865F1-2925-41B3-A122-08590F184124}"/>
              </a:ext>
            </a:extLst>
          </p:cNvPr>
          <p:cNvSpPr>
            <a:spLocks noGrp="1"/>
          </p:cNvSpPr>
          <p:nvPr>
            <p:ph type="title"/>
          </p:nvPr>
        </p:nvSpPr>
        <p:spPr/>
        <p:txBody>
          <a:bodyPr/>
          <a:lstStyle/>
          <a:p>
            <a:pPr algn="ctr"/>
            <a:br>
              <a:rPr lang="en-US" sz="3200"/>
            </a:br>
            <a:r>
              <a:rPr lang="en-US" sz="3200"/>
              <a:t>October 30, 2020</a:t>
            </a:r>
          </a:p>
        </p:txBody>
      </p:sp>
    </p:spTree>
    <p:extLst>
      <p:ext uri="{BB962C8B-B14F-4D97-AF65-F5344CB8AC3E}">
        <p14:creationId xmlns:p14="http://schemas.microsoft.com/office/powerpoint/2010/main" val="36999268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FE0659-E95D-4E6A-ACF7-8B3EA64BA5D5}"/>
              </a:ext>
            </a:extLst>
          </p:cNvPr>
          <p:cNvSpPr>
            <a:spLocks noGrp="1"/>
          </p:cNvSpPr>
          <p:nvPr>
            <p:ph type="title"/>
          </p:nvPr>
        </p:nvSpPr>
        <p:spPr>
          <a:xfrm>
            <a:off x="0" y="179371"/>
            <a:ext cx="9509761" cy="639394"/>
          </a:xfrm>
        </p:spPr>
        <p:txBody>
          <a:bodyPr/>
          <a:lstStyle/>
          <a:p>
            <a:pPr algn="ctr"/>
            <a:r>
              <a:rPr lang="en-US" sz="2800">
                <a:latin typeface="Calibri" panose="020F0502020204030204" pitchFamily="34" charset="0"/>
                <a:cs typeface="Calibri" panose="020F0502020204030204" pitchFamily="34" charset="0"/>
              </a:rPr>
              <a:t>Other Common Issues </a:t>
            </a:r>
            <a:br>
              <a:rPr lang="en-US" sz="2800">
                <a:latin typeface="Calibri" panose="020F0502020204030204" pitchFamily="34" charset="0"/>
                <a:cs typeface="Calibri" panose="020F0502020204030204" pitchFamily="34" charset="0"/>
              </a:rPr>
            </a:br>
            <a:r>
              <a:rPr lang="en-US" sz="2800">
                <a:latin typeface="Calibri" panose="020F0502020204030204" pitchFamily="34" charset="0"/>
                <a:cs typeface="Calibri" panose="020F0502020204030204" pitchFamily="34" charset="0"/>
              </a:rPr>
              <a:t>During the Transition Period</a:t>
            </a:r>
          </a:p>
        </p:txBody>
      </p:sp>
      <p:sp>
        <p:nvSpPr>
          <p:cNvPr id="3" name="Content Placeholder 2">
            <a:extLst>
              <a:ext uri="{FF2B5EF4-FFF2-40B4-BE49-F238E27FC236}">
                <a16:creationId xmlns:a16="http://schemas.microsoft.com/office/drawing/2014/main" id="{9AF52905-5866-4DF5-B884-95061930D496}"/>
              </a:ext>
            </a:extLst>
          </p:cNvPr>
          <p:cNvSpPr>
            <a:spLocks noGrp="1"/>
          </p:cNvSpPr>
          <p:nvPr>
            <p:ph idx="1"/>
          </p:nvPr>
        </p:nvSpPr>
        <p:spPr>
          <a:xfrm>
            <a:off x="303212" y="914401"/>
            <a:ext cx="9220200" cy="4956259"/>
          </a:xfrm>
        </p:spPr>
        <p:txBody>
          <a:bodyPr/>
          <a:lstStyle/>
          <a:p>
            <a:pPr marL="222250" indent="0">
              <a:spcBef>
                <a:spcPts val="600"/>
              </a:spcBef>
              <a:buNone/>
            </a:pPr>
            <a:endParaRPr lang="en-US" sz="800">
              <a:latin typeface="Calibri" panose="020F0502020204030204" pitchFamily="34" charset="0"/>
              <a:cs typeface="Calibri" panose="020F0502020204030204" pitchFamily="34" charset="0"/>
            </a:endParaRPr>
          </a:p>
          <a:p>
            <a:pPr marL="0" indent="0">
              <a:spcBef>
                <a:spcPts val="600"/>
              </a:spcBef>
              <a:buNone/>
            </a:pPr>
            <a:r>
              <a:rPr lang="en-US" sz="2000" b="1">
                <a:latin typeface="Calibri" panose="020F0502020204030204" pitchFamily="34" charset="0"/>
                <a:cs typeface="Calibri" panose="020F0502020204030204" pitchFamily="34" charset="0"/>
              </a:rPr>
              <a:t>Beneficiaries seeking to update their information</a:t>
            </a:r>
          </a:p>
          <a:p>
            <a:pPr marL="690563" indent="-468313">
              <a:spcBef>
                <a:spcPts val="600"/>
              </a:spcBef>
              <a:buFont typeface="Arial" panose="020B0604020202020204" pitchFamily="34" charset="0"/>
              <a:buChar char="•"/>
            </a:pPr>
            <a:r>
              <a:rPr lang="en-US" sz="2000">
                <a:latin typeface="Calibri" panose="020F0502020204030204" pitchFamily="34" charset="0"/>
                <a:cs typeface="Calibri" panose="020F0502020204030204" pitchFamily="34" charset="0"/>
              </a:rPr>
              <a:t>Request to change address, name and/or DOB, or seeking status of application for Medicaid coverage should be directed to ESA Service Center.</a:t>
            </a:r>
          </a:p>
          <a:p>
            <a:pPr marL="914400" lvl="2" indent="-468313">
              <a:spcBef>
                <a:spcPts val="600"/>
              </a:spcBef>
              <a:buFont typeface="Courier New" panose="02070309020205020404" pitchFamily="49" charset="0"/>
              <a:buChar char="o"/>
            </a:pPr>
            <a:r>
              <a:rPr lang="en-US" sz="2000">
                <a:latin typeface="Calibri" panose="020F0502020204030204" pitchFamily="34" charset="0"/>
                <a:cs typeface="Calibri" panose="020F0502020204030204" pitchFamily="34" charset="0"/>
              </a:rPr>
              <a:t>DHS CALL CENTER - 202-727-5355</a:t>
            </a:r>
          </a:p>
          <a:p>
            <a:pPr marL="912813" lvl="1" indent="-468313">
              <a:spcBef>
                <a:spcPts val="600"/>
              </a:spcBef>
              <a:buFont typeface="Arial" panose="020B0604020202020204" pitchFamily="34" charset="0"/>
              <a:buChar char="•"/>
            </a:pPr>
            <a:endParaRPr lang="en-US" sz="2000">
              <a:latin typeface="Calibri" panose="020F0502020204030204" pitchFamily="34" charset="0"/>
              <a:cs typeface="Calibri" panose="020F0502020204030204" pitchFamily="34" charset="0"/>
            </a:endParaRPr>
          </a:p>
          <a:p>
            <a:pPr marL="0" indent="0">
              <a:spcBef>
                <a:spcPts val="0"/>
              </a:spcBef>
              <a:buNone/>
            </a:pPr>
            <a:endParaRPr lang="en-US" sz="800" b="1">
              <a:latin typeface="Calibri" panose="020F0502020204030204" pitchFamily="34" charset="0"/>
              <a:cs typeface="Calibri" panose="020F0502020204030204" pitchFamily="34" charset="0"/>
            </a:endParaRPr>
          </a:p>
          <a:p>
            <a:pPr marL="0" indent="0">
              <a:spcBef>
                <a:spcPts val="600"/>
              </a:spcBef>
              <a:buNone/>
            </a:pPr>
            <a:r>
              <a:rPr lang="en-US" sz="2000" b="1">
                <a:latin typeface="Calibri" panose="020F0502020204030204" pitchFamily="34" charset="0"/>
                <a:cs typeface="Calibri" panose="020F0502020204030204" pitchFamily="34" charset="0"/>
              </a:rPr>
              <a:t>Beneficiaries requesting a new Medicaid ID Cards</a:t>
            </a:r>
          </a:p>
          <a:p>
            <a:pPr marL="690563" indent="-468313">
              <a:spcBef>
                <a:spcPts val="600"/>
              </a:spcBef>
              <a:buFont typeface="Arial" panose="020B0604020202020204" pitchFamily="34" charset="0"/>
              <a:buChar char="•"/>
            </a:pPr>
            <a:r>
              <a:rPr lang="en-US" sz="2000">
                <a:latin typeface="Calibri" panose="020F0502020204030204" pitchFamily="34" charset="0"/>
                <a:cs typeface="Calibri" panose="020F0502020204030204" pitchFamily="34" charset="0"/>
              </a:rPr>
              <a:t>Request for Medicaid ID Cards should be directed to the members MCO.</a:t>
            </a:r>
          </a:p>
          <a:p>
            <a:pPr marL="914400" lvl="2" indent="-342900">
              <a:spcBef>
                <a:spcPts val="600"/>
              </a:spcBef>
              <a:buFont typeface="Courier New" panose="02070309020205020404" pitchFamily="49" charset="0"/>
              <a:buChar char="o"/>
            </a:pPr>
            <a:r>
              <a:rPr lang="en-US" sz="2000">
                <a:latin typeface="Calibri" panose="020F0502020204030204" pitchFamily="34" charset="0"/>
                <a:cs typeface="Calibri" panose="020F0502020204030204" pitchFamily="34" charset="0"/>
              </a:rPr>
              <a:t>AmeriHealth - </a:t>
            </a:r>
            <a:r>
              <a:rPr lang="en-US" sz="2000">
                <a:latin typeface="Calibri" panose="020F0502020204030204" pitchFamily="34" charset="0"/>
                <a:cs typeface="Calibri" panose="020F0502020204030204" pitchFamily="34" charset="0"/>
                <a:hlinkClick r:id="rId2"/>
              </a:rPr>
              <a:t>https://www.amerihealthcaritasdc.com/member/eng/medicaid/getting-started/id-card.aspx</a:t>
            </a:r>
            <a:r>
              <a:rPr lang="en-US" sz="2000">
                <a:latin typeface="Calibri" panose="020F0502020204030204" pitchFamily="34" charset="0"/>
                <a:cs typeface="Calibri" panose="020F0502020204030204" pitchFamily="34" charset="0"/>
              </a:rPr>
              <a:t> </a:t>
            </a:r>
          </a:p>
          <a:p>
            <a:pPr marL="914400" lvl="2" indent="-342900">
              <a:spcBef>
                <a:spcPts val="600"/>
              </a:spcBef>
              <a:buFont typeface="Courier New" panose="02070309020205020404" pitchFamily="49" charset="0"/>
              <a:buChar char="o"/>
            </a:pPr>
            <a:r>
              <a:rPr lang="en-US" sz="2000">
                <a:latin typeface="Calibri" panose="020F0502020204030204" pitchFamily="34" charset="0"/>
                <a:cs typeface="Calibri" panose="020F0502020204030204" pitchFamily="34" charset="0"/>
              </a:rPr>
              <a:t>CareFirst - </a:t>
            </a:r>
            <a:r>
              <a:rPr lang="en-US" sz="2000">
                <a:latin typeface="Calibri" panose="020F0502020204030204" pitchFamily="34" charset="0"/>
                <a:cs typeface="Calibri" panose="020F0502020204030204" pitchFamily="34" charset="0"/>
                <a:hlinkClick r:id="rId3"/>
              </a:rPr>
              <a:t>https://www.carefirstchpdc.com/medicaid-your-id-card.html</a:t>
            </a:r>
            <a:endParaRPr lang="en-US" sz="2000">
              <a:latin typeface="Calibri" panose="020F0502020204030204" pitchFamily="34" charset="0"/>
              <a:cs typeface="Calibri" panose="020F0502020204030204" pitchFamily="34" charset="0"/>
            </a:endParaRPr>
          </a:p>
          <a:p>
            <a:pPr marL="914400" lvl="2" indent="-342900">
              <a:spcBef>
                <a:spcPts val="600"/>
              </a:spcBef>
              <a:buFont typeface="Courier New" panose="02070309020205020404" pitchFamily="49" charset="0"/>
              <a:buChar char="o"/>
            </a:pPr>
            <a:r>
              <a:rPr lang="en-US" sz="2000">
                <a:latin typeface="Calibri" panose="020F0502020204030204" pitchFamily="34" charset="0"/>
                <a:cs typeface="Calibri" panose="020F0502020204030204" pitchFamily="34" charset="0"/>
              </a:rPr>
              <a:t>MedStar - </a:t>
            </a:r>
            <a:r>
              <a:rPr lang="en-US"/>
              <a:t>contact MedStar Family Choice-DC Enrollee Services at </a:t>
            </a:r>
            <a:r>
              <a:rPr lang="en-US" b="1"/>
              <a:t>888-404-3549</a:t>
            </a:r>
            <a:r>
              <a:rPr lang="en-US"/>
              <a:t>.</a:t>
            </a:r>
            <a:endParaRPr lang="en-US" sz="2000">
              <a:latin typeface="Calibri" panose="020F0502020204030204" pitchFamily="34" charset="0"/>
              <a:cs typeface="Calibri" panose="020F0502020204030204" pitchFamily="34" charset="0"/>
            </a:endParaRPr>
          </a:p>
          <a:p>
            <a:pPr lvl="2">
              <a:spcBef>
                <a:spcPts val="600"/>
              </a:spcBef>
            </a:pPr>
            <a:endParaRPr lang="en-US" sz="2000">
              <a:latin typeface="Calibri" panose="020F0502020204030204" pitchFamily="34" charset="0"/>
              <a:cs typeface="Calibri" panose="020F0502020204030204" pitchFamily="34" charset="0"/>
            </a:endParaRPr>
          </a:p>
          <a:p>
            <a:pPr marL="0" indent="0">
              <a:spcBef>
                <a:spcPts val="600"/>
              </a:spcBef>
              <a:buNone/>
            </a:pPr>
            <a:endParaRPr lang="en-US" sz="1949">
              <a:cs typeface="Calibri"/>
            </a:endParaRPr>
          </a:p>
        </p:txBody>
      </p:sp>
      <p:grpSp>
        <p:nvGrpSpPr>
          <p:cNvPr id="5" name="Group 4">
            <a:extLst>
              <a:ext uri="{FF2B5EF4-FFF2-40B4-BE49-F238E27FC236}">
                <a16:creationId xmlns:a16="http://schemas.microsoft.com/office/drawing/2014/main" id="{C5531702-F274-4E62-8951-07455182BE59}"/>
              </a:ext>
            </a:extLst>
          </p:cNvPr>
          <p:cNvGrpSpPr/>
          <p:nvPr/>
        </p:nvGrpSpPr>
        <p:grpSpPr>
          <a:xfrm>
            <a:off x="8604072" y="83735"/>
            <a:ext cx="1224139" cy="830666"/>
            <a:chOff x="4113212" y="214312"/>
            <a:chExt cx="2133600" cy="1447800"/>
          </a:xfrm>
        </p:grpSpPr>
        <p:sp>
          <p:nvSpPr>
            <p:cNvPr id="6" name="Rectangle 5">
              <a:extLst>
                <a:ext uri="{FF2B5EF4-FFF2-40B4-BE49-F238E27FC236}">
                  <a16:creationId xmlns:a16="http://schemas.microsoft.com/office/drawing/2014/main" id="{18AE1712-7884-4229-A34D-5A4F3D6A93D7}"/>
                </a:ext>
              </a:extLst>
            </p:cNvPr>
            <p:cNvSpPr/>
            <p:nvPr/>
          </p:nvSpPr>
          <p:spPr bwMode="auto">
            <a:xfrm>
              <a:off x="4113212" y="214312"/>
              <a:ext cx="2133600" cy="14478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234950" marR="0" indent="-234950" algn="l" defTabSz="914400" rtl="0" eaLnBrk="0" fontAlgn="base" latinLnBrk="0" hangingPunct="0">
                <a:lnSpc>
                  <a:spcPct val="100000"/>
                </a:lnSpc>
                <a:spcBef>
                  <a:spcPct val="100000"/>
                </a:spcBef>
                <a:spcAft>
                  <a:spcPct val="0"/>
                </a:spcAft>
                <a:buClr>
                  <a:srgbClr val="0B1F65"/>
                </a:buClr>
                <a:buSzTx/>
                <a:buFont typeface="Webdings" pitchFamily="-112" charset="2"/>
                <a:buNone/>
                <a:tabLst/>
              </a:pPr>
              <a:endParaRPr kumimoji="0" lang="en-US" sz="1400" b="0" i="0" u="none" strike="noStrike" cap="none" normalizeH="0" baseline="0">
                <a:ln>
                  <a:noFill/>
                </a:ln>
                <a:solidFill>
                  <a:schemeClr val="tx1"/>
                </a:solidFill>
                <a:effectLst/>
                <a:latin typeface="Arial" pitchFamily="-112" charset="0"/>
              </a:endParaRPr>
            </a:p>
          </p:txBody>
        </p:sp>
        <p:pic>
          <p:nvPicPr>
            <p:cNvPr id="7" name="Picture 2" descr="Department of Health Care Finance">
              <a:extLst>
                <a:ext uri="{FF2B5EF4-FFF2-40B4-BE49-F238E27FC236}">
                  <a16:creationId xmlns:a16="http://schemas.microsoft.com/office/drawing/2014/main" id="{8BE82844-1DC8-4E31-BC83-FF0A867E2E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5612" y="381000"/>
              <a:ext cx="1905000" cy="1114425"/>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8" name="Straight Connector 7">
            <a:extLst>
              <a:ext uri="{FF2B5EF4-FFF2-40B4-BE49-F238E27FC236}">
                <a16:creationId xmlns:a16="http://schemas.microsoft.com/office/drawing/2014/main" id="{2BDEAB00-BBAA-4D6F-B3F5-49CEA01307C2}"/>
              </a:ext>
            </a:extLst>
          </p:cNvPr>
          <p:cNvCxnSpPr>
            <a:cxnSpLocks/>
          </p:cNvCxnSpPr>
          <p:nvPr/>
        </p:nvCxnSpPr>
        <p:spPr>
          <a:xfrm flipV="1">
            <a:off x="973862" y="815510"/>
            <a:ext cx="7607779" cy="0"/>
          </a:xfrm>
          <a:prstGeom prst="line">
            <a:avLst/>
          </a:prstGeom>
          <a:ln w="19050" cmpd="sng">
            <a:solidFill>
              <a:srgbClr val="FF0000"/>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26265675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B2865F1-2925-41B3-A122-08590F184124}"/>
              </a:ext>
            </a:extLst>
          </p:cNvPr>
          <p:cNvSpPr>
            <a:spLocks noGrp="1"/>
          </p:cNvSpPr>
          <p:nvPr>
            <p:ph type="title"/>
          </p:nvPr>
        </p:nvSpPr>
        <p:spPr>
          <a:xfrm>
            <a:off x="505205" y="339584"/>
            <a:ext cx="8416925" cy="523220"/>
          </a:xfrm>
        </p:spPr>
        <p:txBody>
          <a:bodyPr/>
          <a:lstStyle/>
          <a:p>
            <a:pPr algn="ctr"/>
            <a:r>
              <a:rPr lang="en-US" sz="3200"/>
              <a:t>QUESTIONS?</a:t>
            </a:r>
          </a:p>
        </p:txBody>
      </p:sp>
      <p:pic>
        <p:nvPicPr>
          <p:cNvPr id="3" name="Graphic 2" descr="Help">
            <a:extLst>
              <a:ext uri="{FF2B5EF4-FFF2-40B4-BE49-F238E27FC236}">
                <a16:creationId xmlns:a16="http://schemas.microsoft.com/office/drawing/2014/main" id="{14F6087F-AD88-4F9E-9F8A-67B440CE119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467239" y="143994"/>
            <a:ext cx="914400" cy="914400"/>
          </a:xfrm>
          <a:prstGeom prst="rect">
            <a:avLst/>
          </a:prstGeom>
        </p:spPr>
      </p:pic>
      <p:pic>
        <p:nvPicPr>
          <p:cNvPr id="6" name="Picture 5" descr="A screenshot of a cell phone&#10;&#10;Description automatically generated">
            <a:extLst>
              <a:ext uri="{FF2B5EF4-FFF2-40B4-BE49-F238E27FC236}">
                <a16:creationId xmlns:a16="http://schemas.microsoft.com/office/drawing/2014/main" id="{D9B83082-7EE8-4482-8AE2-6E4476D1146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28261" y="2810244"/>
            <a:ext cx="3597511" cy="2398340"/>
          </a:xfrm>
          <a:prstGeom prst="rect">
            <a:avLst/>
          </a:prstGeom>
        </p:spPr>
      </p:pic>
      <p:pic>
        <p:nvPicPr>
          <p:cNvPr id="7" name="Picture 6" descr="A screenshot of a social media post&#10;&#10;Description automatically generated">
            <a:extLst>
              <a:ext uri="{FF2B5EF4-FFF2-40B4-BE49-F238E27FC236}">
                <a16:creationId xmlns:a16="http://schemas.microsoft.com/office/drawing/2014/main" id="{AFEF8864-A7BD-4F9D-97A8-48367305EFF9}"/>
              </a:ext>
            </a:extLst>
          </p:cNvPr>
          <p:cNvPicPr>
            <a:picLocks noChangeAspect="1"/>
          </p:cNvPicPr>
          <p:nvPr/>
        </p:nvPicPr>
        <p:blipFill rotWithShape="1">
          <a:blip r:embed="rId6">
            <a:extLst>
              <a:ext uri="{28A0092B-C50C-407E-A947-70E740481C1C}">
                <a14:useLocalDpi xmlns:a14="http://schemas.microsoft.com/office/drawing/2010/main" val="0"/>
              </a:ext>
            </a:extLst>
          </a:blip>
          <a:srcRect t="13010" b="22237"/>
          <a:stretch/>
        </p:blipFill>
        <p:spPr>
          <a:xfrm>
            <a:off x="5912212" y="1337544"/>
            <a:ext cx="3713559" cy="2334490"/>
          </a:xfrm>
          <a:prstGeom prst="rect">
            <a:avLst/>
          </a:prstGeom>
        </p:spPr>
      </p:pic>
      <p:sp>
        <p:nvSpPr>
          <p:cNvPr id="4" name="Rectangle 3">
            <a:extLst>
              <a:ext uri="{FF2B5EF4-FFF2-40B4-BE49-F238E27FC236}">
                <a16:creationId xmlns:a16="http://schemas.microsoft.com/office/drawing/2014/main" id="{821698AE-FD61-4923-A0A8-AA9058A359C3}"/>
              </a:ext>
            </a:extLst>
          </p:cNvPr>
          <p:cNvSpPr/>
          <p:nvPr/>
        </p:nvSpPr>
        <p:spPr>
          <a:xfrm>
            <a:off x="391668" y="1538712"/>
            <a:ext cx="4949825" cy="2448491"/>
          </a:xfrm>
          <a:prstGeom prst="rect">
            <a:avLst/>
          </a:prstGeom>
        </p:spPr>
        <p:txBody>
          <a:bodyPr>
            <a:spAutoFit/>
          </a:bodyPr>
          <a:lstStyle/>
          <a:p>
            <a:pPr marL="232086" indent="-232086">
              <a:spcBef>
                <a:spcPts val="975"/>
              </a:spcBef>
              <a:buFont typeface="Wingdings" panose="05000000000000000000" pitchFamily="2" charset="2"/>
              <a:buChar char="Ø"/>
            </a:pPr>
            <a:r>
              <a:rPr lang="en-US" sz="1949"/>
              <a:t>Please use the Q&amp;A box shown at right throughout the presentations to ask a questions.</a:t>
            </a:r>
          </a:p>
          <a:p>
            <a:pPr marL="232086" indent="-232086">
              <a:spcBef>
                <a:spcPts val="975"/>
              </a:spcBef>
              <a:buFont typeface="Wingdings" panose="05000000000000000000" pitchFamily="2" charset="2"/>
              <a:buChar char="Ø"/>
            </a:pPr>
            <a:r>
              <a:rPr lang="en-US" sz="1949"/>
              <a:t>Please ask All Panelists</a:t>
            </a:r>
          </a:p>
          <a:p>
            <a:pPr marL="232086" indent="-232086">
              <a:spcBef>
                <a:spcPts val="975"/>
              </a:spcBef>
              <a:buFont typeface="Wingdings" panose="05000000000000000000" pitchFamily="2" charset="2"/>
              <a:buChar char="Ø"/>
            </a:pPr>
            <a:r>
              <a:rPr lang="en-US" sz="1949"/>
              <a:t>Questions may be responded to in writing during the presentations or held to be read verbally. </a:t>
            </a:r>
          </a:p>
        </p:txBody>
      </p:sp>
    </p:spTree>
    <p:extLst>
      <p:ext uri="{BB962C8B-B14F-4D97-AF65-F5344CB8AC3E}">
        <p14:creationId xmlns:p14="http://schemas.microsoft.com/office/powerpoint/2010/main" val="16256831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F47685E8-4C9E-4A4E-8E1F-0F94684DA024}"/>
              </a:ext>
            </a:extLst>
          </p:cNvPr>
          <p:cNvSpPr>
            <a:spLocks noGrp="1" noChangeArrowheads="1"/>
          </p:cNvSpPr>
          <p:nvPr>
            <p:ph type="title"/>
          </p:nvPr>
        </p:nvSpPr>
        <p:spPr>
          <a:xfrm>
            <a:off x="1302324" y="643830"/>
            <a:ext cx="7298176" cy="557034"/>
          </a:xfrm>
        </p:spPr>
        <p:txBody>
          <a:bodyPr/>
          <a:lstStyle/>
          <a:p>
            <a:pPr algn="ctr">
              <a:defRPr/>
            </a:pPr>
            <a:r>
              <a:rPr lang="en-US" altLang="en-US" sz="2599">
                <a:latin typeface="+mn-lt"/>
                <a:ea typeface="ＭＳ Ｐゴシック" panose="020B0600070205080204" pitchFamily="34" charset="-128"/>
              </a:rPr>
              <a:t>Agenda</a:t>
            </a:r>
          </a:p>
        </p:txBody>
      </p:sp>
      <p:sp>
        <p:nvSpPr>
          <p:cNvPr id="6147" name="Content Placeholder 1">
            <a:extLst>
              <a:ext uri="{FF2B5EF4-FFF2-40B4-BE49-F238E27FC236}">
                <a16:creationId xmlns:a16="http://schemas.microsoft.com/office/drawing/2014/main" id="{AB0BE675-E1C1-4610-B16C-EA657DE017B9}"/>
              </a:ext>
            </a:extLst>
          </p:cNvPr>
          <p:cNvSpPr>
            <a:spLocks noGrp="1" noChangeArrowheads="1"/>
          </p:cNvSpPr>
          <p:nvPr>
            <p:ph idx="1"/>
          </p:nvPr>
        </p:nvSpPr>
        <p:spPr>
          <a:xfrm>
            <a:off x="181550" y="1200864"/>
            <a:ext cx="9355641" cy="4146808"/>
          </a:xfrm>
        </p:spPr>
        <p:txBody>
          <a:bodyPr/>
          <a:lstStyle/>
          <a:p>
            <a:pPr marL="563453" lvl="1" indent="-371338">
              <a:spcBef>
                <a:spcPct val="0"/>
              </a:spcBef>
              <a:buFont typeface="+mj-lt"/>
              <a:buAutoNum type="arabicPeriod"/>
            </a:pPr>
            <a:r>
              <a:rPr lang="en-US" altLang="en-US" sz="2274">
                <a:ea typeface="ＭＳ Ｐゴシック" panose="020B0600070205080204" pitchFamily="34" charset="-128"/>
              </a:rPr>
              <a:t>Welcome &amp; Introduction</a:t>
            </a:r>
          </a:p>
          <a:p>
            <a:pPr marL="1021179" lvl="2" indent="-278503">
              <a:spcBef>
                <a:spcPct val="0"/>
              </a:spcBef>
              <a:buFont typeface="Arial" panose="020B0604020202020204" pitchFamily="34" charset="0"/>
              <a:buChar char="•"/>
            </a:pPr>
            <a:r>
              <a:rPr lang="en-US" altLang="en-US" sz="1949">
                <a:ea typeface="ＭＳ Ｐゴシック" panose="020B0600070205080204" pitchFamily="34" charset="-128"/>
              </a:rPr>
              <a:t>DHCF </a:t>
            </a:r>
            <a:r>
              <a:rPr lang="en-US" altLang="en-US" sz="2000">
                <a:solidFill>
                  <a:srgbClr val="000000"/>
                </a:solidFill>
                <a:latin typeface="Arial" panose="020B0604020202020204" pitchFamily="34" charset="0"/>
                <a:ea typeface="ＭＳ Ｐゴシック" panose="020B0600070205080204" pitchFamily="34" charset="-128"/>
                <a:cs typeface="Arial" panose="020B0604020202020204" pitchFamily="34" charset="0"/>
              </a:rPr>
              <a:t>Strategic Priorities</a:t>
            </a:r>
            <a:endParaRPr lang="en-US" altLang="en-US" sz="1949">
              <a:ea typeface="ＭＳ Ｐゴシック" panose="020B0600070205080204" pitchFamily="34" charset="-128"/>
            </a:endParaRPr>
          </a:p>
          <a:p>
            <a:pPr marL="1021179" lvl="2" indent="-278503">
              <a:spcBef>
                <a:spcPct val="0"/>
              </a:spcBef>
              <a:buFont typeface="Arial" panose="020B0604020202020204" pitchFamily="34" charset="0"/>
              <a:buChar char="•"/>
            </a:pPr>
            <a:r>
              <a:rPr lang="en-US" altLang="en-US" sz="1949">
                <a:ea typeface="ＭＳ Ｐゴシック" panose="020B0600070205080204" pitchFamily="34" charset="-128"/>
              </a:rPr>
              <a:t>Transition Background &amp; Key Takeaways</a:t>
            </a:r>
          </a:p>
          <a:p>
            <a:pPr marL="1021179" lvl="2" indent="-278503">
              <a:spcBef>
                <a:spcPct val="0"/>
              </a:spcBef>
              <a:buFont typeface="Arial" panose="020B0604020202020204" pitchFamily="34" charset="0"/>
              <a:buChar char="•"/>
            </a:pPr>
            <a:r>
              <a:rPr lang="en-US" altLang="en-US" sz="1949">
                <a:ea typeface="ＭＳ Ｐゴシック" panose="020B0600070205080204" pitchFamily="34" charset="-128"/>
              </a:rPr>
              <a:t>Continuity of Care Expectations</a:t>
            </a:r>
          </a:p>
          <a:p>
            <a:pPr marL="563453" lvl="1" indent="-371338">
              <a:lnSpc>
                <a:spcPct val="100000"/>
              </a:lnSpc>
              <a:spcBef>
                <a:spcPts val="975"/>
              </a:spcBef>
              <a:buFont typeface="+mj-lt"/>
              <a:buAutoNum type="arabicPeriod"/>
            </a:pPr>
            <a:r>
              <a:rPr lang="en-US" altLang="en-US" sz="1949" b="1">
                <a:ea typeface="ＭＳ Ｐゴシック" panose="020B0600070205080204" pitchFamily="34" charset="-128"/>
              </a:rPr>
              <a:t>DC’s Managed Care Organizations (MCO)</a:t>
            </a:r>
          </a:p>
          <a:p>
            <a:pPr marL="1021179" lvl="2" indent="-278503">
              <a:spcBef>
                <a:spcPts val="600"/>
              </a:spcBef>
              <a:buFont typeface="Arial" panose="020B0604020202020204" pitchFamily="34" charset="0"/>
              <a:buChar char="•"/>
            </a:pPr>
            <a:r>
              <a:rPr lang="en-US" altLang="en-US" sz="1624" b="1">
                <a:ea typeface="ＭＳ Ｐゴシック" panose="020B0600070205080204" pitchFamily="34" charset="-128"/>
              </a:rPr>
              <a:t>AmeriHealth Caritas District of Columbia, Inc</a:t>
            </a:r>
          </a:p>
          <a:p>
            <a:pPr marL="1021179" lvl="2" indent="-278503">
              <a:spcBef>
                <a:spcPts val="600"/>
              </a:spcBef>
              <a:buFont typeface="Arial" panose="020B0604020202020204" pitchFamily="34" charset="0"/>
              <a:buChar char="•"/>
            </a:pPr>
            <a:r>
              <a:rPr lang="en-US" altLang="en-US" sz="1624">
                <a:ea typeface="ＭＳ Ｐゴシック" panose="020B0600070205080204" pitchFamily="34" charset="-128"/>
              </a:rPr>
              <a:t>CareFirst BlueCross BlueShield Community Health Plan District of Columbia (formerly known as Trusted Health Plan)</a:t>
            </a:r>
          </a:p>
          <a:p>
            <a:pPr marL="1021179" lvl="2" indent="-278503">
              <a:spcBef>
                <a:spcPts val="600"/>
              </a:spcBef>
              <a:buFont typeface="Arial" panose="020B0604020202020204" pitchFamily="34" charset="0"/>
              <a:buChar char="•"/>
            </a:pPr>
            <a:r>
              <a:rPr lang="en-US" altLang="en-US" sz="1624">
                <a:ea typeface="ＭＳ Ｐゴシック" panose="020B0600070205080204" pitchFamily="34" charset="-128"/>
              </a:rPr>
              <a:t>MedStar Family Choice</a:t>
            </a:r>
          </a:p>
          <a:p>
            <a:pPr marL="563453" lvl="1" indent="-371338">
              <a:lnSpc>
                <a:spcPct val="100000"/>
              </a:lnSpc>
              <a:spcBef>
                <a:spcPts val="975"/>
              </a:spcBef>
              <a:buFont typeface="+mj-lt"/>
              <a:buAutoNum type="arabicPeriod"/>
            </a:pPr>
            <a:r>
              <a:rPr lang="en-US" altLang="en-US" sz="1949">
                <a:ea typeface="ＭＳ Ｐゴシック" panose="020B0600070205080204" pitchFamily="34" charset="-128"/>
              </a:rPr>
              <a:t>Questions &amp; Answers</a:t>
            </a:r>
          </a:p>
          <a:p>
            <a:pPr marL="563453" lvl="1" indent="-371338">
              <a:lnSpc>
                <a:spcPct val="100000"/>
              </a:lnSpc>
              <a:spcBef>
                <a:spcPts val="975"/>
              </a:spcBef>
              <a:buFont typeface="+mj-lt"/>
              <a:buAutoNum type="arabicPeriod"/>
            </a:pPr>
            <a:r>
              <a:rPr lang="en-US" altLang="en-US" sz="1949">
                <a:ea typeface="ＭＳ Ｐゴシック" panose="020B0600070205080204" pitchFamily="34" charset="-128"/>
              </a:rPr>
              <a:t>Additional Resources</a:t>
            </a:r>
          </a:p>
          <a:p>
            <a:pPr marL="563453" lvl="1" indent="-371338">
              <a:lnSpc>
                <a:spcPct val="100000"/>
              </a:lnSpc>
              <a:spcBef>
                <a:spcPts val="975"/>
              </a:spcBef>
              <a:buFont typeface="+mj-lt"/>
              <a:buAutoNum type="arabicPeriod"/>
            </a:pPr>
            <a:endParaRPr lang="en-US" altLang="en-US" sz="1949">
              <a:ea typeface="ＭＳ Ｐゴシック" panose="020B0600070205080204" pitchFamily="34" charset="-128"/>
            </a:endParaRPr>
          </a:p>
        </p:txBody>
      </p:sp>
      <p:grpSp>
        <p:nvGrpSpPr>
          <p:cNvPr id="6" name="Group 5">
            <a:extLst>
              <a:ext uri="{FF2B5EF4-FFF2-40B4-BE49-F238E27FC236}">
                <a16:creationId xmlns:a16="http://schemas.microsoft.com/office/drawing/2014/main" id="{B1E9289D-F926-403D-8BEA-DD7390DC7FFD}"/>
              </a:ext>
            </a:extLst>
          </p:cNvPr>
          <p:cNvGrpSpPr/>
          <p:nvPr/>
        </p:nvGrpSpPr>
        <p:grpSpPr>
          <a:xfrm>
            <a:off x="8604073" y="83735"/>
            <a:ext cx="1224139" cy="830666"/>
            <a:chOff x="4113212" y="214312"/>
            <a:chExt cx="2133600" cy="1447800"/>
          </a:xfrm>
        </p:grpSpPr>
        <p:sp>
          <p:nvSpPr>
            <p:cNvPr id="7" name="Rectangle 6">
              <a:extLst>
                <a:ext uri="{FF2B5EF4-FFF2-40B4-BE49-F238E27FC236}">
                  <a16:creationId xmlns:a16="http://schemas.microsoft.com/office/drawing/2014/main" id="{D79FAF07-AC86-405B-9199-B3AA394C5B19}"/>
                </a:ext>
              </a:extLst>
            </p:cNvPr>
            <p:cNvSpPr/>
            <p:nvPr/>
          </p:nvSpPr>
          <p:spPr bwMode="auto">
            <a:xfrm>
              <a:off x="4113212" y="214312"/>
              <a:ext cx="2133600" cy="14478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234950" marR="0" indent="-234950" algn="l" defTabSz="914400" rtl="0" eaLnBrk="0" fontAlgn="base" latinLnBrk="0" hangingPunct="0">
                <a:lnSpc>
                  <a:spcPct val="100000"/>
                </a:lnSpc>
                <a:spcBef>
                  <a:spcPct val="100000"/>
                </a:spcBef>
                <a:spcAft>
                  <a:spcPct val="0"/>
                </a:spcAft>
                <a:buClr>
                  <a:srgbClr val="0B1F65"/>
                </a:buClr>
                <a:buSzTx/>
                <a:buFont typeface="Webdings" pitchFamily="-112" charset="2"/>
                <a:buNone/>
                <a:tabLst/>
              </a:pPr>
              <a:endParaRPr kumimoji="0" lang="en-US" sz="1400" b="0" i="0" u="none" strike="noStrike" cap="none" normalizeH="0" baseline="0">
                <a:ln>
                  <a:noFill/>
                </a:ln>
                <a:solidFill>
                  <a:schemeClr val="tx1"/>
                </a:solidFill>
                <a:effectLst/>
                <a:latin typeface="Arial" pitchFamily="-112" charset="0"/>
              </a:endParaRPr>
            </a:p>
          </p:txBody>
        </p:sp>
        <p:pic>
          <p:nvPicPr>
            <p:cNvPr id="8" name="Picture 2" descr="Department of Health Care Finance">
              <a:extLst>
                <a:ext uri="{FF2B5EF4-FFF2-40B4-BE49-F238E27FC236}">
                  <a16:creationId xmlns:a16="http://schemas.microsoft.com/office/drawing/2014/main" id="{7245455F-D818-4DBA-B12D-4278269A26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5612" y="381000"/>
              <a:ext cx="1905000" cy="111442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5741129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7294" y="403412"/>
            <a:ext cx="7131744" cy="5120226"/>
          </a:xfrm>
        </p:spPr>
        <p:txBody>
          <a:bodyPr>
            <a:normAutofit/>
          </a:bodyPr>
          <a:lstStyle/>
          <a:p>
            <a:r>
              <a:rPr lang="en-US"/>
              <a:t>AMERIHEALTH CARITAS DISTRICT OF COLUMBIA</a:t>
            </a:r>
            <a:br>
              <a:rPr lang="en-US"/>
            </a:br>
            <a:br>
              <a:rPr lang="en-US"/>
            </a:br>
            <a:r>
              <a:rPr lang="en-US"/>
              <a:t>PROVIDER NETWORK MANAGEMENT </a:t>
            </a:r>
            <a:br>
              <a:rPr lang="en-US"/>
            </a:br>
            <a:br>
              <a:rPr lang="en-US"/>
            </a:br>
            <a:r>
              <a:rPr lang="en-US"/>
              <a:t>DHCF PROVIDER TOWN HALL</a:t>
            </a:r>
            <a:br>
              <a:rPr lang="en-US"/>
            </a:br>
            <a:br>
              <a:rPr lang="en-US"/>
            </a:br>
            <a:r>
              <a:rPr lang="en-US" sz="1941"/>
              <a:t>Carl Chapman</a:t>
            </a:r>
            <a:br>
              <a:rPr lang="en-US" sz="1941"/>
            </a:br>
            <a:r>
              <a:rPr lang="en-US" sz="1941"/>
              <a:t>Director, Provider Network Management</a:t>
            </a:r>
            <a:br>
              <a:rPr lang="en-US" sz="1941"/>
            </a:br>
            <a:r>
              <a:rPr lang="en-US" sz="1941"/>
              <a:t>October 30,2020</a:t>
            </a:r>
            <a:br>
              <a:rPr lang="en-US"/>
            </a:br>
            <a:endParaRPr lang="en-US"/>
          </a:p>
        </p:txBody>
      </p:sp>
      <p:sp>
        <p:nvSpPr>
          <p:cNvPr id="3" name="Subtitle 2"/>
          <p:cNvSpPr>
            <a:spLocks noGrp="1"/>
          </p:cNvSpPr>
          <p:nvPr>
            <p:ph type="subTitle" idx="1"/>
          </p:nvPr>
        </p:nvSpPr>
        <p:spPr/>
        <p:txBody>
          <a:bodyPr>
            <a:normAutofit/>
          </a:bodyPr>
          <a:lstStyle/>
          <a:p>
            <a:endParaRPr lang="en-US"/>
          </a:p>
          <a:p>
            <a:endParaRPr lang="en-US" sz="2118">
              <a:solidFill>
                <a:srgbClr val="002060"/>
              </a:solidFill>
            </a:endParaRPr>
          </a:p>
          <a:p>
            <a:endParaRPr lang="en-US" sz="2118">
              <a:solidFill>
                <a:srgbClr val="002060"/>
              </a:solidFill>
            </a:endParaRPr>
          </a:p>
          <a:p>
            <a:endParaRPr lang="en-US" sz="2118">
              <a:solidFill>
                <a:srgbClr val="002060"/>
              </a:solidFill>
            </a:endParaRPr>
          </a:p>
        </p:txBody>
      </p:sp>
    </p:spTree>
    <p:extLst>
      <p:ext uri="{BB962C8B-B14F-4D97-AF65-F5344CB8AC3E}">
        <p14:creationId xmlns:p14="http://schemas.microsoft.com/office/powerpoint/2010/main" val="218388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PROVIDER NETWORK MANAGEMENT</a:t>
            </a:r>
            <a:br>
              <a:rPr lang="en-US"/>
            </a:br>
            <a:r>
              <a:rPr lang="en-US"/>
              <a:t>RESPONSIBILITIES</a:t>
            </a:r>
          </a:p>
        </p:txBody>
      </p:sp>
      <p:sp>
        <p:nvSpPr>
          <p:cNvPr id="3" name="Footer Placeholder 2"/>
          <p:cNvSpPr>
            <a:spLocks noGrp="1"/>
          </p:cNvSpPr>
          <p:nvPr>
            <p:ph type="ftr" sz="quarter" idx="10"/>
          </p:nvPr>
        </p:nvSpPr>
        <p:spPr/>
        <p:txBody>
          <a:bodyPr/>
          <a:lstStyle/>
          <a:p>
            <a:pPr defTabSz="806867" fontAlgn="auto">
              <a:spcBef>
                <a:spcPts val="0"/>
              </a:spcBef>
              <a:spcAft>
                <a:spcPts val="0"/>
              </a:spcAft>
            </a:pPr>
            <a:r>
              <a:rPr lang="en-US">
                <a:solidFill>
                  <a:srgbClr val="003CA5"/>
                </a:solidFill>
                <a:latin typeface="Calibri" panose="020F0502020204030204"/>
                <a:ea typeface="+mn-ea"/>
              </a:rPr>
              <a:t>AmeriHealth Caritas District of Columbia</a:t>
            </a:r>
          </a:p>
        </p:txBody>
      </p:sp>
      <p:sp>
        <p:nvSpPr>
          <p:cNvPr id="4" name="Slide Number Placeholder 3"/>
          <p:cNvSpPr>
            <a:spLocks noGrp="1"/>
          </p:cNvSpPr>
          <p:nvPr>
            <p:ph type="sldNum" sz="quarter" idx="11"/>
          </p:nvPr>
        </p:nvSpPr>
        <p:spPr/>
        <p:txBody>
          <a:bodyPr/>
          <a:lstStyle/>
          <a:p>
            <a:pPr defTabSz="806867" fontAlgn="auto">
              <a:spcBef>
                <a:spcPts val="0"/>
              </a:spcBef>
              <a:spcAft>
                <a:spcPts val="0"/>
              </a:spcAft>
            </a:pPr>
            <a:fld id="{20332274-F28D-1B47-8F4B-7D312FE1D572}" type="slidenum">
              <a:rPr lang="en-US">
                <a:solidFill>
                  <a:srgbClr val="003CA5"/>
                </a:solidFill>
                <a:latin typeface="Calibri" panose="020F0502020204030204"/>
                <a:ea typeface="+mn-ea"/>
              </a:rPr>
              <a:pPr defTabSz="806867" fontAlgn="auto">
                <a:spcBef>
                  <a:spcPts val="0"/>
                </a:spcBef>
                <a:spcAft>
                  <a:spcPts val="0"/>
                </a:spcAft>
              </a:pPr>
              <a:t>13</a:t>
            </a:fld>
            <a:endParaRPr lang="en-US">
              <a:solidFill>
                <a:srgbClr val="003CA5"/>
              </a:solidFill>
              <a:latin typeface="Calibri" panose="020F0502020204030204"/>
              <a:ea typeface="+mn-ea"/>
            </a:endParaRPr>
          </a:p>
        </p:txBody>
      </p:sp>
      <p:sp>
        <p:nvSpPr>
          <p:cNvPr id="5" name="Content Placeholder 4"/>
          <p:cNvSpPr>
            <a:spLocks noGrp="1"/>
          </p:cNvSpPr>
          <p:nvPr>
            <p:ph sz="quarter" idx="12"/>
          </p:nvPr>
        </p:nvSpPr>
        <p:spPr/>
        <p:txBody>
          <a:bodyPr/>
          <a:lstStyle/>
          <a:p>
            <a:pPr marL="302575" indent="-302575">
              <a:buFont typeface="Arial" panose="020B0604020202020204" pitchFamily="34" charset="0"/>
              <a:buChar char="•"/>
            </a:pPr>
            <a:r>
              <a:rPr lang="en-US" sz="1941"/>
              <a:t>PROVIDER NETWORK MANAGEMENT IS RESPONSIBLE FOR MANAGING THE RELATIONSHIP BETWEEN CONTRACTED PROVIDERS AND AMERIHEALTH CARITAS DC.  DUTIES INCLUDE (BUT ARE NOT LIMITED TO):</a:t>
            </a:r>
          </a:p>
          <a:p>
            <a:pPr marL="706008" lvl="1" indent="-302575"/>
            <a:r>
              <a:rPr lang="en-US" sz="1941"/>
              <a:t>PROVIDER RECRUITMENT</a:t>
            </a:r>
          </a:p>
          <a:p>
            <a:pPr marL="706008" lvl="1" indent="-302575"/>
            <a:r>
              <a:rPr lang="en-US" sz="1941"/>
              <a:t>PROVIDER EDUCATION</a:t>
            </a:r>
          </a:p>
          <a:p>
            <a:pPr marL="706008" lvl="1" indent="-302575"/>
            <a:r>
              <a:rPr lang="en-US" sz="1941"/>
              <a:t>WORK WITH PROVIDERS TO IMPROVE THEIR PERFORMANCE</a:t>
            </a:r>
          </a:p>
          <a:p>
            <a:pPr marL="706008" lvl="1" indent="-302575"/>
            <a:r>
              <a:rPr lang="en-US" sz="1941"/>
              <a:t>ENGAGE PROVIDERS IN AMERIHEALTH CARITAS DC PROVIDER RELATED INITIATIVES</a:t>
            </a:r>
          </a:p>
          <a:p>
            <a:pPr marL="706008" lvl="1" indent="-302575"/>
            <a:r>
              <a:rPr lang="en-US" sz="1941"/>
              <a:t>SEEKING RESOLUTION TO PROVIDER RELATED ISSUES (SUCH AS):</a:t>
            </a:r>
          </a:p>
          <a:p>
            <a:pPr marL="907725" lvl="2" indent="-302575">
              <a:buFont typeface="Wingdings" panose="05000000000000000000" pitchFamily="2" charset="2"/>
              <a:buChar char="ü"/>
            </a:pPr>
            <a:r>
              <a:rPr lang="en-US" sz="1941"/>
              <a:t>CLAIM PAYMENTS </a:t>
            </a:r>
          </a:p>
          <a:p>
            <a:pPr marL="907725" lvl="2" indent="-302575">
              <a:buFont typeface="Wingdings" panose="05000000000000000000" pitchFamily="2" charset="2"/>
              <a:buChar char="ü"/>
            </a:pPr>
            <a:r>
              <a:rPr lang="en-US" sz="1941"/>
              <a:t>AUTHORIZATION REQUESTS </a:t>
            </a:r>
          </a:p>
          <a:p>
            <a:pPr marL="907725" lvl="2" indent="-302575">
              <a:buFont typeface="Wingdings" panose="05000000000000000000" pitchFamily="2" charset="2"/>
              <a:buChar char="ü"/>
            </a:pPr>
            <a:r>
              <a:rPr lang="en-US" sz="1941"/>
              <a:t>COMPLAINTS CONCERNING AMERIHEALTH CARITAS DC POLICIES</a:t>
            </a:r>
          </a:p>
          <a:p>
            <a:pPr marL="706008" lvl="1" indent="-302575"/>
            <a:r>
              <a:rPr lang="en-US" sz="1941"/>
              <a:t>INVESTIGATING PROVIDER RELATED ENROLLEE COMPLAINTS</a:t>
            </a:r>
          </a:p>
          <a:p>
            <a:pPr marL="706008" lvl="1" indent="-302575"/>
            <a:endParaRPr lang="en-US"/>
          </a:p>
          <a:p>
            <a:pPr marL="706008" lvl="1" indent="-302575"/>
            <a:endParaRPr lang="en-US"/>
          </a:p>
          <a:p>
            <a:pPr lvl="1" indent="0">
              <a:buNone/>
            </a:pPr>
            <a:endParaRPr lang="en-US"/>
          </a:p>
        </p:txBody>
      </p:sp>
    </p:spTree>
    <p:extLst>
      <p:ext uri="{BB962C8B-B14F-4D97-AF65-F5344CB8AC3E}">
        <p14:creationId xmlns:p14="http://schemas.microsoft.com/office/powerpoint/2010/main" val="32537577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PROVIDER NETWORK MANAGEMENT ORGANIZATIONAL CHART </a:t>
            </a:r>
          </a:p>
        </p:txBody>
      </p:sp>
      <p:sp>
        <p:nvSpPr>
          <p:cNvPr id="3" name="Footer Placeholder 2"/>
          <p:cNvSpPr>
            <a:spLocks noGrp="1"/>
          </p:cNvSpPr>
          <p:nvPr>
            <p:ph type="ftr" sz="quarter" idx="10"/>
          </p:nvPr>
        </p:nvSpPr>
        <p:spPr/>
        <p:txBody>
          <a:bodyPr/>
          <a:lstStyle/>
          <a:p>
            <a:pPr defTabSz="806867" fontAlgn="auto">
              <a:spcBef>
                <a:spcPts val="0"/>
              </a:spcBef>
              <a:spcAft>
                <a:spcPts val="0"/>
              </a:spcAft>
            </a:pPr>
            <a:r>
              <a:rPr lang="en-US">
                <a:solidFill>
                  <a:srgbClr val="003CA5"/>
                </a:solidFill>
                <a:latin typeface="Calibri" panose="020F0502020204030204"/>
                <a:ea typeface="+mn-ea"/>
              </a:rPr>
              <a:t>AmeriHealth Caritas District of Columbia</a:t>
            </a:r>
          </a:p>
        </p:txBody>
      </p:sp>
      <p:sp>
        <p:nvSpPr>
          <p:cNvPr id="4" name="Slide Number Placeholder 3"/>
          <p:cNvSpPr>
            <a:spLocks noGrp="1"/>
          </p:cNvSpPr>
          <p:nvPr>
            <p:ph type="sldNum" sz="quarter" idx="11"/>
          </p:nvPr>
        </p:nvSpPr>
        <p:spPr/>
        <p:txBody>
          <a:bodyPr/>
          <a:lstStyle/>
          <a:p>
            <a:pPr defTabSz="806867" fontAlgn="auto">
              <a:spcBef>
                <a:spcPts val="0"/>
              </a:spcBef>
              <a:spcAft>
                <a:spcPts val="0"/>
              </a:spcAft>
            </a:pPr>
            <a:fld id="{20332274-F28D-1B47-8F4B-7D312FE1D572}" type="slidenum">
              <a:rPr lang="en-US">
                <a:solidFill>
                  <a:srgbClr val="003CA5"/>
                </a:solidFill>
                <a:latin typeface="Calibri" panose="020F0502020204030204"/>
                <a:ea typeface="+mn-ea"/>
              </a:rPr>
              <a:pPr defTabSz="806867" fontAlgn="auto">
                <a:spcBef>
                  <a:spcPts val="0"/>
                </a:spcBef>
                <a:spcAft>
                  <a:spcPts val="0"/>
                </a:spcAft>
              </a:pPr>
              <a:t>14</a:t>
            </a:fld>
            <a:endParaRPr lang="en-US">
              <a:solidFill>
                <a:srgbClr val="003CA5"/>
              </a:solidFill>
              <a:latin typeface="Calibri" panose="020F0502020204030204"/>
              <a:ea typeface="+mn-ea"/>
            </a:endParaRPr>
          </a:p>
        </p:txBody>
      </p:sp>
      <p:graphicFrame>
        <p:nvGraphicFramePr>
          <p:cNvPr id="10" name="Content Placeholder 9"/>
          <p:cNvGraphicFramePr>
            <a:graphicFrameLocks noGrp="1"/>
          </p:cNvGraphicFramePr>
          <p:nvPr>
            <p:ph sz="quarter" idx="12"/>
          </p:nvPr>
        </p:nvGraphicFramePr>
        <p:xfrm>
          <a:off x="917294" y="1109382"/>
          <a:ext cx="8392719" cy="51435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506176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7296" y="331375"/>
            <a:ext cx="6454586" cy="705970"/>
          </a:xfrm>
        </p:spPr>
        <p:txBody>
          <a:bodyPr/>
          <a:lstStyle/>
          <a:p>
            <a:r>
              <a:rPr lang="en-US"/>
              <a:t>HIGH LEVEL PROGRAM OVERVIEW</a:t>
            </a:r>
          </a:p>
        </p:txBody>
      </p:sp>
      <p:sp>
        <p:nvSpPr>
          <p:cNvPr id="3" name="Footer Placeholder 2"/>
          <p:cNvSpPr>
            <a:spLocks noGrp="1"/>
          </p:cNvSpPr>
          <p:nvPr>
            <p:ph type="ftr" sz="quarter" idx="10"/>
          </p:nvPr>
        </p:nvSpPr>
        <p:spPr/>
        <p:txBody>
          <a:bodyPr/>
          <a:lstStyle/>
          <a:p>
            <a:pPr defTabSz="806867" fontAlgn="auto">
              <a:spcBef>
                <a:spcPts val="0"/>
              </a:spcBef>
              <a:spcAft>
                <a:spcPts val="0"/>
              </a:spcAft>
            </a:pPr>
            <a:r>
              <a:rPr lang="en-US">
                <a:solidFill>
                  <a:srgbClr val="003CA5"/>
                </a:solidFill>
                <a:latin typeface="Calibri" panose="020F0502020204030204"/>
                <a:ea typeface="+mn-ea"/>
              </a:rPr>
              <a:t>AmeriHealth Caritas District of Columbia</a:t>
            </a:r>
          </a:p>
        </p:txBody>
      </p:sp>
      <p:sp>
        <p:nvSpPr>
          <p:cNvPr id="4" name="Slide Number Placeholder 3"/>
          <p:cNvSpPr>
            <a:spLocks noGrp="1"/>
          </p:cNvSpPr>
          <p:nvPr>
            <p:ph type="sldNum" sz="quarter" idx="11"/>
          </p:nvPr>
        </p:nvSpPr>
        <p:spPr/>
        <p:txBody>
          <a:bodyPr/>
          <a:lstStyle/>
          <a:p>
            <a:pPr defTabSz="806867" fontAlgn="auto">
              <a:spcBef>
                <a:spcPts val="0"/>
              </a:spcBef>
              <a:spcAft>
                <a:spcPts val="0"/>
              </a:spcAft>
            </a:pPr>
            <a:fld id="{20332274-F28D-1B47-8F4B-7D312FE1D572}" type="slidenum">
              <a:rPr lang="en-US">
                <a:solidFill>
                  <a:srgbClr val="003CA5"/>
                </a:solidFill>
                <a:latin typeface="Calibri" panose="020F0502020204030204"/>
                <a:ea typeface="+mn-ea"/>
              </a:rPr>
              <a:pPr defTabSz="806867" fontAlgn="auto">
                <a:spcBef>
                  <a:spcPts val="0"/>
                </a:spcBef>
                <a:spcAft>
                  <a:spcPts val="0"/>
                </a:spcAft>
              </a:pPr>
              <a:t>15</a:t>
            </a:fld>
            <a:endParaRPr lang="en-US">
              <a:solidFill>
                <a:srgbClr val="003CA5"/>
              </a:solidFill>
              <a:latin typeface="Calibri" panose="020F0502020204030204"/>
              <a:ea typeface="+mn-ea"/>
            </a:endParaRPr>
          </a:p>
        </p:txBody>
      </p:sp>
      <p:sp>
        <p:nvSpPr>
          <p:cNvPr id="5" name="Text Placeholder 4"/>
          <p:cNvSpPr>
            <a:spLocks noGrp="1"/>
          </p:cNvSpPr>
          <p:nvPr>
            <p:ph type="body" sz="quarter" idx="12"/>
          </p:nvPr>
        </p:nvSpPr>
        <p:spPr>
          <a:xfrm>
            <a:off x="917295" y="1512794"/>
            <a:ext cx="3914185" cy="4783311"/>
          </a:xfrm>
        </p:spPr>
        <p:txBody>
          <a:bodyPr>
            <a:normAutofit fontScale="77500" lnSpcReduction="20000"/>
          </a:bodyPr>
          <a:lstStyle/>
          <a:p>
            <a:pPr marL="302575" indent="-302575">
              <a:buFont typeface="Arial" panose="020B0604020202020204" pitchFamily="34" charset="0"/>
              <a:buChar char="•"/>
            </a:pPr>
            <a:r>
              <a:rPr lang="en-US" u="sng"/>
              <a:t>TRANSITION OF FFS POPULATION</a:t>
            </a:r>
          </a:p>
          <a:p>
            <a:pPr marL="706008" lvl="1" indent="-302575"/>
            <a:r>
              <a:rPr lang="en-US"/>
              <a:t>Rapid Response &amp; Outreach Team will contact new enrollees to determine needs</a:t>
            </a:r>
          </a:p>
          <a:p>
            <a:pPr marL="706008" lvl="1" indent="-302575"/>
            <a:r>
              <a:rPr lang="en-US"/>
              <a:t>Continuity of Care applies to all new enrollees in an active course of treatment as of 10/1/2020 </a:t>
            </a:r>
          </a:p>
          <a:p>
            <a:pPr marL="706008" lvl="1" indent="-302575"/>
            <a:r>
              <a:rPr lang="en-US"/>
              <a:t>Letter of Agreement will be sent to continue course of treatment for at least 90 days</a:t>
            </a:r>
          </a:p>
          <a:p>
            <a:pPr marL="706008" lvl="1" indent="-302575"/>
            <a:r>
              <a:rPr lang="en-US"/>
              <a:t>Providers are encouraged to notify UM that enrollee is currently receiving care</a:t>
            </a:r>
          </a:p>
          <a:p>
            <a:pPr marL="302575" indent="-302575">
              <a:buFont typeface="Arial" panose="020B0604020202020204" pitchFamily="34" charset="0"/>
              <a:buChar char="•"/>
            </a:pPr>
            <a:r>
              <a:rPr lang="en-US" u="sng"/>
              <a:t>CREDENTIALING PROCESS</a:t>
            </a:r>
          </a:p>
          <a:p>
            <a:pPr marL="706008" lvl="1" indent="-302575"/>
            <a:r>
              <a:rPr lang="en-US"/>
              <a:t>Practitioners must be enrolled in CAQH</a:t>
            </a:r>
          </a:p>
          <a:p>
            <a:pPr marL="706008" lvl="1" indent="-302575"/>
            <a:r>
              <a:rPr lang="en-US"/>
              <a:t>Facilities and organizational type providers must complete paper applications</a:t>
            </a:r>
          </a:p>
          <a:p>
            <a:pPr marL="706008" lvl="1" indent="-302575"/>
            <a:r>
              <a:rPr lang="en-US"/>
              <a:t>Must complete Ownership Disclosure Form</a:t>
            </a:r>
          </a:p>
          <a:p>
            <a:pPr marL="706008" lvl="1" indent="-302575"/>
            <a:r>
              <a:rPr lang="en-US"/>
              <a:t>Must have Medicaid ID and applicable DC licensure</a:t>
            </a:r>
          </a:p>
          <a:p>
            <a:pPr marL="706008" lvl="1" indent="-302575"/>
            <a:r>
              <a:rPr lang="en-US"/>
              <a:t>Credentialing process takes approximately 45 to 60 days.</a:t>
            </a:r>
          </a:p>
        </p:txBody>
      </p:sp>
      <p:sp>
        <p:nvSpPr>
          <p:cNvPr id="6" name="Content Placeholder 5"/>
          <p:cNvSpPr>
            <a:spLocks noGrp="1"/>
          </p:cNvSpPr>
          <p:nvPr>
            <p:ph sz="quarter" idx="13"/>
          </p:nvPr>
        </p:nvSpPr>
        <p:spPr/>
        <p:txBody>
          <a:bodyPr>
            <a:normAutofit lnSpcReduction="10000"/>
          </a:bodyPr>
          <a:lstStyle/>
          <a:p>
            <a:pPr marL="302575" indent="-302575">
              <a:buFont typeface="Arial" panose="020B0604020202020204" pitchFamily="34" charset="0"/>
              <a:buChar char="•"/>
            </a:pPr>
            <a:r>
              <a:rPr lang="en-US" u="sng"/>
              <a:t>PROVIDER RECRUITMENT</a:t>
            </a:r>
          </a:p>
          <a:p>
            <a:pPr marL="706008" lvl="1" indent="-302575"/>
            <a:r>
              <a:rPr lang="en-US"/>
              <a:t>http://www.amerihealthcaritasdc.com/provider/new-to-the-plan/index.aspx</a:t>
            </a:r>
          </a:p>
          <a:p>
            <a:pPr marL="302575" indent="-302575">
              <a:buFont typeface="Arial" panose="020B0604020202020204" pitchFamily="34" charset="0"/>
              <a:buChar char="•"/>
            </a:pPr>
            <a:r>
              <a:rPr lang="en-US" u="sng"/>
              <a:t>CLAIM PAYMENT PROCESS</a:t>
            </a:r>
          </a:p>
          <a:p>
            <a:pPr marL="706008" lvl="1" indent="-302575"/>
            <a:r>
              <a:rPr lang="en-US"/>
              <a:t>We accept paper and electronically submitted claims</a:t>
            </a:r>
          </a:p>
          <a:p>
            <a:pPr marL="706008" lvl="1" indent="-302575"/>
            <a:r>
              <a:rPr lang="en-US"/>
              <a:t>We encourage providers to enroll in EFT</a:t>
            </a:r>
          </a:p>
          <a:p>
            <a:pPr marL="302575" indent="-302575">
              <a:buFont typeface="Arial" panose="020B0604020202020204" pitchFamily="34" charset="0"/>
              <a:buChar char="•"/>
            </a:pPr>
            <a:r>
              <a:rPr lang="en-US" u="sng"/>
              <a:t>PROVIDER GRIEVANCE &amp; COMPLAINTS</a:t>
            </a:r>
          </a:p>
          <a:p>
            <a:pPr marL="706008" lvl="1" indent="-302575"/>
            <a:r>
              <a:rPr lang="en-US"/>
              <a:t>Start with contacting your provider account executive </a:t>
            </a:r>
          </a:p>
          <a:p>
            <a:pPr marL="706008" lvl="1" indent="-302575"/>
            <a:r>
              <a:rPr lang="en-US"/>
              <a:t>Call Provider Services</a:t>
            </a:r>
          </a:p>
          <a:p>
            <a:pPr marL="706008" lvl="1" indent="-302575"/>
            <a:r>
              <a:rPr lang="en-US"/>
              <a:t>Submit complaint in writing</a:t>
            </a:r>
          </a:p>
          <a:p>
            <a:pPr marL="706008" lvl="1" indent="-302575"/>
            <a:r>
              <a:rPr lang="en-US">
                <a:hlinkClick r:id="rId2"/>
              </a:rPr>
              <a:t>http://www.amerihealthcaritasdc.com/pdf/provider/manual.pdf</a:t>
            </a:r>
            <a:endParaRPr lang="en-US"/>
          </a:p>
          <a:p>
            <a:pPr marL="907725" lvl="2" indent="-302575"/>
            <a:r>
              <a:rPr lang="en-US"/>
              <a:t>Pages 38 and 78</a:t>
            </a:r>
          </a:p>
          <a:p>
            <a:pPr marL="706008" lvl="1" indent="-302575"/>
            <a:endParaRPr lang="en-US" u="sng"/>
          </a:p>
          <a:p>
            <a:pPr marL="302575" indent="-302575">
              <a:buFont typeface="Arial" panose="020B0604020202020204" pitchFamily="34" charset="0"/>
              <a:buChar char="•"/>
            </a:pPr>
            <a:endParaRPr lang="en-US"/>
          </a:p>
          <a:p>
            <a:pPr marL="706008" lvl="1" indent="-302575"/>
            <a:endParaRPr lang="en-US"/>
          </a:p>
        </p:txBody>
      </p:sp>
    </p:spTree>
    <p:extLst>
      <p:ext uri="{BB962C8B-B14F-4D97-AF65-F5344CB8AC3E}">
        <p14:creationId xmlns:p14="http://schemas.microsoft.com/office/powerpoint/2010/main" val="11423305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UTILIZATION MANAGEMENT AUTHORIZATION REQUESTS</a:t>
            </a:r>
          </a:p>
        </p:txBody>
      </p:sp>
      <p:sp>
        <p:nvSpPr>
          <p:cNvPr id="3" name="Footer Placeholder 2"/>
          <p:cNvSpPr>
            <a:spLocks noGrp="1"/>
          </p:cNvSpPr>
          <p:nvPr>
            <p:ph type="ftr" sz="quarter" idx="10"/>
          </p:nvPr>
        </p:nvSpPr>
        <p:spPr/>
        <p:txBody>
          <a:bodyPr/>
          <a:lstStyle/>
          <a:p>
            <a:pPr defTabSz="806867" fontAlgn="auto">
              <a:spcBef>
                <a:spcPts val="0"/>
              </a:spcBef>
              <a:spcAft>
                <a:spcPts val="0"/>
              </a:spcAft>
            </a:pPr>
            <a:r>
              <a:rPr lang="en-US">
                <a:solidFill>
                  <a:srgbClr val="003CA5"/>
                </a:solidFill>
                <a:latin typeface="Calibri" panose="020F0502020204030204"/>
                <a:ea typeface="+mn-ea"/>
              </a:rPr>
              <a:t>AmeriHealth Caritas District of Columbia</a:t>
            </a:r>
          </a:p>
        </p:txBody>
      </p:sp>
      <p:sp>
        <p:nvSpPr>
          <p:cNvPr id="4" name="Slide Number Placeholder 3"/>
          <p:cNvSpPr>
            <a:spLocks noGrp="1"/>
          </p:cNvSpPr>
          <p:nvPr>
            <p:ph type="sldNum" sz="quarter" idx="11"/>
          </p:nvPr>
        </p:nvSpPr>
        <p:spPr/>
        <p:txBody>
          <a:bodyPr/>
          <a:lstStyle/>
          <a:p>
            <a:pPr defTabSz="806867" fontAlgn="auto">
              <a:spcBef>
                <a:spcPts val="0"/>
              </a:spcBef>
              <a:spcAft>
                <a:spcPts val="0"/>
              </a:spcAft>
            </a:pPr>
            <a:fld id="{20332274-F28D-1B47-8F4B-7D312FE1D572}" type="slidenum">
              <a:rPr lang="en-US">
                <a:solidFill>
                  <a:srgbClr val="003CA5"/>
                </a:solidFill>
                <a:latin typeface="Calibri" panose="020F0502020204030204"/>
                <a:ea typeface="+mn-ea"/>
              </a:rPr>
              <a:pPr defTabSz="806867" fontAlgn="auto">
                <a:spcBef>
                  <a:spcPts val="0"/>
                </a:spcBef>
                <a:spcAft>
                  <a:spcPts val="0"/>
                </a:spcAft>
              </a:pPr>
              <a:t>16</a:t>
            </a:fld>
            <a:endParaRPr lang="en-US">
              <a:solidFill>
                <a:srgbClr val="003CA5"/>
              </a:solidFill>
              <a:latin typeface="Calibri" panose="020F0502020204030204"/>
              <a:ea typeface="+mn-ea"/>
            </a:endParaRPr>
          </a:p>
        </p:txBody>
      </p:sp>
      <p:sp>
        <p:nvSpPr>
          <p:cNvPr id="5" name="Content Placeholder 4"/>
          <p:cNvSpPr>
            <a:spLocks noGrp="1"/>
          </p:cNvSpPr>
          <p:nvPr>
            <p:ph sz="quarter" idx="12"/>
          </p:nvPr>
        </p:nvSpPr>
        <p:spPr>
          <a:xfrm>
            <a:off x="917295" y="1109383"/>
            <a:ext cx="8068235" cy="4945953"/>
          </a:xfrm>
        </p:spPr>
        <p:txBody>
          <a:bodyPr>
            <a:normAutofit lnSpcReduction="10000"/>
          </a:bodyPr>
          <a:lstStyle/>
          <a:p>
            <a:pPr marL="302575" indent="-302575">
              <a:buFont typeface="Arial" panose="020B0604020202020204" pitchFamily="34" charset="0"/>
              <a:buChar char="•"/>
            </a:pPr>
            <a:r>
              <a:rPr lang="en-US"/>
              <a:t>AUTH REQUESTS CAN BE SUBMITTED VIA FAX OR PHONE</a:t>
            </a:r>
          </a:p>
          <a:p>
            <a:pPr marL="302575" indent="-302575">
              <a:buFont typeface="Arial" panose="020B0604020202020204" pitchFamily="34" charset="0"/>
              <a:buChar char="•"/>
            </a:pPr>
            <a:r>
              <a:rPr lang="en-US"/>
              <a:t>UM CALL CENTER PHONE NUMBER 202-408-4823</a:t>
            </a:r>
          </a:p>
          <a:p>
            <a:pPr marL="302575" indent="-302575">
              <a:buFont typeface="Arial" panose="020B0604020202020204" pitchFamily="34" charset="0"/>
              <a:buChar char="•"/>
            </a:pPr>
            <a:r>
              <a:rPr lang="en-US"/>
              <a:t>UM FAX NUMBER [PRIOR AUTH] 202-408-1031</a:t>
            </a:r>
          </a:p>
          <a:p>
            <a:pPr marL="706008" lvl="1" indent="-302575"/>
            <a:r>
              <a:rPr lang="en-US"/>
              <a:t>PRIOR AUTHORIZATION OF HOME HEALTH SERVICES SHOULD BE SUBMITTED ON THE REQUEST FORM LOCATED ON OUR WEBSITE </a:t>
            </a:r>
            <a:r>
              <a:rPr lang="en-US">
                <a:hlinkClick r:id="rId2"/>
              </a:rPr>
              <a:t>http://www.amerihealthcaritasdc.com</a:t>
            </a:r>
            <a:endParaRPr lang="en-US"/>
          </a:p>
          <a:p>
            <a:pPr marL="302575" indent="-302575">
              <a:buFont typeface="Arial" panose="020B0604020202020204" pitchFamily="34" charset="0"/>
              <a:buChar char="•"/>
            </a:pPr>
            <a:r>
              <a:rPr lang="en-US"/>
              <a:t>CONTINUITY OF CARE REQUESTS</a:t>
            </a:r>
          </a:p>
          <a:p>
            <a:pPr marL="706008" lvl="1" indent="-302575"/>
            <a:r>
              <a:rPr lang="en-US"/>
              <a:t>COC REQUESTS ARE DEFINED AS REQUESTS IN WHICH THE ENROLLEE WAS RECEIVING SERVICES PRIOR TO ENROLLMENT WITH AMERIHEALTH</a:t>
            </a:r>
          </a:p>
          <a:p>
            <a:pPr marL="706008" lvl="1" indent="-302575"/>
            <a:r>
              <a:rPr lang="en-US"/>
              <a:t>YOU </a:t>
            </a:r>
            <a:r>
              <a:rPr lang="en-US" b="1"/>
              <a:t>DO NOT </a:t>
            </a:r>
            <a:r>
              <a:rPr lang="en-US"/>
              <a:t>NEED TO SUBMIT AN AUTHORIZATION REQUEST FORM</a:t>
            </a:r>
          </a:p>
          <a:p>
            <a:pPr marL="706008" lvl="1" indent="-302575"/>
            <a:r>
              <a:rPr lang="en-US"/>
              <a:t>SUBMIT FAX COVER SHEET LABELED “CONTINUITY OF CARE REQUEST”</a:t>
            </a:r>
          </a:p>
          <a:p>
            <a:pPr marL="907725" lvl="2" indent="-302575"/>
            <a:r>
              <a:rPr lang="en-US"/>
              <a:t>ENROLLEE NAME &amp; ID</a:t>
            </a:r>
          </a:p>
          <a:p>
            <a:pPr marL="907725" lvl="2" indent="-302575"/>
            <a:r>
              <a:rPr lang="en-US"/>
              <a:t>PROVIDER NAME/CONTACT INFORMATION</a:t>
            </a:r>
          </a:p>
          <a:p>
            <a:pPr marL="907725" lvl="2" indent="-302575"/>
            <a:r>
              <a:rPr lang="en-US"/>
              <a:t>AUTHORIZATION NUMBER (IF KNOWN)</a:t>
            </a:r>
          </a:p>
          <a:p>
            <a:pPr marL="907725" lvl="2" indent="-302575"/>
            <a:r>
              <a:rPr lang="en-US"/>
              <a:t>SPECIFY DATES OF SERVICE, HCPCS CODES, CURRENT REIMBURSEMENT RATE </a:t>
            </a:r>
          </a:p>
          <a:p>
            <a:pPr marL="907725" lvl="2" indent="-302575"/>
            <a:r>
              <a:rPr lang="en-US"/>
              <a:t>AUTHORIZATION END DATE</a:t>
            </a:r>
          </a:p>
          <a:p>
            <a:pPr marL="706008" lvl="1" indent="-302575"/>
            <a:endParaRPr lang="en-US"/>
          </a:p>
          <a:p>
            <a:pPr marL="706008" lvl="1" indent="-302575"/>
            <a:endParaRPr lang="en-US"/>
          </a:p>
        </p:txBody>
      </p:sp>
    </p:spTree>
    <p:extLst>
      <p:ext uri="{BB962C8B-B14F-4D97-AF65-F5344CB8AC3E}">
        <p14:creationId xmlns:p14="http://schemas.microsoft.com/office/powerpoint/2010/main" val="3759070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AMERIHEALTH CARITAS DC RESOURCES</a:t>
            </a:r>
          </a:p>
        </p:txBody>
      </p:sp>
      <p:sp>
        <p:nvSpPr>
          <p:cNvPr id="3" name="Footer Placeholder 2"/>
          <p:cNvSpPr>
            <a:spLocks noGrp="1"/>
          </p:cNvSpPr>
          <p:nvPr>
            <p:ph type="ftr" sz="quarter" idx="10"/>
          </p:nvPr>
        </p:nvSpPr>
        <p:spPr/>
        <p:txBody>
          <a:bodyPr/>
          <a:lstStyle/>
          <a:p>
            <a:pPr defTabSz="806867" fontAlgn="auto">
              <a:spcBef>
                <a:spcPts val="0"/>
              </a:spcBef>
              <a:spcAft>
                <a:spcPts val="0"/>
              </a:spcAft>
            </a:pPr>
            <a:r>
              <a:rPr lang="en-US">
                <a:solidFill>
                  <a:srgbClr val="003CA5"/>
                </a:solidFill>
                <a:latin typeface="Calibri" panose="020F0502020204030204"/>
                <a:ea typeface="+mn-ea"/>
              </a:rPr>
              <a:t>AmeriHealth Caritas District of Columbia</a:t>
            </a:r>
          </a:p>
        </p:txBody>
      </p:sp>
      <p:sp>
        <p:nvSpPr>
          <p:cNvPr id="4" name="Slide Number Placeholder 3"/>
          <p:cNvSpPr>
            <a:spLocks noGrp="1"/>
          </p:cNvSpPr>
          <p:nvPr>
            <p:ph type="sldNum" sz="quarter" idx="11"/>
          </p:nvPr>
        </p:nvSpPr>
        <p:spPr/>
        <p:txBody>
          <a:bodyPr/>
          <a:lstStyle/>
          <a:p>
            <a:pPr defTabSz="806867" fontAlgn="auto">
              <a:spcBef>
                <a:spcPts val="0"/>
              </a:spcBef>
              <a:spcAft>
                <a:spcPts val="0"/>
              </a:spcAft>
            </a:pPr>
            <a:fld id="{20332274-F28D-1B47-8F4B-7D312FE1D572}" type="slidenum">
              <a:rPr lang="en-US">
                <a:solidFill>
                  <a:srgbClr val="003CA5"/>
                </a:solidFill>
                <a:latin typeface="Calibri" panose="020F0502020204030204"/>
                <a:ea typeface="+mn-ea"/>
              </a:rPr>
              <a:pPr defTabSz="806867" fontAlgn="auto">
                <a:spcBef>
                  <a:spcPts val="0"/>
                </a:spcBef>
                <a:spcAft>
                  <a:spcPts val="0"/>
                </a:spcAft>
              </a:pPr>
              <a:t>17</a:t>
            </a:fld>
            <a:endParaRPr lang="en-US">
              <a:solidFill>
                <a:srgbClr val="003CA5"/>
              </a:solidFill>
              <a:latin typeface="Calibri" panose="020F0502020204030204"/>
              <a:ea typeface="+mn-ea"/>
            </a:endParaRPr>
          </a:p>
        </p:txBody>
      </p:sp>
      <p:sp>
        <p:nvSpPr>
          <p:cNvPr id="5" name="Content Placeholder 4"/>
          <p:cNvSpPr>
            <a:spLocks noGrp="1"/>
          </p:cNvSpPr>
          <p:nvPr>
            <p:ph sz="quarter" idx="12"/>
          </p:nvPr>
        </p:nvSpPr>
        <p:spPr>
          <a:xfrm>
            <a:off x="917295" y="1224644"/>
            <a:ext cx="8068235" cy="5085868"/>
          </a:xfrm>
        </p:spPr>
        <p:txBody>
          <a:bodyPr>
            <a:normAutofit fontScale="85000" lnSpcReduction="20000"/>
          </a:bodyPr>
          <a:lstStyle/>
          <a:p>
            <a:pPr marL="302575" indent="-302575">
              <a:buFont typeface="Arial" panose="020B0604020202020204" pitchFamily="34" charset="0"/>
              <a:buChar char="•"/>
            </a:pPr>
            <a:r>
              <a:rPr lang="en-US" b="1" u="sng"/>
              <a:t>PROVIDER ACCOUNT EXECUTIVE TERRITORY ASSSIGNMENTS</a:t>
            </a:r>
          </a:p>
          <a:p>
            <a:pPr marL="706008" lvl="1" indent="-302575"/>
            <a:r>
              <a:rPr lang="en-US" b="1" u="sng">
                <a:hlinkClick r:id="rId2"/>
              </a:rPr>
              <a:t>http://www.amerihealthcaritasdc.com/pdf/provider/contact-provider-account-executive.pdf</a:t>
            </a:r>
            <a:endParaRPr lang="en-US" b="1" u="sng"/>
          </a:p>
          <a:p>
            <a:pPr marL="302575" indent="-302575">
              <a:buFont typeface="Arial" panose="020B0604020202020204" pitchFamily="34" charset="0"/>
              <a:buChar char="•"/>
            </a:pPr>
            <a:endParaRPr lang="en-US" b="1" u="sng"/>
          </a:p>
          <a:p>
            <a:pPr marL="302575" indent="-302575">
              <a:buFont typeface="Arial" panose="020B0604020202020204" pitchFamily="34" charset="0"/>
              <a:buChar char="•"/>
            </a:pPr>
            <a:r>
              <a:rPr lang="en-US" b="1" u="sng"/>
              <a:t>PROVIDER MANUAL</a:t>
            </a:r>
          </a:p>
          <a:p>
            <a:pPr marL="706008" lvl="1" indent="-302575"/>
            <a:r>
              <a:rPr lang="en-US">
                <a:hlinkClick r:id="rId3"/>
              </a:rPr>
              <a:t>http://www.amerihealthcaritasdc.com/pdf/provider/manual.pdf</a:t>
            </a:r>
            <a:endParaRPr lang="en-US"/>
          </a:p>
          <a:p>
            <a:pPr marL="706008" lvl="1" indent="-302575"/>
            <a:endParaRPr lang="en-US"/>
          </a:p>
          <a:p>
            <a:pPr marL="302575" indent="-302575">
              <a:buFont typeface="Arial" panose="020B0604020202020204" pitchFamily="34" charset="0"/>
              <a:buChar char="•"/>
            </a:pPr>
            <a:r>
              <a:rPr lang="en-US" b="1" u="sng"/>
              <a:t>NETWORK NEWS EMAIL SERVICE</a:t>
            </a:r>
          </a:p>
          <a:p>
            <a:pPr marL="706008" lvl="1" indent="-302575"/>
            <a:r>
              <a:rPr lang="en-US">
                <a:hlinkClick r:id="rId4"/>
              </a:rPr>
              <a:t>http://www.amerihealthcaritasdc.com/provider/icontact-networknews/email-signup.aspx</a:t>
            </a:r>
            <a:endParaRPr lang="en-US"/>
          </a:p>
          <a:p>
            <a:pPr lvl="1" indent="0">
              <a:buNone/>
            </a:pPr>
            <a:endParaRPr lang="en-US"/>
          </a:p>
          <a:p>
            <a:pPr marL="302575" indent="-302575">
              <a:buFont typeface="Arial" panose="020B0604020202020204" pitchFamily="34" charset="0"/>
              <a:buChar char="•"/>
            </a:pPr>
            <a:r>
              <a:rPr lang="en-US" b="1" u="sng"/>
              <a:t>EXPLANATION OF BENEFITS (EOB) CODES</a:t>
            </a:r>
          </a:p>
          <a:p>
            <a:pPr marL="706008" lvl="1" indent="-302575"/>
            <a:r>
              <a:rPr lang="en-US" u="sng">
                <a:hlinkClick r:id="rId5"/>
              </a:rPr>
              <a:t>http://www.amerihealthcaritasdc.com/pdf/provider/eob-codes.pdf</a:t>
            </a:r>
            <a:endParaRPr lang="en-US" u="sng"/>
          </a:p>
          <a:p>
            <a:endParaRPr lang="en-US"/>
          </a:p>
          <a:p>
            <a:pPr marL="302575" indent="-302575">
              <a:buFont typeface="Arial" panose="020B0604020202020204" pitchFamily="34" charset="0"/>
              <a:buChar char="•"/>
            </a:pPr>
            <a:r>
              <a:rPr lang="en-US" b="1" u="sng"/>
              <a:t>PROVIDER CLAIMS AND BILLING MANUAL</a:t>
            </a:r>
          </a:p>
          <a:p>
            <a:pPr marL="706008" lvl="1" indent="-302575"/>
            <a:r>
              <a:rPr lang="en-US" u="sng">
                <a:hlinkClick r:id="rId6"/>
              </a:rPr>
              <a:t>http://www.amerihealthcaritasdc.com/pdf/provider/billing-manual.pdf</a:t>
            </a:r>
            <a:endParaRPr lang="en-US" u="sng"/>
          </a:p>
          <a:p>
            <a:pPr marL="706008" lvl="1" indent="-302575"/>
            <a:endParaRPr lang="en-US" u="sng"/>
          </a:p>
          <a:p>
            <a:pPr marL="302575" indent="-302575">
              <a:buFont typeface="Arial" panose="020B0604020202020204" pitchFamily="34" charset="0"/>
              <a:buChar char="•"/>
            </a:pPr>
            <a:r>
              <a:rPr lang="en-US" b="1" u="sng"/>
              <a:t>PHARMACY BENEFITS</a:t>
            </a:r>
          </a:p>
          <a:p>
            <a:pPr marL="706008" lvl="1" indent="-302575"/>
            <a:r>
              <a:rPr lang="en-US" b="1" u="sng">
                <a:hlinkClick r:id="rId7"/>
              </a:rPr>
              <a:t>http://www.amerihealthcaritasdc.com/provider/resources/pharmacy.aspx</a:t>
            </a:r>
            <a:endParaRPr lang="en-US" b="1" u="sng"/>
          </a:p>
          <a:p>
            <a:pPr lvl="1" indent="0">
              <a:buNone/>
            </a:pPr>
            <a:endParaRPr lang="en-US" b="1" u="sng"/>
          </a:p>
          <a:p>
            <a:pPr marL="706008" lvl="1" indent="-302575"/>
            <a:endParaRPr lang="en-US" u="sng"/>
          </a:p>
          <a:p>
            <a:endParaRPr lang="en-US" b="1" u="sng"/>
          </a:p>
        </p:txBody>
      </p:sp>
    </p:spTree>
    <p:extLst>
      <p:ext uri="{BB962C8B-B14F-4D97-AF65-F5344CB8AC3E}">
        <p14:creationId xmlns:p14="http://schemas.microsoft.com/office/powerpoint/2010/main" val="32934597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AMERIHEALTH CARITAS DC CONTACT INFO</a:t>
            </a:r>
          </a:p>
        </p:txBody>
      </p:sp>
      <p:sp>
        <p:nvSpPr>
          <p:cNvPr id="3" name="Footer Placeholder 2"/>
          <p:cNvSpPr>
            <a:spLocks noGrp="1"/>
          </p:cNvSpPr>
          <p:nvPr>
            <p:ph type="ftr" sz="quarter" idx="10"/>
          </p:nvPr>
        </p:nvSpPr>
        <p:spPr/>
        <p:txBody>
          <a:bodyPr/>
          <a:lstStyle/>
          <a:p>
            <a:pPr defTabSz="806867" fontAlgn="auto">
              <a:spcBef>
                <a:spcPts val="0"/>
              </a:spcBef>
              <a:spcAft>
                <a:spcPts val="0"/>
              </a:spcAft>
            </a:pPr>
            <a:r>
              <a:rPr lang="en-US">
                <a:solidFill>
                  <a:srgbClr val="003CA5"/>
                </a:solidFill>
                <a:latin typeface="Calibri" panose="020F0502020204030204"/>
                <a:ea typeface="+mn-ea"/>
              </a:rPr>
              <a:t>AmeriHealth Caritas District of Columbia</a:t>
            </a:r>
          </a:p>
        </p:txBody>
      </p:sp>
      <p:sp>
        <p:nvSpPr>
          <p:cNvPr id="4" name="Slide Number Placeholder 3"/>
          <p:cNvSpPr>
            <a:spLocks noGrp="1"/>
          </p:cNvSpPr>
          <p:nvPr>
            <p:ph type="sldNum" sz="quarter" idx="11"/>
          </p:nvPr>
        </p:nvSpPr>
        <p:spPr/>
        <p:txBody>
          <a:bodyPr/>
          <a:lstStyle/>
          <a:p>
            <a:pPr defTabSz="806867" fontAlgn="auto">
              <a:spcBef>
                <a:spcPts val="0"/>
              </a:spcBef>
              <a:spcAft>
                <a:spcPts val="0"/>
              </a:spcAft>
            </a:pPr>
            <a:fld id="{20332274-F28D-1B47-8F4B-7D312FE1D572}" type="slidenum">
              <a:rPr lang="en-US">
                <a:solidFill>
                  <a:srgbClr val="003CA5"/>
                </a:solidFill>
                <a:latin typeface="Calibri" panose="020F0502020204030204"/>
                <a:ea typeface="+mn-ea"/>
              </a:rPr>
              <a:pPr defTabSz="806867" fontAlgn="auto">
                <a:spcBef>
                  <a:spcPts val="0"/>
                </a:spcBef>
                <a:spcAft>
                  <a:spcPts val="0"/>
                </a:spcAft>
              </a:pPr>
              <a:t>18</a:t>
            </a:fld>
            <a:endParaRPr lang="en-US">
              <a:solidFill>
                <a:srgbClr val="003CA5"/>
              </a:solidFill>
              <a:latin typeface="Calibri" panose="020F0502020204030204"/>
              <a:ea typeface="+mn-ea"/>
            </a:endParaRPr>
          </a:p>
        </p:txBody>
      </p:sp>
      <p:sp>
        <p:nvSpPr>
          <p:cNvPr id="5" name="Content Placeholder 4"/>
          <p:cNvSpPr>
            <a:spLocks noGrp="1"/>
          </p:cNvSpPr>
          <p:nvPr>
            <p:ph sz="quarter" idx="12"/>
          </p:nvPr>
        </p:nvSpPr>
        <p:spPr>
          <a:xfrm>
            <a:off x="917295" y="1253459"/>
            <a:ext cx="8068235" cy="4801877"/>
          </a:xfrm>
        </p:spPr>
        <p:txBody>
          <a:bodyPr>
            <a:normAutofit fontScale="92500" lnSpcReduction="10000"/>
          </a:bodyPr>
          <a:lstStyle/>
          <a:p>
            <a:pPr marL="302575" indent="-302575">
              <a:buFont typeface="Arial" panose="020B0604020202020204" pitchFamily="34" charset="0"/>
              <a:buChar char="•"/>
            </a:pPr>
            <a:r>
              <a:rPr lang="en-US" b="1"/>
              <a:t>AmeriHealth Caritas DC </a:t>
            </a:r>
          </a:p>
          <a:p>
            <a:pPr marL="706008" lvl="1" indent="-302575"/>
            <a:r>
              <a:rPr lang="en-US"/>
              <a:t>1250 Maryland Avenue, S.W., Suite 500, Washington, DC 20025</a:t>
            </a:r>
          </a:p>
          <a:p>
            <a:pPr marL="302575" indent="-302575">
              <a:buFont typeface="Arial" panose="020B0604020202020204" pitchFamily="34" charset="0"/>
              <a:buChar char="•"/>
            </a:pPr>
            <a:r>
              <a:rPr lang="en-US" b="1"/>
              <a:t>Website Address</a:t>
            </a:r>
          </a:p>
          <a:p>
            <a:pPr marL="706008" lvl="1" indent="-302575"/>
            <a:r>
              <a:rPr lang="en-US">
                <a:hlinkClick r:id="rId2"/>
              </a:rPr>
              <a:t>www.amerihealthcaritasdc.com</a:t>
            </a:r>
            <a:r>
              <a:rPr lang="en-US"/>
              <a:t> </a:t>
            </a:r>
          </a:p>
          <a:p>
            <a:pPr marL="302575" indent="-302575">
              <a:buFont typeface="Arial" panose="020B0604020202020204" pitchFamily="34" charset="0"/>
              <a:buChar char="•"/>
            </a:pPr>
            <a:r>
              <a:rPr lang="en-US" b="1"/>
              <a:t>Hours of Operation </a:t>
            </a:r>
          </a:p>
          <a:p>
            <a:pPr marL="706008" lvl="1" indent="-302575"/>
            <a:r>
              <a:rPr lang="en-US"/>
              <a:t>9am to 5pm</a:t>
            </a:r>
          </a:p>
          <a:p>
            <a:pPr marL="302575" indent="-302575">
              <a:buFont typeface="Arial" panose="020B0604020202020204" pitchFamily="34" charset="0"/>
              <a:buChar char="•"/>
            </a:pPr>
            <a:r>
              <a:rPr lang="en-US" b="1"/>
              <a:t>Member Services Department</a:t>
            </a:r>
          </a:p>
          <a:p>
            <a:pPr marL="706008" lvl="1" indent="-302575"/>
            <a:r>
              <a:rPr lang="en-US"/>
              <a:t>202-408-4720 (Medicaid)</a:t>
            </a:r>
          </a:p>
          <a:p>
            <a:pPr marL="706008" lvl="1" indent="-302575"/>
            <a:r>
              <a:rPr lang="en-US"/>
              <a:t>202-842-2810 (Alliance)</a:t>
            </a:r>
          </a:p>
          <a:p>
            <a:pPr marL="302575" indent="-302575">
              <a:buFont typeface="Arial" panose="020B0604020202020204" pitchFamily="34" charset="0"/>
              <a:buChar char="•"/>
            </a:pPr>
            <a:r>
              <a:rPr lang="en-US" b="1"/>
              <a:t>Provider Services/Claims</a:t>
            </a:r>
          </a:p>
          <a:p>
            <a:pPr marL="706008" lvl="1" indent="-302575"/>
            <a:r>
              <a:rPr lang="en-US"/>
              <a:t>202-408-2237</a:t>
            </a:r>
          </a:p>
          <a:p>
            <a:pPr marL="706008" lvl="1" indent="-302575"/>
            <a:r>
              <a:rPr lang="en-US"/>
              <a:t>888-656-2383</a:t>
            </a:r>
          </a:p>
          <a:p>
            <a:pPr marL="302575" indent="-302575">
              <a:buFont typeface="Arial" panose="020B0604020202020204" pitchFamily="34" charset="0"/>
              <a:buChar char="•"/>
            </a:pPr>
            <a:r>
              <a:rPr lang="en-US" b="1"/>
              <a:t>Prior Authorizations</a:t>
            </a:r>
          </a:p>
          <a:p>
            <a:pPr marL="706008" lvl="1" indent="-302575"/>
            <a:r>
              <a:rPr lang="en-US"/>
              <a:t>888-605-4807 (Medical)</a:t>
            </a:r>
          </a:p>
          <a:p>
            <a:pPr marL="706008" lvl="1" indent="-302575"/>
            <a:r>
              <a:rPr lang="en-US"/>
              <a:t>877-464-2911 (Behavioral Health)</a:t>
            </a:r>
          </a:p>
          <a:p>
            <a:pPr marL="302575" indent="-302575">
              <a:buFont typeface="Arial" panose="020B0604020202020204" pitchFamily="34" charset="0"/>
              <a:buChar char="•"/>
            </a:pPr>
            <a:endParaRPr lang="en-US"/>
          </a:p>
          <a:p>
            <a:pPr marL="302575" indent="-302575"/>
            <a:endParaRPr lang="en-US"/>
          </a:p>
        </p:txBody>
      </p:sp>
    </p:spTree>
    <p:extLst>
      <p:ext uri="{BB962C8B-B14F-4D97-AF65-F5344CB8AC3E}">
        <p14:creationId xmlns:p14="http://schemas.microsoft.com/office/powerpoint/2010/main" val="39508818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81B54A5-F126-47B8-B045-751A7A871C89}"/>
              </a:ext>
            </a:extLst>
          </p:cNvPr>
          <p:cNvSpPr>
            <a:spLocks noGrp="1"/>
          </p:cNvSpPr>
          <p:nvPr>
            <p:ph idx="1"/>
          </p:nvPr>
        </p:nvSpPr>
        <p:spPr/>
        <p:txBody>
          <a:bodyPr rtlCol="0">
            <a:noAutofit/>
          </a:bodyPr>
          <a:lstStyle/>
          <a:p>
            <a:pPr marL="0" indent="0" fontAlgn="auto">
              <a:lnSpc>
                <a:spcPct val="80000"/>
              </a:lnSpc>
              <a:spcAft>
                <a:spcPts val="0"/>
              </a:spcAft>
              <a:buNone/>
              <a:defRPr/>
            </a:pPr>
            <a:endParaRPr lang="en-US" altLang="en-US" sz="923">
              <a:ea typeface="ＭＳ Ｐゴシック" panose="020B0600070205080204" pitchFamily="34" charset="-128"/>
            </a:endParaRPr>
          </a:p>
          <a:p>
            <a:pPr marL="0" indent="0" fontAlgn="auto">
              <a:lnSpc>
                <a:spcPct val="80000"/>
              </a:lnSpc>
              <a:spcAft>
                <a:spcPts val="0"/>
              </a:spcAft>
              <a:defRPr/>
            </a:pPr>
            <a:endParaRPr lang="en-US" altLang="en-US" sz="528">
              <a:ea typeface="ＭＳ Ｐゴシック" panose="020B0600070205080204" pitchFamily="34" charset="-128"/>
            </a:endParaRPr>
          </a:p>
        </p:txBody>
      </p:sp>
      <p:sp>
        <p:nvSpPr>
          <p:cNvPr id="11267" name="Title 2">
            <a:extLst>
              <a:ext uri="{FF2B5EF4-FFF2-40B4-BE49-F238E27FC236}">
                <a16:creationId xmlns:a16="http://schemas.microsoft.com/office/drawing/2014/main" id="{6377D0E0-9868-4565-B3C5-F3F1AD9F8CAC}"/>
              </a:ext>
            </a:extLst>
          </p:cNvPr>
          <p:cNvSpPr txBox="1">
            <a:spLocks noChangeArrowheads="1"/>
          </p:cNvSpPr>
          <p:nvPr/>
        </p:nvSpPr>
        <p:spPr bwMode="auto">
          <a:xfrm>
            <a:off x="1719363" y="-172006"/>
            <a:ext cx="6464098" cy="903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30163" bIns="30163" anchor="ctr"/>
          <a:lstStyle>
            <a:lvl1pPr defTabSz="4572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0"/>
              </a:spcBef>
              <a:spcAft>
                <a:spcPct val="0"/>
              </a:spcAft>
              <a:buNone/>
            </a:pPr>
            <a:r>
              <a:rPr lang="en-US" altLang="en-US" sz="2639" b="1">
                <a:solidFill>
                  <a:srgbClr val="000000"/>
                </a:solidFill>
                <a:latin typeface="Arial" panose="020B0604020202020204" pitchFamily="34" charset="0"/>
                <a:ea typeface="ＭＳ Ｐゴシック" panose="020B0600070205080204" pitchFamily="34" charset="-128"/>
                <a:cs typeface="Arial" panose="020B0604020202020204" pitchFamily="34" charset="0"/>
              </a:rPr>
              <a:t>Announcements</a:t>
            </a:r>
          </a:p>
        </p:txBody>
      </p:sp>
      <p:cxnSp>
        <p:nvCxnSpPr>
          <p:cNvPr id="7" name="Straight Connector 6">
            <a:extLst>
              <a:ext uri="{FF2B5EF4-FFF2-40B4-BE49-F238E27FC236}">
                <a16:creationId xmlns:a16="http://schemas.microsoft.com/office/drawing/2014/main" id="{3929F113-20E6-4227-BD95-965563AD7A0C}"/>
              </a:ext>
            </a:extLst>
          </p:cNvPr>
          <p:cNvCxnSpPr>
            <a:cxnSpLocks/>
          </p:cNvCxnSpPr>
          <p:nvPr/>
        </p:nvCxnSpPr>
        <p:spPr>
          <a:xfrm flipV="1">
            <a:off x="1147522" y="731837"/>
            <a:ext cx="7607779" cy="0"/>
          </a:xfrm>
          <a:prstGeom prst="line">
            <a:avLst/>
          </a:prstGeom>
          <a:ln w="19050" cmpd="sng">
            <a:solidFill>
              <a:srgbClr val="FF0000"/>
            </a:solidFill>
          </a:ln>
        </p:spPr>
        <p:style>
          <a:lnRef idx="2">
            <a:schemeClr val="accent2"/>
          </a:lnRef>
          <a:fillRef idx="0">
            <a:schemeClr val="accent2"/>
          </a:fillRef>
          <a:effectRef idx="1">
            <a:schemeClr val="accent2"/>
          </a:effectRef>
          <a:fontRef idx="minor">
            <a:schemeClr val="tx1"/>
          </a:fontRef>
        </p:style>
      </p:cxnSp>
      <p:sp>
        <p:nvSpPr>
          <p:cNvPr id="8" name="TextBox 7">
            <a:extLst>
              <a:ext uri="{FF2B5EF4-FFF2-40B4-BE49-F238E27FC236}">
                <a16:creationId xmlns:a16="http://schemas.microsoft.com/office/drawing/2014/main" id="{5C470974-2494-4C33-A637-44B9B193CD22}"/>
              </a:ext>
            </a:extLst>
          </p:cNvPr>
          <p:cNvSpPr txBox="1"/>
          <p:nvPr/>
        </p:nvSpPr>
        <p:spPr>
          <a:xfrm>
            <a:off x="189803" y="1366017"/>
            <a:ext cx="5348139" cy="3459257"/>
          </a:xfrm>
          <a:prstGeom prst="rect">
            <a:avLst/>
          </a:prstGeom>
          <a:noFill/>
        </p:spPr>
        <p:txBody>
          <a:bodyPr wrap="square" lIns="74271" tIns="37136" rIns="74271" bIns="37136" rtlCol="0" anchor="t">
            <a:spAutoFit/>
          </a:bodyPr>
          <a:lstStyle/>
          <a:p>
            <a:pPr marL="232086" indent="-232086">
              <a:spcBef>
                <a:spcPts val="975"/>
              </a:spcBef>
              <a:buFont typeface="Wingdings" panose="05000000000000000000" pitchFamily="2" charset="2"/>
              <a:buChar char="Ø"/>
            </a:pPr>
            <a:r>
              <a:rPr lang="en-US" sz="1949"/>
              <a:t>All attendees will be muted during the presentation.</a:t>
            </a:r>
          </a:p>
          <a:p>
            <a:pPr marL="232086" indent="-232086">
              <a:spcBef>
                <a:spcPts val="975"/>
              </a:spcBef>
              <a:buFont typeface="Wingdings" panose="05000000000000000000" pitchFamily="2" charset="2"/>
              <a:buChar char="Ø"/>
            </a:pPr>
            <a:r>
              <a:rPr lang="en-US" sz="1949"/>
              <a:t>Please use the Q&amp;A box shown at right to ask a question during the presentation. Please ask all panelists. Questions by held for verbal response during Q&amp;A.</a:t>
            </a:r>
          </a:p>
          <a:p>
            <a:pPr marL="232086" indent="-232086">
              <a:spcBef>
                <a:spcPts val="975"/>
              </a:spcBef>
              <a:buFont typeface="Wingdings" panose="05000000000000000000" pitchFamily="2" charset="2"/>
              <a:buChar char="Ø"/>
            </a:pPr>
            <a:r>
              <a:rPr lang="en-US" sz="1949"/>
              <a:t>Individuals on the phone will be able to ask questions at the end of the presentation. </a:t>
            </a:r>
          </a:p>
          <a:p>
            <a:pPr marL="232086" indent="-232086">
              <a:spcBef>
                <a:spcPts val="975"/>
              </a:spcBef>
              <a:buFont typeface="Wingdings" panose="05000000000000000000" pitchFamily="2" charset="2"/>
              <a:buChar char="Ø"/>
            </a:pPr>
            <a:r>
              <a:rPr lang="en-US" sz="1949"/>
              <a:t>A copy of the presentation will be available on the DHFC website.</a:t>
            </a:r>
          </a:p>
        </p:txBody>
      </p:sp>
      <p:pic>
        <p:nvPicPr>
          <p:cNvPr id="14" name="Picture 13" descr="A screenshot of a cell phone&#10;&#10;Description automatically generated">
            <a:extLst>
              <a:ext uri="{FF2B5EF4-FFF2-40B4-BE49-F238E27FC236}">
                <a16:creationId xmlns:a16="http://schemas.microsoft.com/office/drawing/2014/main" id="{F3074BE9-AC81-4E02-88DA-E1D3C954A1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8261" y="2810244"/>
            <a:ext cx="3597511" cy="2398340"/>
          </a:xfrm>
          <a:prstGeom prst="rect">
            <a:avLst/>
          </a:prstGeom>
        </p:spPr>
      </p:pic>
      <p:pic>
        <p:nvPicPr>
          <p:cNvPr id="16" name="Picture 15" descr="A screenshot of a social media post&#10;&#10;Description automatically generated">
            <a:extLst>
              <a:ext uri="{FF2B5EF4-FFF2-40B4-BE49-F238E27FC236}">
                <a16:creationId xmlns:a16="http://schemas.microsoft.com/office/drawing/2014/main" id="{A58CF2EE-CD56-4F6D-A054-7B04A1217F2A}"/>
              </a:ext>
            </a:extLst>
          </p:cNvPr>
          <p:cNvPicPr>
            <a:picLocks noChangeAspect="1"/>
          </p:cNvPicPr>
          <p:nvPr/>
        </p:nvPicPr>
        <p:blipFill rotWithShape="1">
          <a:blip r:embed="rId3">
            <a:extLst>
              <a:ext uri="{28A0092B-C50C-407E-A947-70E740481C1C}">
                <a14:useLocalDpi xmlns:a14="http://schemas.microsoft.com/office/drawing/2010/main" val="0"/>
              </a:ext>
            </a:extLst>
          </a:blip>
          <a:srcRect t="13010" b="22237"/>
          <a:stretch/>
        </p:blipFill>
        <p:spPr>
          <a:xfrm>
            <a:off x="5912212" y="1337544"/>
            <a:ext cx="3713559" cy="2334490"/>
          </a:xfrm>
          <a:prstGeom prst="rect">
            <a:avLst/>
          </a:prstGeom>
        </p:spPr>
      </p:pic>
      <p:grpSp>
        <p:nvGrpSpPr>
          <p:cNvPr id="9" name="Group 8">
            <a:extLst>
              <a:ext uri="{FF2B5EF4-FFF2-40B4-BE49-F238E27FC236}">
                <a16:creationId xmlns:a16="http://schemas.microsoft.com/office/drawing/2014/main" id="{FD1E2270-6FDF-4C39-9339-F9CD76E2ABAE}"/>
              </a:ext>
            </a:extLst>
          </p:cNvPr>
          <p:cNvGrpSpPr/>
          <p:nvPr/>
        </p:nvGrpSpPr>
        <p:grpSpPr>
          <a:xfrm>
            <a:off x="8604073" y="83735"/>
            <a:ext cx="1224139" cy="830666"/>
            <a:chOff x="4113212" y="214312"/>
            <a:chExt cx="2133600" cy="1447800"/>
          </a:xfrm>
        </p:grpSpPr>
        <p:sp>
          <p:nvSpPr>
            <p:cNvPr id="10" name="Rectangle 9">
              <a:extLst>
                <a:ext uri="{FF2B5EF4-FFF2-40B4-BE49-F238E27FC236}">
                  <a16:creationId xmlns:a16="http://schemas.microsoft.com/office/drawing/2014/main" id="{EB369919-B986-4E66-BAE9-F285D7A124C9}"/>
                </a:ext>
              </a:extLst>
            </p:cNvPr>
            <p:cNvSpPr/>
            <p:nvPr/>
          </p:nvSpPr>
          <p:spPr bwMode="auto">
            <a:xfrm>
              <a:off x="4113212" y="214312"/>
              <a:ext cx="2133600" cy="14478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234950" marR="0" indent="-234950" algn="l" defTabSz="914400" rtl="0" eaLnBrk="0" fontAlgn="base" latinLnBrk="0" hangingPunct="0">
                <a:lnSpc>
                  <a:spcPct val="100000"/>
                </a:lnSpc>
                <a:spcBef>
                  <a:spcPct val="100000"/>
                </a:spcBef>
                <a:spcAft>
                  <a:spcPct val="0"/>
                </a:spcAft>
                <a:buClr>
                  <a:srgbClr val="0B1F65"/>
                </a:buClr>
                <a:buSzTx/>
                <a:buFont typeface="Webdings" pitchFamily="-112" charset="2"/>
                <a:buNone/>
                <a:tabLst/>
              </a:pPr>
              <a:endParaRPr kumimoji="0" lang="en-US" sz="1400" b="0" i="0" u="none" strike="noStrike" cap="none" normalizeH="0" baseline="0">
                <a:ln>
                  <a:noFill/>
                </a:ln>
                <a:solidFill>
                  <a:schemeClr val="tx1"/>
                </a:solidFill>
                <a:effectLst/>
                <a:latin typeface="Arial" pitchFamily="-112" charset="0"/>
              </a:endParaRPr>
            </a:p>
          </p:txBody>
        </p:sp>
        <p:pic>
          <p:nvPicPr>
            <p:cNvPr id="11" name="Picture 2" descr="Department of Health Care Finance">
              <a:extLst>
                <a:ext uri="{FF2B5EF4-FFF2-40B4-BE49-F238E27FC236}">
                  <a16:creationId xmlns:a16="http://schemas.microsoft.com/office/drawing/2014/main" id="{F53322E1-C0CB-4BFA-8E74-006CC8C54A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5612" y="381000"/>
              <a:ext cx="1905000" cy="111442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6571471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AMERIHEALTH CARITAS DC CONTACT INFO</a:t>
            </a:r>
          </a:p>
        </p:txBody>
      </p:sp>
      <p:sp>
        <p:nvSpPr>
          <p:cNvPr id="3" name="Footer Placeholder 2"/>
          <p:cNvSpPr>
            <a:spLocks noGrp="1"/>
          </p:cNvSpPr>
          <p:nvPr>
            <p:ph type="ftr" sz="quarter" idx="10"/>
          </p:nvPr>
        </p:nvSpPr>
        <p:spPr/>
        <p:txBody>
          <a:bodyPr/>
          <a:lstStyle/>
          <a:p>
            <a:pPr defTabSz="806867" fontAlgn="auto">
              <a:spcBef>
                <a:spcPts val="0"/>
              </a:spcBef>
              <a:spcAft>
                <a:spcPts val="0"/>
              </a:spcAft>
            </a:pPr>
            <a:r>
              <a:rPr lang="en-US">
                <a:solidFill>
                  <a:srgbClr val="003CA5"/>
                </a:solidFill>
                <a:latin typeface="Calibri" panose="020F0502020204030204"/>
                <a:ea typeface="+mn-ea"/>
              </a:rPr>
              <a:t>AmeriHealth Caritas District of Columbia</a:t>
            </a:r>
          </a:p>
        </p:txBody>
      </p:sp>
      <p:sp>
        <p:nvSpPr>
          <p:cNvPr id="4" name="Slide Number Placeholder 3"/>
          <p:cNvSpPr>
            <a:spLocks noGrp="1"/>
          </p:cNvSpPr>
          <p:nvPr>
            <p:ph type="sldNum" sz="quarter" idx="11"/>
          </p:nvPr>
        </p:nvSpPr>
        <p:spPr/>
        <p:txBody>
          <a:bodyPr/>
          <a:lstStyle/>
          <a:p>
            <a:pPr defTabSz="806867" fontAlgn="auto">
              <a:spcBef>
                <a:spcPts val="0"/>
              </a:spcBef>
              <a:spcAft>
                <a:spcPts val="0"/>
              </a:spcAft>
            </a:pPr>
            <a:fld id="{20332274-F28D-1B47-8F4B-7D312FE1D572}" type="slidenum">
              <a:rPr lang="en-US">
                <a:solidFill>
                  <a:srgbClr val="003CA5"/>
                </a:solidFill>
                <a:latin typeface="Calibri" panose="020F0502020204030204"/>
                <a:ea typeface="+mn-ea"/>
              </a:rPr>
              <a:pPr defTabSz="806867" fontAlgn="auto">
                <a:spcBef>
                  <a:spcPts val="0"/>
                </a:spcBef>
                <a:spcAft>
                  <a:spcPts val="0"/>
                </a:spcAft>
              </a:pPr>
              <a:t>19</a:t>
            </a:fld>
            <a:endParaRPr lang="en-US">
              <a:solidFill>
                <a:srgbClr val="003CA5"/>
              </a:solidFill>
              <a:latin typeface="Calibri" panose="020F0502020204030204"/>
              <a:ea typeface="+mn-ea"/>
            </a:endParaRPr>
          </a:p>
        </p:txBody>
      </p:sp>
      <p:sp>
        <p:nvSpPr>
          <p:cNvPr id="5" name="Content Placeholder 4"/>
          <p:cNvSpPr>
            <a:spLocks noGrp="1"/>
          </p:cNvSpPr>
          <p:nvPr>
            <p:ph sz="quarter" idx="12"/>
          </p:nvPr>
        </p:nvSpPr>
        <p:spPr>
          <a:xfrm>
            <a:off x="917295" y="1109383"/>
            <a:ext cx="8068235" cy="4945953"/>
          </a:xfrm>
        </p:spPr>
        <p:txBody>
          <a:bodyPr>
            <a:normAutofit/>
          </a:bodyPr>
          <a:lstStyle/>
          <a:p>
            <a:pPr marL="302575" indent="-302575">
              <a:buFont typeface="Arial" panose="020B0604020202020204" pitchFamily="34" charset="0"/>
              <a:buChar char="•"/>
            </a:pPr>
            <a:r>
              <a:rPr lang="en-US" b="1"/>
              <a:t>Pharmacy Provider Services</a:t>
            </a:r>
          </a:p>
          <a:p>
            <a:pPr marL="706008" lvl="1" indent="-302575"/>
            <a:r>
              <a:rPr lang="en-US"/>
              <a:t>888-602-3741 (Medicaid)</a:t>
            </a:r>
          </a:p>
          <a:p>
            <a:pPr marL="706008" lvl="1" indent="-302575"/>
            <a:r>
              <a:rPr lang="en-US"/>
              <a:t>888-987-5821 (Alliance)</a:t>
            </a:r>
          </a:p>
          <a:p>
            <a:pPr marL="302575" indent="-302575">
              <a:buFont typeface="Arial" panose="020B0604020202020204" pitchFamily="34" charset="0"/>
              <a:buChar char="•"/>
            </a:pPr>
            <a:r>
              <a:rPr lang="en-US" b="1"/>
              <a:t>Suspected Fraud or Abuse</a:t>
            </a:r>
          </a:p>
          <a:p>
            <a:pPr marL="706008" lvl="1" indent="-302575"/>
            <a:r>
              <a:rPr lang="en-US"/>
              <a:t>866-575-0417</a:t>
            </a:r>
          </a:p>
          <a:p>
            <a:pPr marL="302575" indent="-302575">
              <a:buFont typeface="Arial" panose="020B0604020202020204" pitchFamily="34" charset="0"/>
              <a:buChar char="•"/>
            </a:pPr>
            <a:r>
              <a:rPr lang="en-US" b="1"/>
              <a:t>Radiology Prior Authorization (National Imaging Associates, Inc.)</a:t>
            </a:r>
          </a:p>
          <a:p>
            <a:pPr marL="706008" lvl="1" indent="-302575"/>
            <a:r>
              <a:rPr lang="en-US"/>
              <a:t>877-517-9177</a:t>
            </a:r>
          </a:p>
          <a:p>
            <a:pPr marL="302575" indent="-302575">
              <a:buFont typeface="Arial" panose="020B0604020202020204" pitchFamily="34" charset="0"/>
              <a:buChar char="•"/>
            </a:pPr>
            <a:r>
              <a:rPr lang="en-US" b="1"/>
              <a:t>Provider Appeals</a:t>
            </a:r>
          </a:p>
          <a:p>
            <a:pPr marL="706008" lvl="1" indent="-302575"/>
            <a:r>
              <a:rPr lang="en-US"/>
              <a:t>877-759-6254</a:t>
            </a:r>
          </a:p>
          <a:p>
            <a:pPr marL="302575" indent="-302575">
              <a:buFont typeface="Arial" panose="020B0604020202020204" pitchFamily="34" charset="0"/>
              <a:buChar char="•"/>
            </a:pPr>
            <a:r>
              <a:rPr lang="en-US" b="1"/>
              <a:t>Medical Determination (Peer to Peer)</a:t>
            </a:r>
          </a:p>
          <a:p>
            <a:pPr marL="706008" lvl="1" indent="-302575"/>
            <a:r>
              <a:rPr lang="en-US"/>
              <a:t>877-759-6274</a:t>
            </a:r>
          </a:p>
          <a:p>
            <a:pPr marL="302575" indent="-302575">
              <a:buFont typeface="Arial" panose="020B0604020202020204" pitchFamily="34" charset="0"/>
              <a:buChar char="•"/>
            </a:pPr>
            <a:r>
              <a:rPr lang="en-US" b="1"/>
              <a:t>Credentialing</a:t>
            </a:r>
          </a:p>
          <a:p>
            <a:pPr marL="706008" lvl="1" indent="-302575"/>
            <a:r>
              <a:rPr lang="en-US"/>
              <a:t>877-759-6186</a:t>
            </a:r>
          </a:p>
          <a:p>
            <a:pPr marL="302575" indent="-302575">
              <a:buFont typeface="Arial" panose="020B0604020202020204" pitchFamily="34" charset="0"/>
              <a:buChar char="•"/>
            </a:pPr>
            <a:endParaRPr lang="en-US"/>
          </a:p>
        </p:txBody>
      </p:sp>
    </p:spTree>
    <p:extLst>
      <p:ext uri="{BB962C8B-B14F-4D97-AF65-F5344CB8AC3E}">
        <p14:creationId xmlns:p14="http://schemas.microsoft.com/office/powerpoint/2010/main" val="15011020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Tree>
    <p:extLst>
      <p:ext uri="{BB962C8B-B14F-4D97-AF65-F5344CB8AC3E}">
        <p14:creationId xmlns:p14="http://schemas.microsoft.com/office/powerpoint/2010/main" val="5985620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F47685E8-4C9E-4A4E-8E1F-0F94684DA024}"/>
              </a:ext>
            </a:extLst>
          </p:cNvPr>
          <p:cNvSpPr>
            <a:spLocks noGrp="1" noChangeArrowheads="1"/>
          </p:cNvSpPr>
          <p:nvPr>
            <p:ph type="title"/>
          </p:nvPr>
        </p:nvSpPr>
        <p:spPr>
          <a:xfrm>
            <a:off x="1302324" y="643830"/>
            <a:ext cx="7298176" cy="557034"/>
          </a:xfrm>
        </p:spPr>
        <p:txBody>
          <a:bodyPr/>
          <a:lstStyle/>
          <a:p>
            <a:pPr algn="ctr">
              <a:defRPr/>
            </a:pPr>
            <a:r>
              <a:rPr lang="en-US" altLang="en-US" sz="2599">
                <a:latin typeface="+mn-lt"/>
                <a:ea typeface="ＭＳ Ｐゴシック" panose="020B0600070205080204" pitchFamily="34" charset="-128"/>
              </a:rPr>
              <a:t>Agenda</a:t>
            </a:r>
          </a:p>
        </p:txBody>
      </p:sp>
      <p:sp>
        <p:nvSpPr>
          <p:cNvPr id="6147" name="Content Placeholder 1">
            <a:extLst>
              <a:ext uri="{FF2B5EF4-FFF2-40B4-BE49-F238E27FC236}">
                <a16:creationId xmlns:a16="http://schemas.microsoft.com/office/drawing/2014/main" id="{AB0BE675-E1C1-4610-B16C-EA657DE017B9}"/>
              </a:ext>
            </a:extLst>
          </p:cNvPr>
          <p:cNvSpPr>
            <a:spLocks noGrp="1" noChangeArrowheads="1"/>
          </p:cNvSpPr>
          <p:nvPr>
            <p:ph idx="1"/>
          </p:nvPr>
        </p:nvSpPr>
        <p:spPr>
          <a:xfrm>
            <a:off x="181550" y="1200864"/>
            <a:ext cx="9355641" cy="4146808"/>
          </a:xfrm>
        </p:spPr>
        <p:txBody>
          <a:bodyPr/>
          <a:lstStyle/>
          <a:p>
            <a:pPr marL="563453" lvl="1" indent="-371338">
              <a:spcBef>
                <a:spcPct val="0"/>
              </a:spcBef>
              <a:buFont typeface="+mj-lt"/>
              <a:buAutoNum type="arabicPeriod"/>
            </a:pPr>
            <a:r>
              <a:rPr lang="en-US" altLang="en-US" sz="2274">
                <a:ea typeface="ＭＳ Ｐゴシック" panose="020B0600070205080204" pitchFamily="34" charset="-128"/>
              </a:rPr>
              <a:t>Welcome &amp; Introduction</a:t>
            </a:r>
          </a:p>
          <a:p>
            <a:pPr marL="1021179" lvl="2" indent="-278503">
              <a:spcBef>
                <a:spcPct val="0"/>
              </a:spcBef>
              <a:buFont typeface="Arial" panose="020B0604020202020204" pitchFamily="34" charset="0"/>
              <a:buChar char="•"/>
            </a:pPr>
            <a:r>
              <a:rPr lang="en-US" altLang="en-US" sz="1949">
                <a:ea typeface="ＭＳ Ｐゴシック" panose="020B0600070205080204" pitchFamily="34" charset="-128"/>
              </a:rPr>
              <a:t>DHCF </a:t>
            </a:r>
            <a:r>
              <a:rPr lang="en-US" altLang="en-US" sz="2000">
                <a:solidFill>
                  <a:srgbClr val="000000"/>
                </a:solidFill>
                <a:latin typeface="Arial" panose="020B0604020202020204" pitchFamily="34" charset="0"/>
                <a:ea typeface="ＭＳ Ｐゴシック" panose="020B0600070205080204" pitchFamily="34" charset="-128"/>
                <a:cs typeface="Arial" panose="020B0604020202020204" pitchFamily="34" charset="0"/>
              </a:rPr>
              <a:t>Strategic Priorities</a:t>
            </a:r>
            <a:endParaRPr lang="en-US" altLang="en-US" sz="1949">
              <a:ea typeface="ＭＳ Ｐゴシック" panose="020B0600070205080204" pitchFamily="34" charset="-128"/>
            </a:endParaRPr>
          </a:p>
          <a:p>
            <a:pPr marL="1021179" lvl="2" indent="-278503">
              <a:spcBef>
                <a:spcPct val="0"/>
              </a:spcBef>
              <a:buFont typeface="Arial" panose="020B0604020202020204" pitchFamily="34" charset="0"/>
              <a:buChar char="•"/>
            </a:pPr>
            <a:r>
              <a:rPr lang="en-US" altLang="en-US" sz="1949">
                <a:ea typeface="ＭＳ Ｐゴシック" panose="020B0600070205080204" pitchFamily="34" charset="-128"/>
              </a:rPr>
              <a:t>Transition Background &amp; Key Takeaways</a:t>
            </a:r>
          </a:p>
          <a:p>
            <a:pPr marL="1021179" lvl="2" indent="-278503">
              <a:spcBef>
                <a:spcPct val="0"/>
              </a:spcBef>
              <a:buFont typeface="Arial" panose="020B0604020202020204" pitchFamily="34" charset="0"/>
              <a:buChar char="•"/>
            </a:pPr>
            <a:r>
              <a:rPr lang="en-US" altLang="en-US" sz="1949">
                <a:ea typeface="ＭＳ Ｐゴシック" panose="020B0600070205080204" pitchFamily="34" charset="-128"/>
              </a:rPr>
              <a:t>Continuity of Care Expectations</a:t>
            </a:r>
          </a:p>
          <a:p>
            <a:pPr marL="563453" lvl="1" indent="-371338">
              <a:lnSpc>
                <a:spcPct val="100000"/>
              </a:lnSpc>
              <a:spcBef>
                <a:spcPts val="975"/>
              </a:spcBef>
              <a:buFont typeface="+mj-lt"/>
              <a:buAutoNum type="arabicPeriod"/>
            </a:pPr>
            <a:r>
              <a:rPr lang="en-US" altLang="en-US" sz="1949" b="1">
                <a:ea typeface="ＭＳ Ｐゴシック" panose="020B0600070205080204" pitchFamily="34" charset="-128"/>
              </a:rPr>
              <a:t>DC’s Managed Care Organizations (MCO)</a:t>
            </a:r>
          </a:p>
          <a:p>
            <a:pPr marL="1021179" lvl="2" indent="-278503">
              <a:spcBef>
                <a:spcPts val="600"/>
              </a:spcBef>
              <a:buFont typeface="Arial" panose="020B0604020202020204" pitchFamily="34" charset="0"/>
              <a:buChar char="•"/>
            </a:pPr>
            <a:r>
              <a:rPr lang="en-US" altLang="en-US" sz="1624">
                <a:ea typeface="ＭＳ Ｐゴシック" panose="020B0600070205080204" pitchFamily="34" charset="-128"/>
              </a:rPr>
              <a:t>AmeriHealth Caritas District of Columbia, Inc</a:t>
            </a:r>
          </a:p>
          <a:p>
            <a:pPr marL="1021179" lvl="2" indent="-278503">
              <a:spcBef>
                <a:spcPts val="600"/>
              </a:spcBef>
              <a:buFont typeface="Arial" panose="020B0604020202020204" pitchFamily="34" charset="0"/>
              <a:buChar char="•"/>
            </a:pPr>
            <a:r>
              <a:rPr lang="en-US" altLang="en-US" sz="1624" b="1">
                <a:ea typeface="ＭＳ Ｐゴシック" panose="020B0600070205080204" pitchFamily="34" charset="-128"/>
              </a:rPr>
              <a:t>CareFirst BlueCross BlueShield Community Health Plan District of Columbia (formerly known as Trusted Health Plan)</a:t>
            </a:r>
          </a:p>
          <a:p>
            <a:pPr marL="1021179" lvl="2" indent="-278503">
              <a:spcBef>
                <a:spcPts val="600"/>
              </a:spcBef>
              <a:buFont typeface="Arial" panose="020B0604020202020204" pitchFamily="34" charset="0"/>
              <a:buChar char="•"/>
            </a:pPr>
            <a:r>
              <a:rPr lang="en-US" altLang="en-US" sz="1624">
                <a:ea typeface="ＭＳ Ｐゴシック" panose="020B0600070205080204" pitchFamily="34" charset="-128"/>
              </a:rPr>
              <a:t>MedStar Family Choice</a:t>
            </a:r>
          </a:p>
          <a:p>
            <a:pPr marL="563453" lvl="1" indent="-371338">
              <a:lnSpc>
                <a:spcPct val="100000"/>
              </a:lnSpc>
              <a:spcBef>
                <a:spcPts val="975"/>
              </a:spcBef>
              <a:buFont typeface="+mj-lt"/>
              <a:buAutoNum type="arabicPeriod"/>
            </a:pPr>
            <a:r>
              <a:rPr lang="en-US" altLang="en-US" sz="1949">
                <a:ea typeface="ＭＳ Ｐゴシック" panose="020B0600070205080204" pitchFamily="34" charset="-128"/>
              </a:rPr>
              <a:t>Questions &amp; Answers</a:t>
            </a:r>
          </a:p>
          <a:p>
            <a:pPr marL="563453" lvl="1" indent="-371338">
              <a:lnSpc>
                <a:spcPct val="100000"/>
              </a:lnSpc>
              <a:spcBef>
                <a:spcPts val="975"/>
              </a:spcBef>
              <a:buFont typeface="+mj-lt"/>
              <a:buAutoNum type="arabicPeriod"/>
            </a:pPr>
            <a:r>
              <a:rPr lang="en-US" altLang="en-US" sz="1949">
                <a:ea typeface="ＭＳ Ｐゴシック" panose="020B0600070205080204" pitchFamily="34" charset="-128"/>
              </a:rPr>
              <a:t>Additional Resources</a:t>
            </a:r>
          </a:p>
          <a:p>
            <a:pPr marL="192115" lvl="1" indent="0">
              <a:lnSpc>
                <a:spcPct val="100000"/>
              </a:lnSpc>
              <a:spcBef>
                <a:spcPts val="975"/>
              </a:spcBef>
              <a:buNone/>
            </a:pPr>
            <a:endParaRPr lang="en-US" altLang="en-US" sz="1949">
              <a:ea typeface="ＭＳ Ｐゴシック" panose="020B0600070205080204" pitchFamily="34" charset="-128"/>
            </a:endParaRPr>
          </a:p>
        </p:txBody>
      </p:sp>
      <p:grpSp>
        <p:nvGrpSpPr>
          <p:cNvPr id="6" name="Group 5">
            <a:extLst>
              <a:ext uri="{FF2B5EF4-FFF2-40B4-BE49-F238E27FC236}">
                <a16:creationId xmlns:a16="http://schemas.microsoft.com/office/drawing/2014/main" id="{B1E9289D-F926-403D-8BEA-DD7390DC7FFD}"/>
              </a:ext>
            </a:extLst>
          </p:cNvPr>
          <p:cNvGrpSpPr/>
          <p:nvPr/>
        </p:nvGrpSpPr>
        <p:grpSpPr>
          <a:xfrm>
            <a:off x="8604073" y="83735"/>
            <a:ext cx="1224139" cy="830666"/>
            <a:chOff x="4113212" y="214312"/>
            <a:chExt cx="2133600" cy="1447800"/>
          </a:xfrm>
        </p:grpSpPr>
        <p:sp>
          <p:nvSpPr>
            <p:cNvPr id="7" name="Rectangle 6">
              <a:extLst>
                <a:ext uri="{FF2B5EF4-FFF2-40B4-BE49-F238E27FC236}">
                  <a16:creationId xmlns:a16="http://schemas.microsoft.com/office/drawing/2014/main" id="{D79FAF07-AC86-405B-9199-B3AA394C5B19}"/>
                </a:ext>
              </a:extLst>
            </p:cNvPr>
            <p:cNvSpPr/>
            <p:nvPr/>
          </p:nvSpPr>
          <p:spPr bwMode="auto">
            <a:xfrm>
              <a:off x="4113212" y="214312"/>
              <a:ext cx="2133600" cy="14478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234950" marR="0" indent="-234950" algn="l" defTabSz="914400" rtl="0" eaLnBrk="0" fontAlgn="base" latinLnBrk="0" hangingPunct="0">
                <a:lnSpc>
                  <a:spcPct val="100000"/>
                </a:lnSpc>
                <a:spcBef>
                  <a:spcPct val="100000"/>
                </a:spcBef>
                <a:spcAft>
                  <a:spcPct val="0"/>
                </a:spcAft>
                <a:buClr>
                  <a:srgbClr val="0B1F65"/>
                </a:buClr>
                <a:buSzTx/>
                <a:buFont typeface="Webdings" pitchFamily="-112" charset="2"/>
                <a:buNone/>
                <a:tabLst/>
              </a:pPr>
              <a:endParaRPr kumimoji="0" lang="en-US" sz="1400" b="0" i="0" u="none" strike="noStrike" cap="none" normalizeH="0" baseline="0">
                <a:ln>
                  <a:noFill/>
                </a:ln>
                <a:solidFill>
                  <a:schemeClr val="tx1"/>
                </a:solidFill>
                <a:effectLst/>
                <a:latin typeface="Arial" pitchFamily="-112" charset="0"/>
              </a:endParaRPr>
            </a:p>
          </p:txBody>
        </p:sp>
        <p:pic>
          <p:nvPicPr>
            <p:cNvPr id="8" name="Picture 2" descr="Department of Health Care Finance">
              <a:extLst>
                <a:ext uri="{FF2B5EF4-FFF2-40B4-BE49-F238E27FC236}">
                  <a16:creationId xmlns:a16="http://schemas.microsoft.com/office/drawing/2014/main" id="{7245455F-D818-4DBA-B12D-4278269A26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5612" y="381000"/>
              <a:ext cx="1905000" cy="111442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018424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A145D8D-8A99-4085-892B-7544477DB942}"/>
              </a:ext>
            </a:extLst>
          </p:cNvPr>
          <p:cNvSpPr>
            <a:spLocks noGrp="1"/>
          </p:cNvSpPr>
          <p:nvPr>
            <p:ph type="title"/>
          </p:nvPr>
        </p:nvSpPr>
        <p:spPr/>
        <p:txBody>
          <a:bodyPr/>
          <a:lstStyle/>
          <a:p>
            <a:r>
              <a:rPr lang="en-US"/>
              <a:t>Provider Town Hall Meeting</a:t>
            </a:r>
          </a:p>
        </p:txBody>
      </p:sp>
      <p:sp>
        <p:nvSpPr>
          <p:cNvPr id="7" name="Text Placeholder 6">
            <a:extLst>
              <a:ext uri="{FF2B5EF4-FFF2-40B4-BE49-F238E27FC236}">
                <a16:creationId xmlns:a16="http://schemas.microsoft.com/office/drawing/2014/main" id="{C0057158-997D-40CD-8841-A6A802A346D5}"/>
              </a:ext>
            </a:extLst>
          </p:cNvPr>
          <p:cNvSpPr>
            <a:spLocks noGrp="1"/>
          </p:cNvSpPr>
          <p:nvPr>
            <p:ph type="body" sz="quarter" idx="10"/>
          </p:nvPr>
        </p:nvSpPr>
        <p:spPr/>
        <p:txBody>
          <a:bodyPr/>
          <a:lstStyle/>
          <a:p>
            <a:r>
              <a:rPr lang="en-US"/>
              <a:t>CareFirst Community Health Plan District of Columbia</a:t>
            </a:r>
          </a:p>
        </p:txBody>
      </p:sp>
      <p:sp>
        <p:nvSpPr>
          <p:cNvPr id="5" name="Footer Placeholder 4">
            <a:extLst>
              <a:ext uri="{FF2B5EF4-FFF2-40B4-BE49-F238E27FC236}">
                <a16:creationId xmlns:a16="http://schemas.microsoft.com/office/drawing/2014/main" id="{C9FC9038-BE89-49D5-99FA-34972FB43BF0}"/>
              </a:ext>
            </a:extLst>
          </p:cNvPr>
          <p:cNvSpPr>
            <a:spLocks noGrp="1"/>
          </p:cNvSpPr>
          <p:nvPr>
            <p:ph type="ftr" sz="quarter" idx="13"/>
          </p:nvPr>
        </p:nvSpPr>
        <p:spPr/>
        <p:txBody>
          <a:bodyPr/>
          <a:lstStyle/>
          <a:p>
            <a:pPr algn="r" defTabSz="742657" fontAlgn="auto">
              <a:spcBef>
                <a:spcPts val="0"/>
              </a:spcBef>
              <a:spcAft>
                <a:spcPts val="0"/>
              </a:spcAft>
            </a:pPr>
            <a:r>
              <a:rPr lang="en-US">
                <a:solidFill>
                  <a:srgbClr val="E97200"/>
                </a:solidFill>
              </a:rPr>
              <a:t>Proprietary and Confidential</a:t>
            </a:r>
          </a:p>
        </p:txBody>
      </p:sp>
    </p:spTree>
    <p:extLst>
      <p:ext uri="{BB962C8B-B14F-4D97-AF65-F5344CB8AC3E}">
        <p14:creationId xmlns:p14="http://schemas.microsoft.com/office/powerpoint/2010/main" val="78746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6437A9EC-B035-4B37-BC62-87395ACF3258}"/>
              </a:ext>
            </a:extLst>
          </p:cNvPr>
          <p:cNvGraphicFramePr/>
          <p:nvPr/>
        </p:nvGraphicFramePr>
        <p:xfrm>
          <a:off x="559121" y="1545099"/>
          <a:ext cx="8851682" cy="42893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Footer Placeholder 5">
            <a:extLst>
              <a:ext uri="{FF2B5EF4-FFF2-40B4-BE49-F238E27FC236}">
                <a16:creationId xmlns:a16="http://schemas.microsoft.com/office/drawing/2014/main" id="{4304DE5E-B9B3-45C3-96CF-FDC4DF48AB45}"/>
              </a:ext>
            </a:extLst>
          </p:cNvPr>
          <p:cNvSpPr>
            <a:spLocks noGrp="1"/>
          </p:cNvSpPr>
          <p:nvPr>
            <p:ph type="ftr" sz="quarter" idx="18"/>
          </p:nvPr>
        </p:nvSpPr>
        <p:spPr>
          <a:xfrm>
            <a:off x="7921911" y="5943787"/>
            <a:ext cx="1489513" cy="124994"/>
          </a:xfrm>
        </p:spPr>
        <p:txBody>
          <a:bodyPr vert="horz" wrap="none" lIns="0" tIns="0" rIns="0" bIns="0" rtlCol="0" anchor="t">
            <a:normAutofit/>
          </a:bodyPr>
          <a:lstStyle/>
          <a:p>
            <a:pPr algn="r" defTabSz="742657" fontAlgn="auto">
              <a:spcBef>
                <a:spcPts val="0"/>
              </a:spcBef>
              <a:spcAft>
                <a:spcPts val="487"/>
              </a:spcAft>
            </a:pPr>
            <a:r>
              <a:rPr lang="en-US">
                <a:solidFill>
                  <a:srgbClr val="E97200"/>
                </a:solidFill>
              </a:rPr>
              <a:t>Proprietary and Confidential</a:t>
            </a:r>
          </a:p>
        </p:txBody>
      </p:sp>
      <p:sp>
        <p:nvSpPr>
          <p:cNvPr id="7" name="Slide Number Placeholder 6">
            <a:extLst>
              <a:ext uri="{FF2B5EF4-FFF2-40B4-BE49-F238E27FC236}">
                <a16:creationId xmlns:a16="http://schemas.microsoft.com/office/drawing/2014/main" id="{5C496395-31AB-4994-A098-741DA043A951}"/>
              </a:ext>
            </a:extLst>
          </p:cNvPr>
          <p:cNvSpPr>
            <a:spLocks noGrp="1"/>
          </p:cNvSpPr>
          <p:nvPr>
            <p:ph type="sldNum" sz="quarter" idx="19"/>
          </p:nvPr>
        </p:nvSpPr>
        <p:spPr>
          <a:xfrm>
            <a:off x="9461883" y="5943788"/>
            <a:ext cx="271827" cy="124994"/>
          </a:xfrm>
        </p:spPr>
        <p:txBody>
          <a:bodyPr vert="horz" lIns="0" tIns="0" rIns="0" bIns="0" rtlCol="0" anchor="t">
            <a:normAutofit/>
          </a:bodyPr>
          <a:lstStyle/>
          <a:p>
            <a:pPr defTabSz="742657" fontAlgn="auto">
              <a:spcBef>
                <a:spcPts val="0"/>
              </a:spcBef>
              <a:spcAft>
                <a:spcPts val="487"/>
              </a:spcAft>
            </a:pPr>
            <a:fld id="{D3406041-D039-9948-9583-1296FE9D3272}" type="slidenum">
              <a:rPr lang="en-US">
                <a:solidFill>
                  <a:srgbClr val="FFFFFF">
                    <a:lumMod val="65000"/>
                  </a:srgbClr>
                </a:solidFill>
              </a:rPr>
              <a:pPr defTabSz="742657" fontAlgn="auto">
                <a:spcBef>
                  <a:spcPts val="0"/>
                </a:spcBef>
                <a:spcAft>
                  <a:spcPts val="487"/>
                </a:spcAft>
              </a:pPr>
              <a:t>23</a:t>
            </a:fld>
            <a:endParaRPr lang="en-US">
              <a:solidFill>
                <a:srgbClr val="FFFFFF">
                  <a:lumMod val="65000"/>
                </a:srgbClr>
              </a:solidFill>
            </a:endParaRPr>
          </a:p>
        </p:txBody>
      </p:sp>
      <p:sp>
        <p:nvSpPr>
          <p:cNvPr id="24" name="Title 7">
            <a:extLst>
              <a:ext uri="{FF2B5EF4-FFF2-40B4-BE49-F238E27FC236}">
                <a16:creationId xmlns:a16="http://schemas.microsoft.com/office/drawing/2014/main" id="{DEAE8AE0-03F8-45BF-ADC0-AF9CFB0651DF}"/>
              </a:ext>
            </a:extLst>
          </p:cNvPr>
          <p:cNvSpPr>
            <a:spLocks noGrp="1"/>
          </p:cNvSpPr>
          <p:nvPr>
            <p:ph type="title"/>
          </p:nvPr>
        </p:nvSpPr>
        <p:spPr>
          <a:xfrm>
            <a:off x="495140" y="643830"/>
            <a:ext cx="6684408" cy="742712"/>
          </a:xfrm>
        </p:spPr>
        <p:txBody>
          <a:bodyPr/>
          <a:lstStyle/>
          <a:p>
            <a:r>
              <a:rPr lang="en-US"/>
              <a:t>Welcome!</a:t>
            </a:r>
          </a:p>
        </p:txBody>
      </p:sp>
    </p:spTree>
    <p:extLst>
      <p:ext uri="{BB962C8B-B14F-4D97-AF65-F5344CB8AC3E}">
        <p14:creationId xmlns:p14="http://schemas.microsoft.com/office/powerpoint/2010/main" val="20736220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C59AE1-C805-4623-B90B-C2C14AA94078}"/>
              </a:ext>
            </a:extLst>
          </p:cNvPr>
          <p:cNvSpPr>
            <a:spLocks noGrp="1"/>
          </p:cNvSpPr>
          <p:nvPr>
            <p:ph type="title"/>
          </p:nvPr>
        </p:nvSpPr>
        <p:spPr/>
        <p:txBody>
          <a:bodyPr/>
          <a:lstStyle/>
          <a:p>
            <a:r>
              <a:rPr lang="en-US"/>
              <a:t>About Us</a:t>
            </a:r>
          </a:p>
        </p:txBody>
      </p:sp>
      <p:graphicFrame>
        <p:nvGraphicFramePr>
          <p:cNvPr id="7" name="Content Placeholder 6">
            <a:extLst>
              <a:ext uri="{FF2B5EF4-FFF2-40B4-BE49-F238E27FC236}">
                <a16:creationId xmlns:a16="http://schemas.microsoft.com/office/drawing/2014/main" id="{DE3687ED-3296-434E-8DFD-9437F8382D15}"/>
              </a:ext>
            </a:extLst>
          </p:cNvPr>
          <p:cNvGraphicFramePr>
            <a:graphicFrameLocks noGrp="1"/>
          </p:cNvGraphicFramePr>
          <p:nvPr>
            <p:ph idx="1"/>
          </p:nvPr>
        </p:nvGraphicFramePr>
        <p:xfrm>
          <a:off x="491401" y="1629383"/>
          <a:ext cx="8916283" cy="43561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Footer Placeholder 5">
            <a:extLst>
              <a:ext uri="{FF2B5EF4-FFF2-40B4-BE49-F238E27FC236}">
                <a16:creationId xmlns:a16="http://schemas.microsoft.com/office/drawing/2014/main" id="{FF933E2D-3106-41FF-B88B-8DA3F643B243}"/>
              </a:ext>
            </a:extLst>
          </p:cNvPr>
          <p:cNvSpPr>
            <a:spLocks noGrp="1"/>
          </p:cNvSpPr>
          <p:nvPr>
            <p:ph type="ftr" sz="quarter" idx="15"/>
          </p:nvPr>
        </p:nvSpPr>
        <p:spPr/>
        <p:txBody>
          <a:bodyPr/>
          <a:lstStyle/>
          <a:p>
            <a:pPr algn="r" defTabSz="742657" fontAlgn="auto">
              <a:spcBef>
                <a:spcPts val="0"/>
              </a:spcBef>
              <a:spcAft>
                <a:spcPts val="0"/>
              </a:spcAft>
            </a:pPr>
            <a:r>
              <a:rPr lang="en-US">
                <a:solidFill>
                  <a:srgbClr val="E97200"/>
                </a:solidFill>
              </a:rPr>
              <a:t>Proprietary and Confidential</a:t>
            </a:r>
          </a:p>
        </p:txBody>
      </p:sp>
    </p:spTree>
    <p:extLst>
      <p:ext uri="{BB962C8B-B14F-4D97-AF65-F5344CB8AC3E}">
        <p14:creationId xmlns:p14="http://schemas.microsoft.com/office/powerpoint/2010/main" val="41899340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6FE74-89AE-4465-AE96-3E4ECF500754}"/>
              </a:ext>
            </a:extLst>
          </p:cNvPr>
          <p:cNvSpPr>
            <a:spLocks noGrp="1"/>
          </p:cNvSpPr>
          <p:nvPr>
            <p:ph type="title"/>
          </p:nvPr>
        </p:nvSpPr>
        <p:spPr/>
        <p:txBody>
          <a:bodyPr/>
          <a:lstStyle/>
          <a:p>
            <a:r>
              <a:rPr lang="en-US"/>
              <a:t>What do we do?</a:t>
            </a:r>
          </a:p>
        </p:txBody>
      </p:sp>
      <p:sp>
        <p:nvSpPr>
          <p:cNvPr id="6" name="Footer Placeholder 5">
            <a:extLst>
              <a:ext uri="{FF2B5EF4-FFF2-40B4-BE49-F238E27FC236}">
                <a16:creationId xmlns:a16="http://schemas.microsoft.com/office/drawing/2014/main" id="{69A2CE2B-7DD5-4A39-BEB2-CCA59A77AC03}"/>
              </a:ext>
            </a:extLst>
          </p:cNvPr>
          <p:cNvSpPr>
            <a:spLocks noGrp="1"/>
          </p:cNvSpPr>
          <p:nvPr>
            <p:ph type="ftr" sz="quarter" idx="15"/>
          </p:nvPr>
        </p:nvSpPr>
        <p:spPr/>
        <p:txBody>
          <a:bodyPr/>
          <a:lstStyle/>
          <a:p>
            <a:pPr algn="r" defTabSz="742657" fontAlgn="auto">
              <a:spcBef>
                <a:spcPts val="0"/>
              </a:spcBef>
              <a:spcAft>
                <a:spcPts val="0"/>
              </a:spcAft>
            </a:pPr>
            <a:r>
              <a:rPr lang="en-US">
                <a:solidFill>
                  <a:srgbClr val="E97200"/>
                </a:solidFill>
              </a:rPr>
              <a:t>Proprietary and Confidential</a:t>
            </a:r>
          </a:p>
        </p:txBody>
      </p:sp>
      <p:cxnSp>
        <p:nvCxnSpPr>
          <p:cNvPr id="49" name="Straight Connector 48">
            <a:extLst>
              <a:ext uri="{FF2B5EF4-FFF2-40B4-BE49-F238E27FC236}">
                <a16:creationId xmlns:a16="http://schemas.microsoft.com/office/drawing/2014/main" id="{617FD2D1-1DC3-4ED8-8DE2-4452AB6ACE75}"/>
              </a:ext>
            </a:extLst>
          </p:cNvPr>
          <p:cNvCxnSpPr>
            <a:cxnSpLocks/>
          </p:cNvCxnSpPr>
          <p:nvPr/>
        </p:nvCxnSpPr>
        <p:spPr bwMode="gray">
          <a:xfrm flipV="1">
            <a:off x="1379758" y="3664962"/>
            <a:ext cx="2283393" cy="1"/>
          </a:xfrm>
          <a:prstGeom prst="line">
            <a:avLst/>
          </a:prstGeom>
          <a:noFill/>
          <a:ln w="9525" cap="flat" cmpd="sng" algn="ctr">
            <a:solidFill>
              <a:srgbClr val="606060"/>
            </a:solidFill>
            <a:prstDash val="solid"/>
            <a:tailEnd type="none"/>
          </a:ln>
          <a:effectLst/>
        </p:spPr>
      </p:cxnSp>
      <p:sp>
        <p:nvSpPr>
          <p:cNvPr id="50" name="TextBox 49">
            <a:extLst>
              <a:ext uri="{FF2B5EF4-FFF2-40B4-BE49-F238E27FC236}">
                <a16:creationId xmlns:a16="http://schemas.microsoft.com/office/drawing/2014/main" id="{EFD44B1C-DE85-4717-B312-F6EBA291A989}"/>
              </a:ext>
            </a:extLst>
          </p:cNvPr>
          <p:cNvSpPr txBox="1"/>
          <p:nvPr/>
        </p:nvSpPr>
        <p:spPr bwMode="gray">
          <a:xfrm>
            <a:off x="1379758" y="3715149"/>
            <a:ext cx="2047308" cy="1801134"/>
          </a:xfrm>
          <a:prstGeom prst="rect">
            <a:avLst/>
          </a:prstGeom>
          <a:noFill/>
        </p:spPr>
        <p:txBody>
          <a:bodyPr wrap="square" lIns="0" tIns="0" rIns="0" bIns="0" rtlCol="0" anchor="t">
            <a:spAutoFit/>
          </a:bodyPr>
          <a:lstStyle/>
          <a:p>
            <a:pPr marL="139252" indent="-139252" defTabSz="742676" fontAlgn="auto">
              <a:spcBef>
                <a:spcPts val="0"/>
              </a:spcBef>
              <a:spcAft>
                <a:spcPts val="244"/>
              </a:spcAft>
              <a:buFont typeface="Arial" panose="020B0604020202020204" pitchFamily="34" charset="0"/>
              <a:buChar char="•"/>
              <a:defRPr/>
            </a:pPr>
            <a:r>
              <a:rPr lang="en-US" sz="1137">
                <a:solidFill>
                  <a:prstClr val="black"/>
                </a:solidFill>
                <a:latin typeface="Calibri"/>
                <a:ea typeface="+mn-ea"/>
              </a:rPr>
              <a:t>Monthly webinars to provide training on topics requested via Provider interaction and trends (e.g. administrative process, reimbursement policies)</a:t>
            </a:r>
          </a:p>
          <a:p>
            <a:pPr marL="139252" indent="-139252" defTabSz="742676" fontAlgn="auto">
              <a:spcBef>
                <a:spcPts val="0"/>
              </a:spcBef>
              <a:spcAft>
                <a:spcPts val="244"/>
              </a:spcAft>
              <a:buFont typeface="Arial" panose="020B0604020202020204" pitchFamily="34" charset="0"/>
              <a:buChar char="•"/>
              <a:defRPr/>
            </a:pPr>
            <a:r>
              <a:rPr lang="en-US" sz="1137">
                <a:solidFill>
                  <a:prstClr val="black"/>
                </a:solidFill>
                <a:latin typeface="Calibri"/>
                <a:ea typeface="+mn-ea"/>
              </a:rPr>
              <a:t>Website resources and “on- demand” training distributed electronically or downloaded from website link</a:t>
            </a:r>
          </a:p>
          <a:p>
            <a:pPr marL="139252" indent="-139252" defTabSz="742676" fontAlgn="auto">
              <a:spcBef>
                <a:spcPts val="0"/>
              </a:spcBef>
              <a:spcAft>
                <a:spcPts val="244"/>
              </a:spcAft>
              <a:buFont typeface="Arial" panose="020B0604020202020204" pitchFamily="34" charset="0"/>
              <a:buChar char="•"/>
              <a:defRPr/>
            </a:pPr>
            <a:r>
              <a:rPr lang="en-US" sz="1137">
                <a:solidFill>
                  <a:prstClr val="black"/>
                </a:solidFill>
                <a:latin typeface="Calibri"/>
                <a:ea typeface="+mn-ea"/>
              </a:rPr>
              <a:t>Provider newsletter</a:t>
            </a:r>
          </a:p>
        </p:txBody>
      </p:sp>
      <p:sp>
        <p:nvSpPr>
          <p:cNvPr id="51" name="TextBox 50">
            <a:extLst>
              <a:ext uri="{FF2B5EF4-FFF2-40B4-BE49-F238E27FC236}">
                <a16:creationId xmlns:a16="http://schemas.microsoft.com/office/drawing/2014/main" id="{84C88A22-98BA-4D9E-BB92-D8DC45501950}"/>
              </a:ext>
            </a:extLst>
          </p:cNvPr>
          <p:cNvSpPr txBox="1"/>
          <p:nvPr/>
        </p:nvSpPr>
        <p:spPr bwMode="gray">
          <a:xfrm>
            <a:off x="1379757" y="3439136"/>
            <a:ext cx="2481420" cy="200055"/>
          </a:xfrm>
          <a:prstGeom prst="rect">
            <a:avLst/>
          </a:prstGeom>
          <a:noFill/>
        </p:spPr>
        <p:txBody>
          <a:bodyPr wrap="square" lIns="0" tIns="0" rIns="0" bIns="0" rtlCol="0" anchor="t">
            <a:spAutoFit/>
          </a:bodyPr>
          <a:lstStyle/>
          <a:p>
            <a:pPr defTabSz="742676" fontAlgn="auto">
              <a:spcBef>
                <a:spcPts val="0"/>
              </a:spcBef>
              <a:spcAft>
                <a:spcPts val="0"/>
              </a:spcAft>
              <a:defRPr/>
            </a:pPr>
            <a:r>
              <a:rPr lang="en-US" sz="1300" b="1">
                <a:solidFill>
                  <a:srgbClr val="E29815"/>
                </a:solidFill>
                <a:latin typeface="Arial"/>
                <a:ea typeface="+mn-ea"/>
              </a:rPr>
              <a:t>Trainings</a:t>
            </a:r>
          </a:p>
        </p:txBody>
      </p:sp>
      <p:sp>
        <p:nvSpPr>
          <p:cNvPr id="52" name="TextBox 51">
            <a:extLst>
              <a:ext uri="{FF2B5EF4-FFF2-40B4-BE49-F238E27FC236}">
                <a16:creationId xmlns:a16="http://schemas.microsoft.com/office/drawing/2014/main" id="{543B96D3-0B21-4EAA-9B9D-BDCB5858745D}"/>
              </a:ext>
            </a:extLst>
          </p:cNvPr>
          <p:cNvSpPr txBox="1"/>
          <p:nvPr/>
        </p:nvSpPr>
        <p:spPr bwMode="gray">
          <a:xfrm>
            <a:off x="1379758" y="1969643"/>
            <a:ext cx="2047308" cy="1451166"/>
          </a:xfrm>
          <a:prstGeom prst="rect">
            <a:avLst/>
          </a:prstGeom>
          <a:noFill/>
        </p:spPr>
        <p:txBody>
          <a:bodyPr wrap="square" lIns="0" tIns="0" rIns="0" bIns="0" rtlCol="0" anchor="t">
            <a:spAutoFit/>
          </a:bodyPr>
          <a:lstStyle/>
          <a:p>
            <a:pPr marL="139252" indent="-139252" defTabSz="742676" fontAlgn="auto">
              <a:spcBef>
                <a:spcPts val="0"/>
              </a:spcBef>
              <a:spcAft>
                <a:spcPts val="244"/>
              </a:spcAft>
              <a:buFont typeface="Arial" panose="020B0604020202020204" pitchFamily="34" charset="0"/>
              <a:buChar char="•"/>
              <a:defRPr/>
            </a:pPr>
            <a:r>
              <a:rPr lang="en-US" sz="1137">
                <a:solidFill>
                  <a:prstClr val="black"/>
                </a:solidFill>
                <a:latin typeface="Calibri"/>
                <a:ea typeface="+mn-ea"/>
              </a:rPr>
              <a:t>Provider training/orientations occur within 30 days of network enrollment</a:t>
            </a:r>
          </a:p>
          <a:p>
            <a:pPr marL="139252" indent="-139252" defTabSz="742676" fontAlgn="auto">
              <a:spcBef>
                <a:spcPts val="0"/>
              </a:spcBef>
              <a:spcAft>
                <a:spcPts val="244"/>
              </a:spcAft>
              <a:buFont typeface="Arial" panose="020B0604020202020204" pitchFamily="34" charset="0"/>
              <a:buChar char="•"/>
              <a:defRPr/>
            </a:pPr>
            <a:r>
              <a:rPr lang="en-US" sz="1137">
                <a:solidFill>
                  <a:prstClr val="black"/>
                </a:solidFill>
                <a:latin typeface="Calibri"/>
                <a:ea typeface="+mn-ea"/>
              </a:rPr>
              <a:t>Provider Manual and access to HealthX as well as other systems as they are introduced to the network</a:t>
            </a:r>
          </a:p>
          <a:p>
            <a:pPr marL="139252" indent="-139252" defTabSz="742676" fontAlgn="auto">
              <a:spcBef>
                <a:spcPts val="0"/>
              </a:spcBef>
              <a:spcAft>
                <a:spcPts val="244"/>
              </a:spcAft>
              <a:buFont typeface="Arial" panose="020B0604020202020204" pitchFamily="34" charset="0"/>
              <a:buChar char="•"/>
              <a:defRPr/>
            </a:pPr>
            <a:endParaRPr lang="en-US" sz="1137">
              <a:solidFill>
                <a:prstClr val="black"/>
              </a:solidFill>
              <a:latin typeface="Calibri"/>
              <a:ea typeface="+mn-ea"/>
            </a:endParaRPr>
          </a:p>
        </p:txBody>
      </p:sp>
      <p:sp>
        <p:nvSpPr>
          <p:cNvPr id="53" name="TextBox 52">
            <a:extLst>
              <a:ext uri="{FF2B5EF4-FFF2-40B4-BE49-F238E27FC236}">
                <a16:creationId xmlns:a16="http://schemas.microsoft.com/office/drawing/2014/main" id="{6F369DE3-86A7-494A-B0F8-B258B916465A}"/>
              </a:ext>
            </a:extLst>
          </p:cNvPr>
          <p:cNvSpPr txBox="1"/>
          <p:nvPr/>
        </p:nvSpPr>
        <p:spPr bwMode="gray">
          <a:xfrm>
            <a:off x="1379758" y="1693630"/>
            <a:ext cx="2047308" cy="200055"/>
          </a:xfrm>
          <a:prstGeom prst="rect">
            <a:avLst/>
          </a:prstGeom>
          <a:noFill/>
        </p:spPr>
        <p:txBody>
          <a:bodyPr wrap="square" lIns="0" tIns="0" rIns="0" bIns="0" rtlCol="0" anchor="t">
            <a:spAutoFit/>
          </a:bodyPr>
          <a:lstStyle/>
          <a:p>
            <a:pPr defTabSz="742676" fontAlgn="auto">
              <a:spcBef>
                <a:spcPts val="0"/>
              </a:spcBef>
              <a:spcAft>
                <a:spcPts val="0"/>
              </a:spcAft>
              <a:defRPr/>
            </a:pPr>
            <a:r>
              <a:rPr lang="en-US" sz="1300" b="1">
                <a:solidFill>
                  <a:srgbClr val="008AB3"/>
                </a:solidFill>
                <a:latin typeface="Arial"/>
                <a:ea typeface="+mn-ea"/>
              </a:rPr>
              <a:t>Orientation</a:t>
            </a:r>
          </a:p>
        </p:txBody>
      </p:sp>
      <p:cxnSp>
        <p:nvCxnSpPr>
          <p:cNvPr id="54" name="Straight Connector 53">
            <a:extLst>
              <a:ext uri="{FF2B5EF4-FFF2-40B4-BE49-F238E27FC236}">
                <a16:creationId xmlns:a16="http://schemas.microsoft.com/office/drawing/2014/main" id="{8773DFFE-73A3-4534-8BE4-09B7891E62E7}"/>
              </a:ext>
            </a:extLst>
          </p:cNvPr>
          <p:cNvCxnSpPr>
            <a:cxnSpLocks/>
          </p:cNvCxnSpPr>
          <p:nvPr/>
        </p:nvCxnSpPr>
        <p:spPr bwMode="gray">
          <a:xfrm flipV="1">
            <a:off x="1379758" y="1923975"/>
            <a:ext cx="2283393" cy="1"/>
          </a:xfrm>
          <a:prstGeom prst="line">
            <a:avLst/>
          </a:prstGeom>
          <a:noFill/>
          <a:ln w="9525" cap="flat" cmpd="sng" algn="ctr">
            <a:solidFill>
              <a:srgbClr val="606060"/>
            </a:solidFill>
            <a:prstDash val="solid"/>
            <a:tailEnd type="none"/>
          </a:ln>
          <a:effectLst/>
        </p:spPr>
      </p:cxnSp>
      <p:sp>
        <p:nvSpPr>
          <p:cNvPr id="55" name="TextBox 54">
            <a:extLst>
              <a:ext uri="{FF2B5EF4-FFF2-40B4-BE49-F238E27FC236}">
                <a16:creationId xmlns:a16="http://schemas.microsoft.com/office/drawing/2014/main" id="{54EE09BC-F9F4-4CFB-9FBC-93183D65B033}"/>
              </a:ext>
            </a:extLst>
          </p:cNvPr>
          <p:cNvSpPr txBox="1"/>
          <p:nvPr/>
        </p:nvSpPr>
        <p:spPr bwMode="gray">
          <a:xfrm>
            <a:off x="6093640" y="2082774"/>
            <a:ext cx="2326218" cy="1476815"/>
          </a:xfrm>
          <a:prstGeom prst="rect">
            <a:avLst/>
          </a:prstGeom>
          <a:noFill/>
        </p:spPr>
        <p:txBody>
          <a:bodyPr wrap="square" lIns="0" tIns="0" rIns="0" bIns="0" rtlCol="0" anchor="t">
            <a:spAutoFit/>
          </a:bodyPr>
          <a:lstStyle/>
          <a:p>
            <a:pPr marL="139252" indent="-139252" defTabSz="742676" fontAlgn="auto">
              <a:spcBef>
                <a:spcPts val="0"/>
              </a:spcBef>
              <a:spcAft>
                <a:spcPts val="244"/>
              </a:spcAft>
              <a:buFont typeface="Arial" panose="020B0604020202020204" pitchFamily="34" charset="0"/>
              <a:buChar char="•"/>
              <a:defRPr/>
            </a:pPr>
            <a:r>
              <a:rPr lang="en-US" sz="1137">
                <a:solidFill>
                  <a:prstClr val="black"/>
                </a:solidFill>
                <a:latin typeface="Calibri"/>
                <a:ea typeface="+mn-ea"/>
              </a:rPr>
              <a:t>Bi-monthly interactive group Provider forums</a:t>
            </a:r>
            <a:r>
              <a:rPr lang="en-US" sz="1137" baseline="30000">
                <a:solidFill>
                  <a:prstClr val="black"/>
                </a:solidFill>
                <a:latin typeface="Calibri"/>
                <a:ea typeface="+mn-ea"/>
              </a:rPr>
              <a:t>1</a:t>
            </a:r>
          </a:p>
          <a:p>
            <a:pPr marL="139252" indent="-139252" defTabSz="742676" fontAlgn="auto">
              <a:spcBef>
                <a:spcPts val="0"/>
              </a:spcBef>
              <a:spcAft>
                <a:spcPts val="244"/>
              </a:spcAft>
              <a:buFont typeface="Arial" panose="020B0604020202020204" pitchFamily="34" charset="0"/>
              <a:buChar char="•"/>
              <a:defRPr/>
            </a:pPr>
            <a:r>
              <a:rPr lang="en-US" sz="1137">
                <a:solidFill>
                  <a:prstClr val="black"/>
                </a:solidFill>
                <a:latin typeface="Calibri"/>
                <a:ea typeface="+mn-ea"/>
              </a:rPr>
              <a:t>Monthly face-to-face Provider visits and routine contact</a:t>
            </a:r>
          </a:p>
          <a:p>
            <a:pPr marL="139252" indent="-139252" defTabSz="742676" fontAlgn="auto">
              <a:spcBef>
                <a:spcPts val="0"/>
              </a:spcBef>
              <a:spcAft>
                <a:spcPts val="244"/>
              </a:spcAft>
              <a:buFont typeface="Arial" panose="020B0604020202020204" pitchFamily="34" charset="0"/>
              <a:buChar char="•"/>
              <a:defRPr/>
            </a:pPr>
            <a:r>
              <a:rPr lang="en-US" sz="1137">
                <a:solidFill>
                  <a:prstClr val="black"/>
                </a:solidFill>
                <a:latin typeface="Calibri"/>
                <a:ea typeface="+mn-ea"/>
              </a:rPr>
              <a:t>Quarterly Provider in-service/new Provider orientation meetings or “Town Hall” forums</a:t>
            </a:r>
          </a:p>
          <a:p>
            <a:pPr marL="139252" indent="-139252" defTabSz="742676" fontAlgn="auto">
              <a:spcBef>
                <a:spcPts val="0"/>
              </a:spcBef>
              <a:spcAft>
                <a:spcPts val="244"/>
              </a:spcAft>
              <a:buFont typeface="Arial" panose="020B0604020202020204" pitchFamily="34" charset="0"/>
              <a:buChar char="•"/>
              <a:defRPr/>
            </a:pPr>
            <a:endParaRPr lang="en-US" sz="1137">
              <a:solidFill>
                <a:prstClr val="black"/>
              </a:solidFill>
              <a:latin typeface="Arial"/>
              <a:ea typeface="+mn-ea"/>
            </a:endParaRPr>
          </a:p>
        </p:txBody>
      </p:sp>
      <p:sp>
        <p:nvSpPr>
          <p:cNvPr id="56" name="TextBox 55">
            <a:extLst>
              <a:ext uri="{FF2B5EF4-FFF2-40B4-BE49-F238E27FC236}">
                <a16:creationId xmlns:a16="http://schemas.microsoft.com/office/drawing/2014/main" id="{8CBEB1B1-0372-4418-898D-DE4C31814C64}"/>
              </a:ext>
            </a:extLst>
          </p:cNvPr>
          <p:cNvSpPr txBox="1"/>
          <p:nvPr/>
        </p:nvSpPr>
        <p:spPr bwMode="gray">
          <a:xfrm>
            <a:off x="6093640" y="1806761"/>
            <a:ext cx="2047308" cy="200055"/>
          </a:xfrm>
          <a:prstGeom prst="rect">
            <a:avLst/>
          </a:prstGeom>
          <a:noFill/>
        </p:spPr>
        <p:txBody>
          <a:bodyPr wrap="square" lIns="0" tIns="0" rIns="0" bIns="0" rtlCol="0" anchor="t">
            <a:spAutoFit/>
          </a:bodyPr>
          <a:lstStyle/>
          <a:p>
            <a:pPr defTabSz="742676" fontAlgn="auto">
              <a:spcBef>
                <a:spcPts val="0"/>
              </a:spcBef>
              <a:spcAft>
                <a:spcPts val="0"/>
              </a:spcAft>
              <a:defRPr/>
            </a:pPr>
            <a:r>
              <a:rPr lang="en-US" sz="1300" b="1">
                <a:solidFill>
                  <a:srgbClr val="606060"/>
                </a:solidFill>
                <a:latin typeface="Arial"/>
                <a:ea typeface="+mn-ea"/>
              </a:rPr>
              <a:t>Site Visits</a:t>
            </a:r>
          </a:p>
        </p:txBody>
      </p:sp>
      <p:sp>
        <p:nvSpPr>
          <p:cNvPr id="57" name="TextBox 56">
            <a:extLst>
              <a:ext uri="{FF2B5EF4-FFF2-40B4-BE49-F238E27FC236}">
                <a16:creationId xmlns:a16="http://schemas.microsoft.com/office/drawing/2014/main" id="{E0B2D7D1-F48F-450E-8AA8-1C46D4B97ECC}"/>
              </a:ext>
            </a:extLst>
          </p:cNvPr>
          <p:cNvSpPr txBox="1"/>
          <p:nvPr/>
        </p:nvSpPr>
        <p:spPr bwMode="gray">
          <a:xfrm>
            <a:off x="6059927" y="4265388"/>
            <a:ext cx="2287658" cy="1502463"/>
          </a:xfrm>
          <a:prstGeom prst="rect">
            <a:avLst/>
          </a:prstGeom>
          <a:noFill/>
        </p:spPr>
        <p:txBody>
          <a:bodyPr wrap="square" lIns="0" tIns="0" rIns="0" bIns="0" rtlCol="0" anchor="t">
            <a:spAutoFit/>
          </a:bodyPr>
          <a:lstStyle/>
          <a:p>
            <a:pPr marL="139252" indent="-139252" defTabSz="742676" fontAlgn="auto">
              <a:spcBef>
                <a:spcPts val="0"/>
              </a:spcBef>
              <a:spcAft>
                <a:spcPts val="244"/>
              </a:spcAft>
              <a:buFont typeface="Arial" panose="020B0604020202020204" pitchFamily="34" charset="0"/>
              <a:buChar char="•"/>
              <a:defRPr/>
            </a:pPr>
            <a:r>
              <a:rPr lang="en-US" sz="1137">
                <a:solidFill>
                  <a:prstClr val="black"/>
                </a:solidFill>
                <a:latin typeface="Calibri"/>
                <a:ea typeface="+mn-ea"/>
              </a:rPr>
              <a:t>Provider satisfaction surveys</a:t>
            </a:r>
          </a:p>
          <a:p>
            <a:pPr marL="139252" indent="-139252" defTabSz="742676" fontAlgn="auto">
              <a:spcBef>
                <a:spcPts val="0"/>
              </a:spcBef>
              <a:spcAft>
                <a:spcPts val="244"/>
              </a:spcAft>
              <a:buFont typeface="Arial" panose="020B0604020202020204" pitchFamily="34" charset="0"/>
              <a:buChar char="•"/>
              <a:defRPr/>
            </a:pPr>
            <a:r>
              <a:rPr lang="en-US" sz="1137">
                <a:solidFill>
                  <a:prstClr val="black"/>
                </a:solidFill>
                <a:latin typeface="Calibri"/>
                <a:ea typeface="+mn-ea"/>
              </a:rPr>
              <a:t>Monthly provider audits and subsequent Corrective Action Plans</a:t>
            </a:r>
          </a:p>
          <a:p>
            <a:pPr marL="139252" indent="-139252" defTabSz="742676" fontAlgn="auto">
              <a:spcBef>
                <a:spcPts val="0"/>
              </a:spcBef>
              <a:spcAft>
                <a:spcPts val="244"/>
              </a:spcAft>
              <a:buFont typeface="Arial" panose="020B0604020202020204" pitchFamily="34" charset="0"/>
              <a:buChar char="•"/>
              <a:defRPr/>
            </a:pPr>
            <a:r>
              <a:rPr lang="en-US" sz="1137">
                <a:solidFill>
                  <a:prstClr val="black"/>
                </a:solidFill>
                <a:latin typeface="Calibri"/>
                <a:ea typeface="+mn-ea"/>
              </a:rPr>
              <a:t>Routine recipient verification surveys to identify potential Provider fraud</a:t>
            </a:r>
          </a:p>
          <a:p>
            <a:pPr marL="139252" indent="-139252" defTabSz="742676" fontAlgn="auto">
              <a:spcBef>
                <a:spcPts val="0"/>
              </a:spcBef>
              <a:spcAft>
                <a:spcPts val="244"/>
              </a:spcAft>
              <a:buFont typeface="Arial" panose="020B0604020202020204" pitchFamily="34" charset="0"/>
              <a:buChar char="•"/>
              <a:defRPr/>
            </a:pPr>
            <a:r>
              <a:rPr lang="en-US" sz="1137">
                <a:solidFill>
                  <a:prstClr val="black"/>
                </a:solidFill>
                <a:latin typeface="Calibri"/>
                <a:ea typeface="+mn-ea"/>
              </a:rPr>
              <a:t>Reporting of fraud, waste and abuse</a:t>
            </a:r>
          </a:p>
          <a:p>
            <a:pPr marL="139252" indent="-139252" defTabSz="742676" fontAlgn="auto">
              <a:spcBef>
                <a:spcPts val="0"/>
              </a:spcBef>
              <a:spcAft>
                <a:spcPts val="244"/>
              </a:spcAft>
              <a:buFont typeface="Arial" panose="020B0604020202020204" pitchFamily="34" charset="0"/>
              <a:buChar char="•"/>
              <a:defRPr/>
            </a:pPr>
            <a:endParaRPr lang="en-US" sz="1137">
              <a:solidFill>
                <a:prstClr val="black"/>
              </a:solidFill>
              <a:latin typeface="Calibri"/>
              <a:ea typeface="+mn-ea"/>
            </a:endParaRPr>
          </a:p>
        </p:txBody>
      </p:sp>
      <p:sp>
        <p:nvSpPr>
          <p:cNvPr id="58" name="TextBox 57">
            <a:extLst>
              <a:ext uri="{FF2B5EF4-FFF2-40B4-BE49-F238E27FC236}">
                <a16:creationId xmlns:a16="http://schemas.microsoft.com/office/drawing/2014/main" id="{80169EE1-AB83-4498-80D9-84340B8AFBC6}"/>
              </a:ext>
            </a:extLst>
          </p:cNvPr>
          <p:cNvSpPr txBox="1"/>
          <p:nvPr/>
        </p:nvSpPr>
        <p:spPr bwMode="gray">
          <a:xfrm>
            <a:off x="6149212" y="3989792"/>
            <a:ext cx="2047308" cy="200055"/>
          </a:xfrm>
          <a:prstGeom prst="rect">
            <a:avLst/>
          </a:prstGeom>
          <a:noFill/>
        </p:spPr>
        <p:txBody>
          <a:bodyPr wrap="square" lIns="0" tIns="0" rIns="0" bIns="0" rtlCol="0" anchor="t">
            <a:spAutoFit/>
          </a:bodyPr>
          <a:lstStyle/>
          <a:p>
            <a:pPr defTabSz="742676" fontAlgn="auto">
              <a:spcBef>
                <a:spcPts val="0"/>
              </a:spcBef>
              <a:spcAft>
                <a:spcPts val="0"/>
              </a:spcAft>
              <a:defRPr/>
            </a:pPr>
            <a:r>
              <a:rPr lang="en-US" sz="1300" b="1">
                <a:solidFill>
                  <a:srgbClr val="41A441"/>
                </a:solidFill>
                <a:latin typeface="Arial"/>
                <a:ea typeface="+mn-ea"/>
              </a:rPr>
              <a:t>Tools </a:t>
            </a:r>
          </a:p>
        </p:txBody>
      </p:sp>
      <p:cxnSp>
        <p:nvCxnSpPr>
          <p:cNvPr id="59" name="Straight Connector 58">
            <a:extLst>
              <a:ext uri="{FF2B5EF4-FFF2-40B4-BE49-F238E27FC236}">
                <a16:creationId xmlns:a16="http://schemas.microsoft.com/office/drawing/2014/main" id="{7CA6A160-8D90-4A9F-8567-631530D214DE}"/>
              </a:ext>
            </a:extLst>
          </p:cNvPr>
          <p:cNvCxnSpPr>
            <a:cxnSpLocks/>
          </p:cNvCxnSpPr>
          <p:nvPr/>
        </p:nvCxnSpPr>
        <p:spPr bwMode="gray">
          <a:xfrm flipV="1">
            <a:off x="6056301" y="4227794"/>
            <a:ext cx="2283393" cy="1"/>
          </a:xfrm>
          <a:prstGeom prst="line">
            <a:avLst/>
          </a:prstGeom>
          <a:noFill/>
          <a:ln w="9525" cap="flat" cmpd="sng" algn="ctr">
            <a:solidFill>
              <a:srgbClr val="606060"/>
            </a:solidFill>
            <a:prstDash val="solid"/>
            <a:tailEnd type="none"/>
          </a:ln>
          <a:effectLst/>
        </p:spPr>
      </p:cxnSp>
      <p:grpSp>
        <p:nvGrpSpPr>
          <p:cNvPr id="60" name="Group 59">
            <a:extLst>
              <a:ext uri="{FF2B5EF4-FFF2-40B4-BE49-F238E27FC236}">
                <a16:creationId xmlns:a16="http://schemas.microsoft.com/office/drawing/2014/main" id="{D4D96CF5-C66C-445E-B859-DA0A6043B095}"/>
              </a:ext>
            </a:extLst>
          </p:cNvPr>
          <p:cNvGrpSpPr/>
          <p:nvPr/>
        </p:nvGrpSpPr>
        <p:grpSpPr>
          <a:xfrm>
            <a:off x="3697882" y="1643737"/>
            <a:ext cx="1181991" cy="1175887"/>
            <a:chOff x="3309531" y="1877343"/>
            <a:chExt cx="1455224" cy="1447709"/>
          </a:xfrm>
        </p:grpSpPr>
        <p:sp>
          <p:nvSpPr>
            <p:cNvPr id="61" name="Freeform: Shape 60">
              <a:extLst>
                <a:ext uri="{FF2B5EF4-FFF2-40B4-BE49-F238E27FC236}">
                  <a16:creationId xmlns:a16="http://schemas.microsoft.com/office/drawing/2014/main" id="{BD6997FD-F8F1-499E-AE1E-ADFAC986B01C}"/>
                </a:ext>
              </a:extLst>
            </p:cNvPr>
            <p:cNvSpPr/>
            <p:nvPr/>
          </p:nvSpPr>
          <p:spPr>
            <a:xfrm rot="3600000">
              <a:off x="3313288" y="1873586"/>
              <a:ext cx="1447709" cy="1455224"/>
            </a:xfrm>
            <a:custGeom>
              <a:avLst/>
              <a:gdLst>
                <a:gd name="connsiteX0" fmla="*/ 395015 w 1755792"/>
                <a:gd name="connsiteY0" fmla="*/ 596791 h 1751167"/>
                <a:gd name="connsiteX1" fmla="*/ 601414 w 1755792"/>
                <a:gd name="connsiteY1" fmla="*/ 1367083 h 1751167"/>
                <a:gd name="connsiteX2" fmla="*/ 1371706 w 1755792"/>
                <a:gd name="connsiteY2" fmla="*/ 1160684 h 1751167"/>
                <a:gd name="connsiteX3" fmla="*/ 1165307 w 1755792"/>
                <a:gd name="connsiteY3" fmla="*/ 390392 h 1751167"/>
                <a:gd name="connsiteX4" fmla="*/ 395015 w 1755792"/>
                <a:gd name="connsiteY4" fmla="*/ 596791 h 1751167"/>
                <a:gd name="connsiteX5" fmla="*/ 106194 w 1755792"/>
                <a:gd name="connsiteY5" fmla="*/ 430041 h 1751167"/>
                <a:gd name="connsiteX6" fmla="*/ 309891 w 1755792"/>
                <a:gd name="connsiteY6" fmla="*/ 448759 h 1751167"/>
                <a:gd name="connsiteX7" fmla="*/ 358746 w 1755792"/>
                <a:gd name="connsiteY7" fmla="*/ 390569 h 1751167"/>
                <a:gd name="connsiteX8" fmla="*/ 297033 w 1755792"/>
                <a:gd name="connsiteY8" fmla="*/ 205762 h 1751167"/>
                <a:gd name="connsiteX9" fmla="*/ 305117 w 1755792"/>
                <a:gd name="connsiteY9" fmla="*/ 192973 h 1751167"/>
                <a:gd name="connsiteX10" fmla="*/ 490292 w 1755792"/>
                <a:gd name="connsiteY10" fmla="*/ 280186 h 1751167"/>
                <a:gd name="connsiteX11" fmla="*/ 556174 w 1755792"/>
                <a:gd name="connsiteY11" fmla="*/ 241994 h 1751167"/>
                <a:gd name="connsiteX12" fmla="*/ 573127 w 1755792"/>
                <a:gd name="connsiteY12" fmla="*/ 38237 h 1751167"/>
                <a:gd name="connsiteX13" fmla="*/ 717690 w 1755792"/>
                <a:gd name="connsiteY13" fmla="*/ 184850 h 1751167"/>
                <a:gd name="connsiteX14" fmla="*/ 794413 w 1755792"/>
                <a:gd name="connsiteY14" fmla="*/ 171976 h 1751167"/>
                <a:gd name="connsiteX15" fmla="*/ 877895 w 1755792"/>
                <a:gd name="connsiteY15" fmla="*/ 0 h 1751167"/>
                <a:gd name="connsiteX16" fmla="*/ 961060 w 1755792"/>
                <a:gd name="connsiteY16" fmla="*/ 169532 h 1751167"/>
                <a:gd name="connsiteX17" fmla="*/ 1041264 w 1755792"/>
                <a:gd name="connsiteY17" fmla="*/ 183782 h 1751167"/>
                <a:gd name="connsiteX18" fmla="*/ 1177363 w 1755792"/>
                <a:gd name="connsiteY18" fmla="*/ 52804 h 1751167"/>
                <a:gd name="connsiteX19" fmla="*/ 1197375 w 1755792"/>
                <a:gd name="connsiteY19" fmla="*/ 241439 h 1751167"/>
                <a:gd name="connsiteX20" fmla="*/ 1233379 w 1755792"/>
                <a:gd name="connsiteY20" fmla="*/ 259869 h 1751167"/>
                <a:gd name="connsiteX21" fmla="*/ 1267406 w 1755792"/>
                <a:gd name="connsiteY21" fmla="*/ 281875 h 1751167"/>
                <a:gd name="connsiteX22" fmla="*/ 1440710 w 1755792"/>
                <a:gd name="connsiteY22" fmla="*/ 204847 h 1751167"/>
                <a:gd name="connsiteX23" fmla="*/ 1395330 w 1755792"/>
                <a:gd name="connsiteY23" fmla="*/ 388202 h 1751167"/>
                <a:gd name="connsiteX24" fmla="*/ 1447818 w 1755792"/>
                <a:gd name="connsiteY24" fmla="*/ 450604 h 1751167"/>
                <a:gd name="connsiteX25" fmla="*/ 1636173 w 1755792"/>
                <a:gd name="connsiteY25" fmla="*/ 437792 h 1751167"/>
                <a:gd name="connsiteX26" fmla="*/ 1528956 w 1755792"/>
                <a:gd name="connsiteY26" fmla="*/ 596014 h 1751167"/>
                <a:gd name="connsiteX27" fmla="*/ 1556190 w 1755792"/>
                <a:gd name="connsiteY27" fmla="*/ 668954 h 1751167"/>
                <a:gd name="connsiteX28" fmla="*/ 1755444 w 1755792"/>
                <a:gd name="connsiteY28" fmla="*/ 720848 h 1751167"/>
                <a:gd name="connsiteX29" fmla="*/ 1587462 w 1755792"/>
                <a:gd name="connsiteY29" fmla="*/ 837408 h 1751167"/>
                <a:gd name="connsiteX30" fmla="*/ 1587328 w 1755792"/>
                <a:gd name="connsiteY30" fmla="*/ 913559 h 1751167"/>
                <a:gd name="connsiteX31" fmla="*/ 1755444 w 1755792"/>
                <a:gd name="connsiteY31" fmla="*/ 1030319 h 1751167"/>
                <a:gd name="connsiteX32" fmla="*/ 1557583 w 1755792"/>
                <a:gd name="connsiteY32" fmla="*/ 1082398 h 1751167"/>
                <a:gd name="connsiteX33" fmla="*/ 1531582 w 1755792"/>
                <a:gd name="connsiteY33" fmla="*/ 1153968 h 1751167"/>
                <a:gd name="connsiteX34" fmla="*/ 1649599 w 1755792"/>
                <a:gd name="connsiteY34" fmla="*/ 1321126 h 1751167"/>
                <a:gd name="connsiteX35" fmla="*/ 1445899 w 1755792"/>
                <a:gd name="connsiteY35" fmla="*/ 1302410 h 1751167"/>
                <a:gd name="connsiteX36" fmla="*/ 1396783 w 1755792"/>
                <a:gd name="connsiteY36" fmla="*/ 1360866 h 1751167"/>
                <a:gd name="connsiteX37" fmla="*/ 1450674 w 1755792"/>
                <a:gd name="connsiteY37" fmla="*/ 1558195 h 1751167"/>
                <a:gd name="connsiteX38" fmla="*/ 1265499 w 1755792"/>
                <a:gd name="connsiteY38" fmla="*/ 1470981 h 1751167"/>
                <a:gd name="connsiteX39" fmla="*/ 1199618 w 1755792"/>
                <a:gd name="connsiteY39" fmla="*/ 1509173 h 1751167"/>
                <a:gd name="connsiteX40" fmla="*/ 1182665 w 1755792"/>
                <a:gd name="connsiteY40" fmla="*/ 1712930 h 1751167"/>
                <a:gd name="connsiteX41" fmla="*/ 1038101 w 1755792"/>
                <a:gd name="connsiteY41" fmla="*/ 1566317 h 1751167"/>
                <a:gd name="connsiteX42" fmla="*/ 961377 w 1755792"/>
                <a:gd name="connsiteY42" fmla="*/ 1579191 h 1751167"/>
                <a:gd name="connsiteX43" fmla="*/ 877895 w 1755792"/>
                <a:gd name="connsiteY43" fmla="*/ 1751167 h 1751167"/>
                <a:gd name="connsiteX44" fmla="*/ 794730 w 1755792"/>
                <a:gd name="connsiteY44" fmla="*/ 1581633 h 1751167"/>
                <a:gd name="connsiteX45" fmla="*/ 714527 w 1755792"/>
                <a:gd name="connsiteY45" fmla="*/ 1567384 h 1751167"/>
                <a:gd name="connsiteX46" fmla="*/ 578428 w 1755792"/>
                <a:gd name="connsiteY46" fmla="*/ 1698362 h 1751167"/>
                <a:gd name="connsiteX47" fmla="*/ 558416 w 1755792"/>
                <a:gd name="connsiteY47" fmla="*/ 1509727 h 1751167"/>
                <a:gd name="connsiteX48" fmla="*/ 522414 w 1755792"/>
                <a:gd name="connsiteY48" fmla="*/ 1491296 h 1751167"/>
                <a:gd name="connsiteX49" fmla="*/ 488386 w 1755792"/>
                <a:gd name="connsiteY49" fmla="*/ 1469291 h 1751167"/>
                <a:gd name="connsiteX50" fmla="*/ 315081 w 1755792"/>
                <a:gd name="connsiteY50" fmla="*/ 1546319 h 1751167"/>
                <a:gd name="connsiteX51" fmla="*/ 360461 w 1755792"/>
                <a:gd name="connsiteY51" fmla="*/ 1362962 h 1751167"/>
                <a:gd name="connsiteX52" fmla="*/ 307974 w 1755792"/>
                <a:gd name="connsiteY52" fmla="*/ 1300562 h 1751167"/>
                <a:gd name="connsiteX53" fmla="*/ 119618 w 1755792"/>
                <a:gd name="connsiteY53" fmla="*/ 1313375 h 1751167"/>
                <a:gd name="connsiteX54" fmla="*/ 226836 w 1755792"/>
                <a:gd name="connsiteY54" fmla="*/ 1155151 h 1751167"/>
                <a:gd name="connsiteX55" fmla="*/ 199602 w 1755792"/>
                <a:gd name="connsiteY55" fmla="*/ 1082213 h 1751167"/>
                <a:gd name="connsiteX56" fmla="*/ 348 w 1755792"/>
                <a:gd name="connsiteY56" fmla="*/ 1030319 h 1751167"/>
                <a:gd name="connsiteX57" fmla="*/ 168331 w 1755792"/>
                <a:gd name="connsiteY57" fmla="*/ 913760 h 1751167"/>
                <a:gd name="connsiteX58" fmla="*/ 168464 w 1755792"/>
                <a:gd name="connsiteY58" fmla="*/ 837608 h 1751167"/>
                <a:gd name="connsiteX59" fmla="*/ 349 w 1755792"/>
                <a:gd name="connsiteY59" fmla="*/ 720848 h 1751167"/>
                <a:gd name="connsiteX60" fmla="*/ 198210 w 1755792"/>
                <a:gd name="connsiteY60" fmla="*/ 668769 h 1751167"/>
                <a:gd name="connsiteX61" fmla="*/ 224211 w 1755792"/>
                <a:gd name="connsiteY61" fmla="*/ 597199 h 1751167"/>
                <a:gd name="connsiteX62" fmla="*/ 106194 w 1755792"/>
                <a:gd name="connsiteY62" fmla="*/ 430041 h 1751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755792" h="1751167">
                  <a:moveTo>
                    <a:pt x="395015" y="596791"/>
                  </a:moveTo>
                  <a:cubicBezTo>
                    <a:pt x="239300" y="866497"/>
                    <a:pt x="331708" y="1211368"/>
                    <a:pt x="601414" y="1367083"/>
                  </a:cubicBezTo>
                  <a:cubicBezTo>
                    <a:pt x="871120" y="1522798"/>
                    <a:pt x="1215991" y="1430390"/>
                    <a:pt x="1371706" y="1160684"/>
                  </a:cubicBezTo>
                  <a:cubicBezTo>
                    <a:pt x="1527421" y="890978"/>
                    <a:pt x="1435013" y="546107"/>
                    <a:pt x="1165307" y="390392"/>
                  </a:cubicBezTo>
                  <a:cubicBezTo>
                    <a:pt x="895601" y="234677"/>
                    <a:pt x="550730" y="327085"/>
                    <a:pt x="395015" y="596791"/>
                  </a:cubicBezTo>
                  <a:close/>
                  <a:moveTo>
                    <a:pt x="106194" y="430041"/>
                  </a:moveTo>
                  <a:cubicBezTo>
                    <a:pt x="122414" y="401946"/>
                    <a:pt x="197344" y="410701"/>
                    <a:pt x="309891" y="448759"/>
                  </a:cubicBezTo>
                  <a:cubicBezTo>
                    <a:pt x="324808" y="427961"/>
                    <a:pt x="341107" y="408514"/>
                    <a:pt x="358746" y="390569"/>
                  </a:cubicBezTo>
                  <a:cubicBezTo>
                    <a:pt x="310405" y="301826"/>
                    <a:pt x="287537" y="236244"/>
                    <a:pt x="297033" y="205762"/>
                  </a:cubicBezTo>
                  <a:cubicBezTo>
                    <a:pt x="298708" y="200386"/>
                    <a:pt x="301390" y="196101"/>
                    <a:pt x="305117" y="192973"/>
                  </a:cubicBezTo>
                  <a:cubicBezTo>
                    <a:pt x="329976" y="172114"/>
                    <a:pt x="397420" y="205992"/>
                    <a:pt x="490292" y="280186"/>
                  </a:cubicBezTo>
                  <a:cubicBezTo>
                    <a:pt x="511303" y="265733"/>
                    <a:pt x="533355" y="253044"/>
                    <a:pt x="556174" y="241994"/>
                  </a:cubicBezTo>
                  <a:cubicBezTo>
                    <a:pt x="538254" y="124603"/>
                    <a:pt x="542649" y="49330"/>
                    <a:pt x="573127" y="38237"/>
                  </a:cubicBezTo>
                  <a:cubicBezTo>
                    <a:pt x="603734" y="27097"/>
                    <a:pt x="655799" y="82454"/>
                    <a:pt x="717690" y="184850"/>
                  </a:cubicBezTo>
                  <a:lnTo>
                    <a:pt x="794413" y="171976"/>
                  </a:lnTo>
                  <a:cubicBezTo>
                    <a:pt x="817434" y="63890"/>
                    <a:pt x="846464" y="1"/>
                    <a:pt x="877895" y="0"/>
                  </a:cubicBezTo>
                  <a:cubicBezTo>
                    <a:pt x="909094" y="0"/>
                    <a:pt x="937926" y="62948"/>
                    <a:pt x="961060" y="169532"/>
                  </a:cubicBezTo>
                  <a:cubicBezTo>
                    <a:pt x="987933" y="172468"/>
                    <a:pt x="1014729" y="177172"/>
                    <a:pt x="1041264" y="183782"/>
                  </a:cubicBezTo>
                  <a:cubicBezTo>
                    <a:pt x="1099402" y="91445"/>
                    <a:pt x="1148039" y="42130"/>
                    <a:pt x="1177363" y="52804"/>
                  </a:cubicBezTo>
                  <a:cubicBezTo>
                    <a:pt x="1206759" y="63504"/>
                    <a:pt x="1212273" y="132861"/>
                    <a:pt x="1197375" y="241439"/>
                  </a:cubicBezTo>
                  <a:cubicBezTo>
                    <a:pt x="1209754" y="246669"/>
                    <a:pt x="1221623" y="253082"/>
                    <a:pt x="1233379" y="259869"/>
                  </a:cubicBezTo>
                  <a:lnTo>
                    <a:pt x="1267406" y="281875"/>
                  </a:lnTo>
                  <a:cubicBezTo>
                    <a:pt x="1353932" y="214638"/>
                    <a:pt x="1416747" y="184740"/>
                    <a:pt x="1440710" y="204847"/>
                  </a:cubicBezTo>
                  <a:cubicBezTo>
                    <a:pt x="1464614" y="224906"/>
                    <a:pt x="1446226" y="291684"/>
                    <a:pt x="1395330" y="388202"/>
                  </a:cubicBezTo>
                  <a:cubicBezTo>
                    <a:pt x="1414341" y="407899"/>
                    <a:pt x="1431829" y="428773"/>
                    <a:pt x="1447818" y="450604"/>
                  </a:cubicBezTo>
                  <a:cubicBezTo>
                    <a:pt x="1551652" y="417276"/>
                    <a:pt x="1620574" y="410775"/>
                    <a:pt x="1636173" y="437792"/>
                  </a:cubicBezTo>
                  <a:cubicBezTo>
                    <a:pt x="1651888" y="465012"/>
                    <a:pt x="1611075" y="522092"/>
                    <a:pt x="1528956" y="596014"/>
                  </a:cubicBezTo>
                  <a:lnTo>
                    <a:pt x="1556190" y="668954"/>
                  </a:lnTo>
                  <a:cubicBezTo>
                    <a:pt x="1675815" y="671359"/>
                    <a:pt x="1749788" y="688771"/>
                    <a:pt x="1755444" y="720848"/>
                  </a:cubicBezTo>
                  <a:cubicBezTo>
                    <a:pt x="1761076" y="752788"/>
                    <a:pt x="1698086" y="794231"/>
                    <a:pt x="1587462" y="837408"/>
                  </a:cubicBezTo>
                  <a:cubicBezTo>
                    <a:pt x="1589303" y="862695"/>
                    <a:pt x="1589338" y="888136"/>
                    <a:pt x="1587328" y="913559"/>
                  </a:cubicBezTo>
                  <a:cubicBezTo>
                    <a:pt x="1698018" y="956892"/>
                    <a:pt x="1761079" y="998362"/>
                    <a:pt x="1755444" y="1030319"/>
                  </a:cubicBezTo>
                  <a:cubicBezTo>
                    <a:pt x="1749810" y="1062272"/>
                    <a:pt x="1676386" y="1079672"/>
                    <a:pt x="1557583" y="1082398"/>
                  </a:cubicBezTo>
                  <a:cubicBezTo>
                    <a:pt x="1550862" y="1106704"/>
                    <a:pt x="1542157" y="1130599"/>
                    <a:pt x="1531582" y="1153968"/>
                  </a:cubicBezTo>
                  <a:cubicBezTo>
                    <a:pt x="1620761" y="1232503"/>
                    <a:pt x="1665821" y="1293028"/>
                    <a:pt x="1649599" y="1321126"/>
                  </a:cubicBezTo>
                  <a:cubicBezTo>
                    <a:pt x="1633378" y="1349222"/>
                    <a:pt x="1558447" y="1340467"/>
                    <a:pt x="1445899" y="1302410"/>
                  </a:cubicBezTo>
                  <a:cubicBezTo>
                    <a:pt x="1430907" y="1323309"/>
                    <a:pt x="1414521" y="1342849"/>
                    <a:pt x="1396783" y="1360866"/>
                  </a:cubicBezTo>
                  <a:cubicBezTo>
                    <a:pt x="1453888" y="1465058"/>
                    <a:pt x="1475529" y="1537341"/>
                    <a:pt x="1450674" y="1558195"/>
                  </a:cubicBezTo>
                  <a:cubicBezTo>
                    <a:pt x="1425816" y="1579054"/>
                    <a:pt x="1358371" y="1545176"/>
                    <a:pt x="1265499" y="1470981"/>
                  </a:cubicBezTo>
                  <a:cubicBezTo>
                    <a:pt x="1244488" y="1485434"/>
                    <a:pt x="1222437" y="1498123"/>
                    <a:pt x="1199618" y="1509173"/>
                  </a:cubicBezTo>
                  <a:cubicBezTo>
                    <a:pt x="1217537" y="1626565"/>
                    <a:pt x="1213142" y="1701838"/>
                    <a:pt x="1182665" y="1712930"/>
                  </a:cubicBezTo>
                  <a:cubicBezTo>
                    <a:pt x="1152057" y="1724070"/>
                    <a:pt x="1099992" y="1668713"/>
                    <a:pt x="1038101" y="1566317"/>
                  </a:cubicBezTo>
                  <a:lnTo>
                    <a:pt x="961377" y="1579191"/>
                  </a:lnTo>
                  <a:cubicBezTo>
                    <a:pt x="938356" y="1687277"/>
                    <a:pt x="909327" y="1751167"/>
                    <a:pt x="877895" y="1751167"/>
                  </a:cubicBezTo>
                  <a:cubicBezTo>
                    <a:pt x="846696" y="1751167"/>
                    <a:pt x="817864" y="1688219"/>
                    <a:pt x="794730" y="1581633"/>
                  </a:cubicBezTo>
                  <a:cubicBezTo>
                    <a:pt x="767857" y="1578697"/>
                    <a:pt x="741062" y="1573993"/>
                    <a:pt x="714527" y="1567384"/>
                  </a:cubicBezTo>
                  <a:cubicBezTo>
                    <a:pt x="656390" y="1659720"/>
                    <a:pt x="607752" y="1709035"/>
                    <a:pt x="578428" y="1698362"/>
                  </a:cubicBezTo>
                  <a:cubicBezTo>
                    <a:pt x="549032" y="1687662"/>
                    <a:pt x="543517" y="1618305"/>
                    <a:pt x="558416" y="1509727"/>
                  </a:cubicBezTo>
                  <a:cubicBezTo>
                    <a:pt x="546037" y="1504497"/>
                    <a:pt x="534169" y="1498083"/>
                    <a:pt x="522414" y="1491296"/>
                  </a:cubicBezTo>
                  <a:lnTo>
                    <a:pt x="488386" y="1469291"/>
                  </a:lnTo>
                  <a:cubicBezTo>
                    <a:pt x="401860" y="1536528"/>
                    <a:pt x="339044" y="1566426"/>
                    <a:pt x="315081" y="1546319"/>
                  </a:cubicBezTo>
                  <a:cubicBezTo>
                    <a:pt x="291176" y="1526260"/>
                    <a:pt x="309565" y="1459481"/>
                    <a:pt x="360461" y="1362962"/>
                  </a:cubicBezTo>
                  <a:cubicBezTo>
                    <a:pt x="341451" y="1343267"/>
                    <a:pt x="323964" y="1322393"/>
                    <a:pt x="307974" y="1300562"/>
                  </a:cubicBezTo>
                  <a:cubicBezTo>
                    <a:pt x="204140" y="1333890"/>
                    <a:pt x="135217" y="1340392"/>
                    <a:pt x="119618" y="1313375"/>
                  </a:cubicBezTo>
                  <a:cubicBezTo>
                    <a:pt x="103903" y="1286155"/>
                    <a:pt x="144716" y="1229073"/>
                    <a:pt x="226836" y="1155151"/>
                  </a:cubicBezTo>
                  <a:lnTo>
                    <a:pt x="199602" y="1082213"/>
                  </a:lnTo>
                  <a:cubicBezTo>
                    <a:pt x="79978" y="1079808"/>
                    <a:pt x="6005" y="1062396"/>
                    <a:pt x="348" y="1030319"/>
                  </a:cubicBezTo>
                  <a:cubicBezTo>
                    <a:pt x="-5284" y="998379"/>
                    <a:pt x="57707" y="956936"/>
                    <a:pt x="168331" y="913760"/>
                  </a:cubicBezTo>
                  <a:cubicBezTo>
                    <a:pt x="166491" y="888472"/>
                    <a:pt x="166454" y="863031"/>
                    <a:pt x="168464" y="837608"/>
                  </a:cubicBezTo>
                  <a:cubicBezTo>
                    <a:pt x="57775" y="794275"/>
                    <a:pt x="-5286" y="752806"/>
                    <a:pt x="349" y="720848"/>
                  </a:cubicBezTo>
                  <a:cubicBezTo>
                    <a:pt x="5982" y="688895"/>
                    <a:pt x="79405" y="671495"/>
                    <a:pt x="198210" y="668769"/>
                  </a:cubicBezTo>
                  <a:cubicBezTo>
                    <a:pt x="204930" y="644464"/>
                    <a:pt x="213635" y="620568"/>
                    <a:pt x="224211" y="597199"/>
                  </a:cubicBezTo>
                  <a:cubicBezTo>
                    <a:pt x="135030" y="518664"/>
                    <a:pt x="89971" y="458140"/>
                    <a:pt x="106194" y="430041"/>
                  </a:cubicBezTo>
                  <a:close/>
                </a:path>
              </a:pathLst>
            </a:custGeom>
            <a:solidFill>
              <a:srgbClr val="008AB3"/>
            </a:solidFill>
            <a:ln w="9525" cap="flat" cmpd="sng" algn="ctr">
              <a:noFill/>
              <a:prstDash val="solid"/>
            </a:ln>
            <a:effectLst>
              <a:glow rad="139700">
                <a:srgbClr val="BFBFBF">
                  <a:satMod val="175000"/>
                  <a:alpha val="40000"/>
                </a:srgbClr>
              </a:glow>
            </a:effectLst>
          </p:spPr>
          <p:txBody>
            <a:bodyPr wrap="square" rtlCol="0" anchor="ctr">
              <a:noAutofit/>
            </a:bodyPr>
            <a:lstStyle/>
            <a:p>
              <a:pPr algn="ctr" defTabSz="742676" fontAlgn="auto">
                <a:spcBef>
                  <a:spcPts val="0"/>
                </a:spcBef>
                <a:spcAft>
                  <a:spcPts val="0"/>
                </a:spcAft>
                <a:defRPr/>
              </a:pPr>
              <a:endParaRPr lang="en-US" sz="1462" kern="0">
                <a:solidFill>
                  <a:prstClr val="black"/>
                </a:solidFill>
                <a:latin typeface="Arial"/>
                <a:ea typeface="+mn-ea"/>
              </a:endParaRPr>
            </a:p>
          </p:txBody>
        </p:sp>
        <p:pic>
          <p:nvPicPr>
            <p:cNvPr id="62" name="Picture 61">
              <a:extLst>
                <a:ext uri="{FF2B5EF4-FFF2-40B4-BE49-F238E27FC236}">
                  <a16:creationId xmlns:a16="http://schemas.microsoft.com/office/drawing/2014/main" id="{09503586-A119-42EE-9AAC-15F61AE859C1}"/>
                </a:ext>
              </a:extLst>
            </p:cNvPr>
            <p:cNvPicPr>
              <a:picLocks/>
            </p:cNvPicPr>
            <p:nvPr/>
          </p:nvPicPr>
          <p:blipFill>
            <a:blip r:embed="rId3">
              <a:duotone>
                <a:srgbClr val="BFBFBF">
                  <a:shade val="45000"/>
                  <a:satMod val="135000"/>
                </a:srgbClr>
                <a:prstClr val="white"/>
              </a:duotone>
            </a:blip>
            <a:stretch>
              <a:fillRect/>
            </a:stretch>
          </p:blipFill>
          <p:spPr>
            <a:xfrm>
              <a:off x="3752593" y="2297507"/>
              <a:ext cx="569940" cy="569940"/>
            </a:xfrm>
            <a:prstGeom prst="rect">
              <a:avLst/>
            </a:prstGeom>
          </p:spPr>
        </p:pic>
      </p:grpSp>
      <p:sp>
        <p:nvSpPr>
          <p:cNvPr id="63" name="Freeform: Shape 62">
            <a:extLst>
              <a:ext uri="{FF2B5EF4-FFF2-40B4-BE49-F238E27FC236}">
                <a16:creationId xmlns:a16="http://schemas.microsoft.com/office/drawing/2014/main" id="{049E019E-3657-4B56-9AD9-54DECE1F4368}"/>
              </a:ext>
            </a:extLst>
          </p:cNvPr>
          <p:cNvSpPr/>
          <p:nvPr/>
        </p:nvSpPr>
        <p:spPr>
          <a:xfrm rot="3600000">
            <a:off x="4755479" y="2418999"/>
            <a:ext cx="1175887" cy="1181991"/>
          </a:xfrm>
          <a:custGeom>
            <a:avLst/>
            <a:gdLst>
              <a:gd name="connsiteX0" fmla="*/ 395015 w 1755792"/>
              <a:gd name="connsiteY0" fmla="*/ 596791 h 1751167"/>
              <a:gd name="connsiteX1" fmla="*/ 601414 w 1755792"/>
              <a:gd name="connsiteY1" fmla="*/ 1367083 h 1751167"/>
              <a:gd name="connsiteX2" fmla="*/ 1371706 w 1755792"/>
              <a:gd name="connsiteY2" fmla="*/ 1160684 h 1751167"/>
              <a:gd name="connsiteX3" fmla="*/ 1165307 w 1755792"/>
              <a:gd name="connsiteY3" fmla="*/ 390392 h 1751167"/>
              <a:gd name="connsiteX4" fmla="*/ 395015 w 1755792"/>
              <a:gd name="connsiteY4" fmla="*/ 596791 h 1751167"/>
              <a:gd name="connsiteX5" fmla="*/ 106194 w 1755792"/>
              <a:gd name="connsiteY5" fmla="*/ 430041 h 1751167"/>
              <a:gd name="connsiteX6" fmla="*/ 309891 w 1755792"/>
              <a:gd name="connsiteY6" fmla="*/ 448759 h 1751167"/>
              <a:gd name="connsiteX7" fmla="*/ 358746 w 1755792"/>
              <a:gd name="connsiteY7" fmla="*/ 390569 h 1751167"/>
              <a:gd name="connsiteX8" fmla="*/ 297033 w 1755792"/>
              <a:gd name="connsiteY8" fmla="*/ 205762 h 1751167"/>
              <a:gd name="connsiteX9" fmla="*/ 305117 w 1755792"/>
              <a:gd name="connsiteY9" fmla="*/ 192973 h 1751167"/>
              <a:gd name="connsiteX10" fmla="*/ 490292 w 1755792"/>
              <a:gd name="connsiteY10" fmla="*/ 280186 h 1751167"/>
              <a:gd name="connsiteX11" fmla="*/ 556174 w 1755792"/>
              <a:gd name="connsiteY11" fmla="*/ 241994 h 1751167"/>
              <a:gd name="connsiteX12" fmla="*/ 573127 w 1755792"/>
              <a:gd name="connsiteY12" fmla="*/ 38237 h 1751167"/>
              <a:gd name="connsiteX13" fmla="*/ 717690 w 1755792"/>
              <a:gd name="connsiteY13" fmla="*/ 184850 h 1751167"/>
              <a:gd name="connsiteX14" fmla="*/ 794413 w 1755792"/>
              <a:gd name="connsiteY14" fmla="*/ 171976 h 1751167"/>
              <a:gd name="connsiteX15" fmla="*/ 877895 w 1755792"/>
              <a:gd name="connsiteY15" fmla="*/ 0 h 1751167"/>
              <a:gd name="connsiteX16" fmla="*/ 961060 w 1755792"/>
              <a:gd name="connsiteY16" fmla="*/ 169532 h 1751167"/>
              <a:gd name="connsiteX17" fmla="*/ 1041264 w 1755792"/>
              <a:gd name="connsiteY17" fmla="*/ 183782 h 1751167"/>
              <a:gd name="connsiteX18" fmla="*/ 1177363 w 1755792"/>
              <a:gd name="connsiteY18" fmla="*/ 52804 h 1751167"/>
              <a:gd name="connsiteX19" fmla="*/ 1197375 w 1755792"/>
              <a:gd name="connsiteY19" fmla="*/ 241439 h 1751167"/>
              <a:gd name="connsiteX20" fmla="*/ 1233379 w 1755792"/>
              <a:gd name="connsiteY20" fmla="*/ 259869 h 1751167"/>
              <a:gd name="connsiteX21" fmla="*/ 1267406 w 1755792"/>
              <a:gd name="connsiteY21" fmla="*/ 281875 h 1751167"/>
              <a:gd name="connsiteX22" fmla="*/ 1440710 w 1755792"/>
              <a:gd name="connsiteY22" fmla="*/ 204847 h 1751167"/>
              <a:gd name="connsiteX23" fmla="*/ 1395330 w 1755792"/>
              <a:gd name="connsiteY23" fmla="*/ 388202 h 1751167"/>
              <a:gd name="connsiteX24" fmla="*/ 1447818 w 1755792"/>
              <a:gd name="connsiteY24" fmla="*/ 450604 h 1751167"/>
              <a:gd name="connsiteX25" fmla="*/ 1636173 w 1755792"/>
              <a:gd name="connsiteY25" fmla="*/ 437792 h 1751167"/>
              <a:gd name="connsiteX26" fmla="*/ 1528956 w 1755792"/>
              <a:gd name="connsiteY26" fmla="*/ 596014 h 1751167"/>
              <a:gd name="connsiteX27" fmla="*/ 1556190 w 1755792"/>
              <a:gd name="connsiteY27" fmla="*/ 668954 h 1751167"/>
              <a:gd name="connsiteX28" fmla="*/ 1755444 w 1755792"/>
              <a:gd name="connsiteY28" fmla="*/ 720848 h 1751167"/>
              <a:gd name="connsiteX29" fmla="*/ 1587462 w 1755792"/>
              <a:gd name="connsiteY29" fmla="*/ 837408 h 1751167"/>
              <a:gd name="connsiteX30" fmla="*/ 1587328 w 1755792"/>
              <a:gd name="connsiteY30" fmla="*/ 913559 h 1751167"/>
              <a:gd name="connsiteX31" fmla="*/ 1755444 w 1755792"/>
              <a:gd name="connsiteY31" fmla="*/ 1030319 h 1751167"/>
              <a:gd name="connsiteX32" fmla="*/ 1557583 w 1755792"/>
              <a:gd name="connsiteY32" fmla="*/ 1082398 h 1751167"/>
              <a:gd name="connsiteX33" fmla="*/ 1531582 w 1755792"/>
              <a:gd name="connsiteY33" fmla="*/ 1153968 h 1751167"/>
              <a:gd name="connsiteX34" fmla="*/ 1649599 w 1755792"/>
              <a:gd name="connsiteY34" fmla="*/ 1321126 h 1751167"/>
              <a:gd name="connsiteX35" fmla="*/ 1445899 w 1755792"/>
              <a:gd name="connsiteY35" fmla="*/ 1302410 h 1751167"/>
              <a:gd name="connsiteX36" fmla="*/ 1396783 w 1755792"/>
              <a:gd name="connsiteY36" fmla="*/ 1360866 h 1751167"/>
              <a:gd name="connsiteX37" fmla="*/ 1450674 w 1755792"/>
              <a:gd name="connsiteY37" fmla="*/ 1558195 h 1751167"/>
              <a:gd name="connsiteX38" fmla="*/ 1265499 w 1755792"/>
              <a:gd name="connsiteY38" fmla="*/ 1470981 h 1751167"/>
              <a:gd name="connsiteX39" fmla="*/ 1199618 w 1755792"/>
              <a:gd name="connsiteY39" fmla="*/ 1509173 h 1751167"/>
              <a:gd name="connsiteX40" fmla="*/ 1182665 w 1755792"/>
              <a:gd name="connsiteY40" fmla="*/ 1712930 h 1751167"/>
              <a:gd name="connsiteX41" fmla="*/ 1038101 w 1755792"/>
              <a:gd name="connsiteY41" fmla="*/ 1566317 h 1751167"/>
              <a:gd name="connsiteX42" fmla="*/ 961377 w 1755792"/>
              <a:gd name="connsiteY42" fmla="*/ 1579191 h 1751167"/>
              <a:gd name="connsiteX43" fmla="*/ 877895 w 1755792"/>
              <a:gd name="connsiteY43" fmla="*/ 1751167 h 1751167"/>
              <a:gd name="connsiteX44" fmla="*/ 794730 w 1755792"/>
              <a:gd name="connsiteY44" fmla="*/ 1581633 h 1751167"/>
              <a:gd name="connsiteX45" fmla="*/ 714527 w 1755792"/>
              <a:gd name="connsiteY45" fmla="*/ 1567384 h 1751167"/>
              <a:gd name="connsiteX46" fmla="*/ 578428 w 1755792"/>
              <a:gd name="connsiteY46" fmla="*/ 1698362 h 1751167"/>
              <a:gd name="connsiteX47" fmla="*/ 558416 w 1755792"/>
              <a:gd name="connsiteY47" fmla="*/ 1509727 h 1751167"/>
              <a:gd name="connsiteX48" fmla="*/ 522414 w 1755792"/>
              <a:gd name="connsiteY48" fmla="*/ 1491296 h 1751167"/>
              <a:gd name="connsiteX49" fmla="*/ 488386 w 1755792"/>
              <a:gd name="connsiteY49" fmla="*/ 1469291 h 1751167"/>
              <a:gd name="connsiteX50" fmla="*/ 315081 w 1755792"/>
              <a:gd name="connsiteY50" fmla="*/ 1546319 h 1751167"/>
              <a:gd name="connsiteX51" fmla="*/ 360461 w 1755792"/>
              <a:gd name="connsiteY51" fmla="*/ 1362962 h 1751167"/>
              <a:gd name="connsiteX52" fmla="*/ 307974 w 1755792"/>
              <a:gd name="connsiteY52" fmla="*/ 1300562 h 1751167"/>
              <a:gd name="connsiteX53" fmla="*/ 119618 w 1755792"/>
              <a:gd name="connsiteY53" fmla="*/ 1313375 h 1751167"/>
              <a:gd name="connsiteX54" fmla="*/ 226836 w 1755792"/>
              <a:gd name="connsiteY54" fmla="*/ 1155151 h 1751167"/>
              <a:gd name="connsiteX55" fmla="*/ 199602 w 1755792"/>
              <a:gd name="connsiteY55" fmla="*/ 1082213 h 1751167"/>
              <a:gd name="connsiteX56" fmla="*/ 348 w 1755792"/>
              <a:gd name="connsiteY56" fmla="*/ 1030319 h 1751167"/>
              <a:gd name="connsiteX57" fmla="*/ 168331 w 1755792"/>
              <a:gd name="connsiteY57" fmla="*/ 913760 h 1751167"/>
              <a:gd name="connsiteX58" fmla="*/ 168464 w 1755792"/>
              <a:gd name="connsiteY58" fmla="*/ 837608 h 1751167"/>
              <a:gd name="connsiteX59" fmla="*/ 349 w 1755792"/>
              <a:gd name="connsiteY59" fmla="*/ 720848 h 1751167"/>
              <a:gd name="connsiteX60" fmla="*/ 198210 w 1755792"/>
              <a:gd name="connsiteY60" fmla="*/ 668769 h 1751167"/>
              <a:gd name="connsiteX61" fmla="*/ 224211 w 1755792"/>
              <a:gd name="connsiteY61" fmla="*/ 597199 h 1751167"/>
              <a:gd name="connsiteX62" fmla="*/ 106194 w 1755792"/>
              <a:gd name="connsiteY62" fmla="*/ 430041 h 1751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755792" h="1751167">
                <a:moveTo>
                  <a:pt x="395015" y="596791"/>
                </a:moveTo>
                <a:cubicBezTo>
                  <a:pt x="239300" y="866497"/>
                  <a:pt x="331708" y="1211368"/>
                  <a:pt x="601414" y="1367083"/>
                </a:cubicBezTo>
                <a:cubicBezTo>
                  <a:pt x="871120" y="1522798"/>
                  <a:pt x="1215991" y="1430390"/>
                  <a:pt x="1371706" y="1160684"/>
                </a:cubicBezTo>
                <a:cubicBezTo>
                  <a:pt x="1527421" y="890978"/>
                  <a:pt x="1435013" y="546107"/>
                  <a:pt x="1165307" y="390392"/>
                </a:cubicBezTo>
                <a:cubicBezTo>
                  <a:pt x="895601" y="234677"/>
                  <a:pt x="550730" y="327085"/>
                  <a:pt x="395015" y="596791"/>
                </a:cubicBezTo>
                <a:close/>
                <a:moveTo>
                  <a:pt x="106194" y="430041"/>
                </a:moveTo>
                <a:cubicBezTo>
                  <a:pt x="122414" y="401946"/>
                  <a:pt x="197344" y="410701"/>
                  <a:pt x="309891" y="448759"/>
                </a:cubicBezTo>
                <a:cubicBezTo>
                  <a:pt x="324808" y="427961"/>
                  <a:pt x="341107" y="408514"/>
                  <a:pt x="358746" y="390569"/>
                </a:cubicBezTo>
                <a:cubicBezTo>
                  <a:pt x="310405" y="301826"/>
                  <a:pt x="287537" y="236244"/>
                  <a:pt x="297033" y="205762"/>
                </a:cubicBezTo>
                <a:cubicBezTo>
                  <a:pt x="298708" y="200386"/>
                  <a:pt x="301390" y="196101"/>
                  <a:pt x="305117" y="192973"/>
                </a:cubicBezTo>
                <a:cubicBezTo>
                  <a:pt x="329976" y="172114"/>
                  <a:pt x="397420" y="205992"/>
                  <a:pt x="490292" y="280186"/>
                </a:cubicBezTo>
                <a:cubicBezTo>
                  <a:pt x="511303" y="265733"/>
                  <a:pt x="533355" y="253044"/>
                  <a:pt x="556174" y="241994"/>
                </a:cubicBezTo>
                <a:cubicBezTo>
                  <a:pt x="538254" y="124603"/>
                  <a:pt x="542649" y="49330"/>
                  <a:pt x="573127" y="38237"/>
                </a:cubicBezTo>
                <a:cubicBezTo>
                  <a:pt x="603734" y="27097"/>
                  <a:pt x="655799" y="82454"/>
                  <a:pt x="717690" y="184850"/>
                </a:cubicBezTo>
                <a:lnTo>
                  <a:pt x="794413" y="171976"/>
                </a:lnTo>
                <a:cubicBezTo>
                  <a:pt x="817434" y="63890"/>
                  <a:pt x="846464" y="1"/>
                  <a:pt x="877895" y="0"/>
                </a:cubicBezTo>
                <a:cubicBezTo>
                  <a:pt x="909094" y="0"/>
                  <a:pt x="937926" y="62948"/>
                  <a:pt x="961060" y="169532"/>
                </a:cubicBezTo>
                <a:cubicBezTo>
                  <a:pt x="987933" y="172468"/>
                  <a:pt x="1014729" y="177172"/>
                  <a:pt x="1041264" y="183782"/>
                </a:cubicBezTo>
                <a:cubicBezTo>
                  <a:pt x="1099402" y="91445"/>
                  <a:pt x="1148039" y="42130"/>
                  <a:pt x="1177363" y="52804"/>
                </a:cubicBezTo>
                <a:cubicBezTo>
                  <a:pt x="1206759" y="63504"/>
                  <a:pt x="1212273" y="132861"/>
                  <a:pt x="1197375" y="241439"/>
                </a:cubicBezTo>
                <a:cubicBezTo>
                  <a:pt x="1209754" y="246669"/>
                  <a:pt x="1221623" y="253082"/>
                  <a:pt x="1233379" y="259869"/>
                </a:cubicBezTo>
                <a:lnTo>
                  <a:pt x="1267406" y="281875"/>
                </a:lnTo>
                <a:cubicBezTo>
                  <a:pt x="1353932" y="214638"/>
                  <a:pt x="1416747" y="184740"/>
                  <a:pt x="1440710" y="204847"/>
                </a:cubicBezTo>
                <a:cubicBezTo>
                  <a:pt x="1464614" y="224906"/>
                  <a:pt x="1446226" y="291684"/>
                  <a:pt x="1395330" y="388202"/>
                </a:cubicBezTo>
                <a:cubicBezTo>
                  <a:pt x="1414341" y="407899"/>
                  <a:pt x="1431829" y="428773"/>
                  <a:pt x="1447818" y="450604"/>
                </a:cubicBezTo>
                <a:cubicBezTo>
                  <a:pt x="1551652" y="417276"/>
                  <a:pt x="1620574" y="410775"/>
                  <a:pt x="1636173" y="437792"/>
                </a:cubicBezTo>
                <a:cubicBezTo>
                  <a:pt x="1651888" y="465012"/>
                  <a:pt x="1611075" y="522092"/>
                  <a:pt x="1528956" y="596014"/>
                </a:cubicBezTo>
                <a:lnTo>
                  <a:pt x="1556190" y="668954"/>
                </a:lnTo>
                <a:cubicBezTo>
                  <a:pt x="1675815" y="671359"/>
                  <a:pt x="1749788" y="688771"/>
                  <a:pt x="1755444" y="720848"/>
                </a:cubicBezTo>
                <a:cubicBezTo>
                  <a:pt x="1761076" y="752788"/>
                  <a:pt x="1698086" y="794231"/>
                  <a:pt x="1587462" y="837408"/>
                </a:cubicBezTo>
                <a:cubicBezTo>
                  <a:pt x="1589303" y="862695"/>
                  <a:pt x="1589338" y="888136"/>
                  <a:pt x="1587328" y="913559"/>
                </a:cubicBezTo>
                <a:cubicBezTo>
                  <a:pt x="1698018" y="956892"/>
                  <a:pt x="1761079" y="998362"/>
                  <a:pt x="1755444" y="1030319"/>
                </a:cubicBezTo>
                <a:cubicBezTo>
                  <a:pt x="1749810" y="1062272"/>
                  <a:pt x="1676386" y="1079672"/>
                  <a:pt x="1557583" y="1082398"/>
                </a:cubicBezTo>
                <a:cubicBezTo>
                  <a:pt x="1550862" y="1106704"/>
                  <a:pt x="1542157" y="1130599"/>
                  <a:pt x="1531582" y="1153968"/>
                </a:cubicBezTo>
                <a:cubicBezTo>
                  <a:pt x="1620761" y="1232503"/>
                  <a:pt x="1665821" y="1293028"/>
                  <a:pt x="1649599" y="1321126"/>
                </a:cubicBezTo>
                <a:cubicBezTo>
                  <a:pt x="1633378" y="1349222"/>
                  <a:pt x="1558447" y="1340467"/>
                  <a:pt x="1445899" y="1302410"/>
                </a:cubicBezTo>
                <a:cubicBezTo>
                  <a:pt x="1430907" y="1323309"/>
                  <a:pt x="1414521" y="1342849"/>
                  <a:pt x="1396783" y="1360866"/>
                </a:cubicBezTo>
                <a:cubicBezTo>
                  <a:pt x="1453888" y="1465058"/>
                  <a:pt x="1475529" y="1537341"/>
                  <a:pt x="1450674" y="1558195"/>
                </a:cubicBezTo>
                <a:cubicBezTo>
                  <a:pt x="1425816" y="1579054"/>
                  <a:pt x="1358371" y="1545176"/>
                  <a:pt x="1265499" y="1470981"/>
                </a:cubicBezTo>
                <a:cubicBezTo>
                  <a:pt x="1244488" y="1485434"/>
                  <a:pt x="1222437" y="1498123"/>
                  <a:pt x="1199618" y="1509173"/>
                </a:cubicBezTo>
                <a:cubicBezTo>
                  <a:pt x="1217537" y="1626565"/>
                  <a:pt x="1213142" y="1701838"/>
                  <a:pt x="1182665" y="1712930"/>
                </a:cubicBezTo>
                <a:cubicBezTo>
                  <a:pt x="1152057" y="1724070"/>
                  <a:pt x="1099992" y="1668713"/>
                  <a:pt x="1038101" y="1566317"/>
                </a:cubicBezTo>
                <a:lnTo>
                  <a:pt x="961377" y="1579191"/>
                </a:lnTo>
                <a:cubicBezTo>
                  <a:pt x="938356" y="1687277"/>
                  <a:pt x="909327" y="1751167"/>
                  <a:pt x="877895" y="1751167"/>
                </a:cubicBezTo>
                <a:cubicBezTo>
                  <a:pt x="846696" y="1751167"/>
                  <a:pt x="817864" y="1688219"/>
                  <a:pt x="794730" y="1581633"/>
                </a:cubicBezTo>
                <a:cubicBezTo>
                  <a:pt x="767857" y="1578697"/>
                  <a:pt x="741062" y="1573993"/>
                  <a:pt x="714527" y="1567384"/>
                </a:cubicBezTo>
                <a:cubicBezTo>
                  <a:pt x="656390" y="1659720"/>
                  <a:pt x="607752" y="1709035"/>
                  <a:pt x="578428" y="1698362"/>
                </a:cubicBezTo>
                <a:cubicBezTo>
                  <a:pt x="549032" y="1687662"/>
                  <a:pt x="543517" y="1618305"/>
                  <a:pt x="558416" y="1509727"/>
                </a:cubicBezTo>
                <a:cubicBezTo>
                  <a:pt x="546037" y="1504497"/>
                  <a:pt x="534169" y="1498083"/>
                  <a:pt x="522414" y="1491296"/>
                </a:cubicBezTo>
                <a:lnTo>
                  <a:pt x="488386" y="1469291"/>
                </a:lnTo>
                <a:cubicBezTo>
                  <a:pt x="401860" y="1536528"/>
                  <a:pt x="339044" y="1566426"/>
                  <a:pt x="315081" y="1546319"/>
                </a:cubicBezTo>
                <a:cubicBezTo>
                  <a:pt x="291176" y="1526260"/>
                  <a:pt x="309565" y="1459481"/>
                  <a:pt x="360461" y="1362962"/>
                </a:cubicBezTo>
                <a:cubicBezTo>
                  <a:pt x="341451" y="1343267"/>
                  <a:pt x="323964" y="1322393"/>
                  <a:pt x="307974" y="1300562"/>
                </a:cubicBezTo>
                <a:cubicBezTo>
                  <a:pt x="204140" y="1333890"/>
                  <a:pt x="135217" y="1340392"/>
                  <a:pt x="119618" y="1313375"/>
                </a:cubicBezTo>
                <a:cubicBezTo>
                  <a:pt x="103903" y="1286155"/>
                  <a:pt x="144716" y="1229073"/>
                  <a:pt x="226836" y="1155151"/>
                </a:cubicBezTo>
                <a:lnTo>
                  <a:pt x="199602" y="1082213"/>
                </a:lnTo>
                <a:cubicBezTo>
                  <a:pt x="79978" y="1079808"/>
                  <a:pt x="6005" y="1062396"/>
                  <a:pt x="348" y="1030319"/>
                </a:cubicBezTo>
                <a:cubicBezTo>
                  <a:pt x="-5284" y="998379"/>
                  <a:pt x="57707" y="956936"/>
                  <a:pt x="168331" y="913760"/>
                </a:cubicBezTo>
                <a:cubicBezTo>
                  <a:pt x="166491" y="888472"/>
                  <a:pt x="166454" y="863031"/>
                  <a:pt x="168464" y="837608"/>
                </a:cubicBezTo>
                <a:cubicBezTo>
                  <a:pt x="57775" y="794275"/>
                  <a:pt x="-5286" y="752806"/>
                  <a:pt x="349" y="720848"/>
                </a:cubicBezTo>
                <a:cubicBezTo>
                  <a:pt x="5982" y="688895"/>
                  <a:pt x="79405" y="671495"/>
                  <a:pt x="198210" y="668769"/>
                </a:cubicBezTo>
                <a:cubicBezTo>
                  <a:pt x="204930" y="644464"/>
                  <a:pt x="213635" y="620568"/>
                  <a:pt x="224211" y="597199"/>
                </a:cubicBezTo>
                <a:cubicBezTo>
                  <a:pt x="135030" y="518664"/>
                  <a:pt x="89971" y="458140"/>
                  <a:pt x="106194" y="430041"/>
                </a:cubicBezTo>
                <a:close/>
              </a:path>
            </a:pathLst>
          </a:custGeom>
          <a:solidFill>
            <a:srgbClr val="606060"/>
          </a:solidFill>
          <a:ln w="9525" cap="flat" cmpd="sng" algn="ctr">
            <a:noFill/>
            <a:prstDash val="solid"/>
          </a:ln>
          <a:effectLst>
            <a:glow rad="139700">
              <a:srgbClr val="BFBFBF">
                <a:satMod val="175000"/>
                <a:alpha val="40000"/>
              </a:srgbClr>
            </a:glow>
          </a:effectLst>
        </p:spPr>
        <p:txBody>
          <a:bodyPr wrap="square" rtlCol="0" anchor="ctr">
            <a:noAutofit/>
          </a:bodyPr>
          <a:lstStyle/>
          <a:p>
            <a:pPr algn="ctr" defTabSz="742676" fontAlgn="auto">
              <a:spcBef>
                <a:spcPts val="0"/>
              </a:spcBef>
              <a:spcAft>
                <a:spcPts val="0"/>
              </a:spcAft>
              <a:defRPr/>
            </a:pPr>
            <a:endParaRPr lang="en-US" sz="1462" kern="0">
              <a:solidFill>
                <a:prstClr val="black"/>
              </a:solidFill>
              <a:latin typeface="Arial"/>
              <a:ea typeface="+mn-ea"/>
            </a:endParaRPr>
          </a:p>
        </p:txBody>
      </p:sp>
      <p:sp>
        <p:nvSpPr>
          <p:cNvPr id="64" name="Freeform: Shape 63">
            <a:extLst>
              <a:ext uri="{FF2B5EF4-FFF2-40B4-BE49-F238E27FC236}">
                <a16:creationId xmlns:a16="http://schemas.microsoft.com/office/drawing/2014/main" id="{80DE1428-DB65-45E4-A61F-399CF7EB4E7F}"/>
              </a:ext>
            </a:extLst>
          </p:cNvPr>
          <p:cNvSpPr/>
          <p:nvPr/>
        </p:nvSpPr>
        <p:spPr>
          <a:xfrm rot="3600000">
            <a:off x="3700934" y="3197314"/>
            <a:ext cx="1175887" cy="1181991"/>
          </a:xfrm>
          <a:custGeom>
            <a:avLst/>
            <a:gdLst>
              <a:gd name="connsiteX0" fmla="*/ 395015 w 1755792"/>
              <a:gd name="connsiteY0" fmla="*/ 596791 h 1751167"/>
              <a:gd name="connsiteX1" fmla="*/ 601414 w 1755792"/>
              <a:gd name="connsiteY1" fmla="*/ 1367083 h 1751167"/>
              <a:gd name="connsiteX2" fmla="*/ 1371706 w 1755792"/>
              <a:gd name="connsiteY2" fmla="*/ 1160684 h 1751167"/>
              <a:gd name="connsiteX3" fmla="*/ 1165307 w 1755792"/>
              <a:gd name="connsiteY3" fmla="*/ 390392 h 1751167"/>
              <a:gd name="connsiteX4" fmla="*/ 395015 w 1755792"/>
              <a:gd name="connsiteY4" fmla="*/ 596791 h 1751167"/>
              <a:gd name="connsiteX5" fmla="*/ 106194 w 1755792"/>
              <a:gd name="connsiteY5" fmla="*/ 430041 h 1751167"/>
              <a:gd name="connsiteX6" fmla="*/ 309891 w 1755792"/>
              <a:gd name="connsiteY6" fmla="*/ 448759 h 1751167"/>
              <a:gd name="connsiteX7" fmla="*/ 358746 w 1755792"/>
              <a:gd name="connsiteY7" fmla="*/ 390569 h 1751167"/>
              <a:gd name="connsiteX8" fmla="*/ 297033 w 1755792"/>
              <a:gd name="connsiteY8" fmla="*/ 205762 h 1751167"/>
              <a:gd name="connsiteX9" fmla="*/ 305117 w 1755792"/>
              <a:gd name="connsiteY9" fmla="*/ 192973 h 1751167"/>
              <a:gd name="connsiteX10" fmla="*/ 490292 w 1755792"/>
              <a:gd name="connsiteY10" fmla="*/ 280186 h 1751167"/>
              <a:gd name="connsiteX11" fmla="*/ 556174 w 1755792"/>
              <a:gd name="connsiteY11" fmla="*/ 241994 h 1751167"/>
              <a:gd name="connsiteX12" fmla="*/ 573127 w 1755792"/>
              <a:gd name="connsiteY12" fmla="*/ 38237 h 1751167"/>
              <a:gd name="connsiteX13" fmla="*/ 717690 w 1755792"/>
              <a:gd name="connsiteY13" fmla="*/ 184850 h 1751167"/>
              <a:gd name="connsiteX14" fmla="*/ 794413 w 1755792"/>
              <a:gd name="connsiteY14" fmla="*/ 171976 h 1751167"/>
              <a:gd name="connsiteX15" fmla="*/ 877895 w 1755792"/>
              <a:gd name="connsiteY15" fmla="*/ 0 h 1751167"/>
              <a:gd name="connsiteX16" fmla="*/ 961060 w 1755792"/>
              <a:gd name="connsiteY16" fmla="*/ 169532 h 1751167"/>
              <a:gd name="connsiteX17" fmla="*/ 1041264 w 1755792"/>
              <a:gd name="connsiteY17" fmla="*/ 183782 h 1751167"/>
              <a:gd name="connsiteX18" fmla="*/ 1177363 w 1755792"/>
              <a:gd name="connsiteY18" fmla="*/ 52804 h 1751167"/>
              <a:gd name="connsiteX19" fmla="*/ 1197375 w 1755792"/>
              <a:gd name="connsiteY19" fmla="*/ 241439 h 1751167"/>
              <a:gd name="connsiteX20" fmla="*/ 1233379 w 1755792"/>
              <a:gd name="connsiteY20" fmla="*/ 259869 h 1751167"/>
              <a:gd name="connsiteX21" fmla="*/ 1267406 w 1755792"/>
              <a:gd name="connsiteY21" fmla="*/ 281875 h 1751167"/>
              <a:gd name="connsiteX22" fmla="*/ 1440710 w 1755792"/>
              <a:gd name="connsiteY22" fmla="*/ 204847 h 1751167"/>
              <a:gd name="connsiteX23" fmla="*/ 1395330 w 1755792"/>
              <a:gd name="connsiteY23" fmla="*/ 388202 h 1751167"/>
              <a:gd name="connsiteX24" fmla="*/ 1447818 w 1755792"/>
              <a:gd name="connsiteY24" fmla="*/ 450604 h 1751167"/>
              <a:gd name="connsiteX25" fmla="*/ 1636173 w 1755792"/>
              <a:gd name="connsiteY25" fmla="*/ 437792 h 1751167"/>
              <a:gd name="connsiteX26" fmla="*/ 1528956 w 1755792"/>
              <a:gd name="connsiteY26" fmla="*/ 596014 h 1751167"/>
              <a:gd name="connsiteX27" fmla="*/ 1556190 w 1755792"/>
              <a:gd name="connsiteY27" fmla="*/ 668954 h 1751167"/>
              <a:gd name="connsiteX28" fmla="*/ 1755444 w 1755792"/>
              <a:gd name="connsiteY28" fmla="*/ 720848 h 1751167"/>
              <a:gd name="connsiteX29" fmla="*/ 1587462 w 1755792"/>
              <a:gd name="connsiteY29" fmla="*/ 837408 h 1751167"/>
              <a:gd name="connsiteX30" fmla="*/ 1587328 w 1755792"/>
              <a:gd name="connsiteY30" fmla="*/ 913559 h 1751167"/>
              <a:gd name="connsiteX31" fmla="*/ 1755444 w 1755792"/>
              <a:gd name="connsiteY31" fmla="*/ 1030319 h 1751167"/>
              <a:gd name="connsiteX32" fmla="*/ 1557583 w 1755792"/>
              <a:gd name="connsiteY32" fmla="*/ 1082398 h 1751167"/>
              <a:gd name="connsiteX33" fmla="*/ 1531582 w 1755792"/>
              <a:gd name="connsiteY33" fmla="*/ 1153968 h 1751167"/>
              <a:gd name="connsiteX34" fmla="*/ 1649599 w 1755792"/>
              <a:gd name="connsiteY34" fmla="*/ 1321126 h 1751167"/>
              <a:gd name="connsiteX35" fmla="*/ 1445899 w 1755792"/>
              <a:gd name="connsiteY35" fmla="*/ 1302410 h 1751167"/>
              <a:gd name="connsiteX36" fmla="*/ 1396783 w 1755792"/>
              <a:gd name="connsiteY36" fmla="*/ 1360866 h 1751167"/>
              <a:gd name="connsiteX37" fmla="*/ 1450674 w 1755792"/>
              <a:gd name="connsiteY37" fmla="*/ 1558195 h 1751167"/>
              <a:gd name="connsiteX38" fmla="*/ 1265499 w 1755792"/>
              <a:gd name="connsiteY38" fmla="*/ 1470981 h 1751167"/>
              <a:gd name="connsiteX39" fmla="*/ 1199618 w 1755792"/>
              <a:gd name="connsiteY39" fmla="*/ 1509173 h 1751167"/>
              <a:gd name="connsiteX40" fmla="*/ 1182665 w 1755792"/>
              <a:gd name="connsiteY40" fmla="*/ 1712930 h 1751167"/>
              <a:gd name="connsiteX41" fmla="*/ 1038101 w 1755792"/>
              <a:gd name="connsiteY41" fmla="*/ 1566317 h 1751167"/>
              <a:gd name="connsiteX42" fmla="*/ 961377 w 1755792"/>
              <a:gd name="connsiteY42" fmla="*/ 1579191 h 1751167"/>
              <a:gd name="connsiteX43" fmla="*/ 877895 w 1755792"/>
              <a:gd name="connsiteY43" fmla="*/ 1751167 h 1751167"/>
              <a:gd name="connsiteX44" fmla="*/ 794730 w 1755792"/>
              <a:gd name="connsiteY44" fmla="*/ 1581633 h 1751167"/>
              <a:gd name="connsiteX45" fmla="*/ 714527 w 1755792"/>
              <a:gd name="connsiteY45" fmla="*/ 1567384 h 1751167"/>
              <a:gd name="connsiteX46" fmla="*/ 578428 w 1755792"/>
              <a:gd name="connsiteY46" fmla="*/ 1698362 h 1751167"/>
              <a:gd name="connsiteX47" fmla="*/ 558416 w 1755792"/>
              <a:gd name="connsiteY47" fmla="*/ 1509727 h 1751167"/>
              <a:gd name="connsiteX48" fmla="*/ 522414 w 1755792"/>
              <a:gd name="connsiteY48" fmla="*/ 1491296 h 1751167"/>
              <a:gd name="connsiteX49" fmla="*/ 488386 w 1755792"/>
              <a:gd name="connsiteY49" fmla="*/ 1469291 h 1751167"/>
              <a:gd name="connsiteX50" fmla="*/ 315081 w 1755792"/>
              <a:gd name="connsiteY50" fmla="*/ 1546319 h 1751167"/>
              <a:gd name="connsiteX51" fmla="*/ 360461 w 1755792"/>
              <a:gd name="connsiteY51" fmla="*/ 1362962 h 1751167"/>
              <a:gd name="connsiteX52" fmla="*/ 307974 w 1755792"/>
              <a:gd name="connsiteY52" fmla="*/ 1300562 h 1751167"/>
              <a:gd name="connsiteX53" fmla="*/ 119618 w 1755792"/>
              <a:gd name="connsiteY53" fmla="*/ 1313375 h 1751167"/>
              <a:gd name="connsiteX54" fmla="*/ 226836 w 1755792"/>
              <a:gd name="connsiteY54" fmla="*/ 1155151 h 1751167"/>
              <a:gd name="connsiteX55" fmla="*/ 199602 w 1755792"/>
              <a:gd name="connsiteY55" fmla="*/ 1082213 h 1751167"/>
              <a:gd name="connsiteX56" fmla="*/ 348 w 1755792"/>
              <a:gd name="connsiteY56" fmla="*/ 1030319 h 1751167"/>
              <a:gd name="connsiteX57" fmla="*/ 168331 w 1755792"/>
              <a:gd name="connsiteY57" fmla="*/ 913760 h 1751167"/>
              <a:gd name="connsiteX58" fmla="*/ 168464 w 1755792"/>
              <a:gd name="connsiteY58" fmla="*/ 837608 h 1751167"/>
              <a:gd name="connsiteX59" fmla="*/ 349 w 1755792"/>
              <a:gd name="connsiteY59" fmla="*/ 720848 h 1751167"/>
              <a:gd name="connsiteX60" fmla="*/ 198210 w 1755792"/>
              <a:gd name="connsiteY60" fmla="*/ 668769 h 1751167"/>
              <a:gd name="connsiteX61" fmla="*/ 224211 w 1755792"/>
              <a:gd name="connsiteY61" fmla="*/ 597199 h 1751167"/>
              <a:gd name="connsiteX62" fmla="*/ 106194 w 1755792"/>
              <a:gd name="connsiteY62" fmla="*/ 430041 h 1751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755792" h="1751167">
                <a:moveTo>
                  <a:pt x="395015" y="596791"/>
                </a:moveTo>
                <a:cubicBezTo>
                  <a:pt x="239300" y="866497"/>
                  <a:pt x="331708" y="1211368"/>
                  <a:pt x="601414" y="1367083"/>
                </a:cubicBezTo>
                <a:cubicBezTo>
                  <a:pt x="871120" y="1522798"/>
                  <a:pt x="1215991" y="1430390"/>
                  <a:pt x="1371706" y="1160684"/>
                </a:cubicBezTo>
                <a:cubicBezTo>
                  <a:pt x="1527421" y="890978"/>
                  <a:pt x="1435013" y="546107"/>
                  <a:pt x="1165307" y="390392"/>
                </a:cubicBezTo>
                <a:cubicBezTo>
                  <a:pt x="895601" y="234677"/>
                  <a:pt x="550730" y="327085"/>
                  <a:pt x="395015" y="596791"/>
                </a:cubicBezTo>
                <a:close/>
                <a:moveTo>
                  <a:pt x="106194" y="430041"/>
                </a:moveTo>
                <a:cubicBezTo>
                  <a:pt x="122414" y="401946"/>
                  <a:pt x="197344" y="410701"/>
                  <a:pt x="309891" y="448759"/>
                </a:cubicBezTo>
                <a:cubicBezTo>
                  <a:pt x="324808" y="427961"/>
                  <a:pt x="341107" y="408514"/>
                  <a:pt x="358746" y="390569"/>
                </a:cubicBezTo>
                <a:cubicBezTo>
                  <a:pt x="310405" y="301826"/>
                  <a:pt x="287537" y="236244"/>
                  <a:pt x="297033" y="205762"/>
                </a:cubicBezTo>
                <a:cubicBezTo>
                  <a:pt x="298708" y="200386"/>
                  <a:pt x="301390" y="196101"/>
                  <a:pt x="305117" y="192973"/>
                </a:cubicBezTo>
                <a:cubicBezTo>
                  <a:pt x="329976" y="172114"/>
                  <a:pt x="397420" y="205992"/>
                  <a:pt x="490292" y="280186"/>
                </a:cubicBezTo>
                <a:cubicBezTo>
                  <a:pt x="511303" y="265733"/>
                  <a:pt x="533355" y="253044"/>
                  <a:pt x="556174" y="241994"/>
                </a:cubicBezTo>
                <a:cubicBezTo>
                  <a:pt x="538254" y="124603"/>
                  <a:pt x="542649" y="49330"/>
                  <a:pt x="573127" y="38237"/>
                </a:cubicBezTo>
                <a:cubicBezTo>
                  <a:pt x="603734" y="27097"/>
                  <a:pt x="655799" y="82454"/>
                  <a:pt x="717690" y="184850"/>
                </a:cubicBezTo>
                <a:lnTo>
                  <a:pt x="794413" y="171976"/>
                </a:lnTo>
                <a:cubicBezTo>
                  <a:pt x="817434" y="63890"/>
                  <a:pt x="846464" y="1"/>
                  <a:pt x="877895" y="0"/>
                </a:cubicBezTo>
                <a:cubicBezTo>
                  <a:pt x="909094" y="0"/>
                  <a:pt x="937926" y="62948"/>
                  <a:pt x="961060" y="169532"/>
                </a:cubicBezTo>
                <a:cubicBezTo>
                  <a:pt x="987933" y="172468"/>
                  <a:pt x="1014729" y="177172"/>
                  <a:pt x="1041264" y="183782"/>
                </a:cubicBezTo>
                <a:cubicBezTo>
                  <a:pt x="1099402" y="91445"/>
                  <a:pt x="1148039" y="42130"/>
                  <a:pt x="1177363" y="52804"/>
                </a:cubicBezTo>
                <a:cubicBezTo>
                  <a:pt x="1206759" y="63504"/>
                  <a:pt x="1212273" y="132861"/>
                  <a:pt x="1197375" y="241439"/>
                </a:cubicBezTo>
                <a:cubicBezTo>
                  <a:pt x="1209754" y="246669"/>
                  <a:pt x="1221623" y="253082"/>
                  <a:pt x="1233379" y="259869"/>
                </a:cubicBezTo>
                <a:lnTo>
                  <a:pt x="1267406" y="281875"/>
                </a:lnTo>
                <a:cubicBezTo>
                  <a:pt x="1353932" y="214638"/>
                  <a:pt x="1416747" y="184740"/>
                  <a:pt x="1440710" y="204847"/>
                </a:cubicBezTo>
                <a:cubicBezTo>
                  <a:pt x="1464614" y="224906"/>
                  <a:pt x="1446226" y="291684"/>
                  <a:pt x="1395330" y="388202"/>
                </a:cubicBezTo>
                <a:cubicBezTo>
                  <a:pt x="1414341" y="407899"/>
                  <a:pt x="1431829" y="428773"/>
                  <a:pt x="1447818" y="450604"/>
                </a:cubicBezTo>
                <a:cubicBezTo>
                  <a:pt x="1551652" y="417276"/>
                  <a:pt x="1620574" y="410775"/>
                  <a:pt x="1636173" y="437792"/>
                </a:cubicBezTo>
                <a:cubicBezTo>
                  <a:pt x="1651888" y="465012"/>
                  <a:pt x="1611075" y="522092"/>
                  <a:pt x="1528956" y="596014"/>
                </a:cubicBezTo>
                <a:lnTo>
                  <a:pt x="1556190" y="668954"/>
                </a:lnTo>
                <a:cubicBezTo>
                  <a:pt x="1675815" y="671359"/>
                  <a:pt x="1749788" y="688771"/>
                  <a:pt x="1755444" y="720848"/>
                </a:cubicBezTo>
                <a:cubicBezTo>
                  <a:pt x="1761076" y="752788"/>
                  <a:pt x="1698086" y="794231"/>
                  <a:pt x="1587462" y="837408"/>
                </a:cubicBezTo>
                <a:cubicBezTo>
                  <a:pt x="1589303" y="862695"/>
                  <a:pt x="1589338" y="888136"/>
                  <a:pt x="1587328" y="913559"/>
                </a:cubicBezTo>
                <a:cubicBezTo>
                  <a:pt x="1698018" y="956892"/>
                  <a:pt x="1761079" y="998362"/>
                  <a:pt x="1755444" y="1030319"/>
                </a:cubicBezTo>
                <a:cubicBezTo>
                  <a:pt x="1749810" y="1062272"/>
                  <a:pt x="1676386" y="1079672"/>
                  <a:pt x="1557583" y="1082398"/>
                </a:cubicBezTo>
                <a:cubicBezTo>
                  <a:pt x="1550862" y="1106704"/>
                  <a:pt x="1542157" y="1130599"/>
                  <a:pt x="1531582" y="1153968"/>
                </a:cubicBezTo>
                <a:cubicBezTo>
                  <a:pt x="1620761" y="1232503"/>
                  <a:pt x="1665821" y="1293028"/>
                  <a:pt x="1649599" y="1321126"/>
                </a:cubicBezTo>
                <a:cubicBezTo>
                  <a:pt x="1633378" y="1349222"/>
                  <a:pt x="1558447" y="1340467"/>
                  <a:pt x="1445899" y="1302410"/>
                </a:cubicBezTo>
                <a:cubicBezTo>
                  <a:pt x="1430907" y="1323309"/>
                  <a:pt x="1414521" y="1342849"/>
                  <a:pt x="1396783" y="1360866"/>
                </a:cubicBezTo>
                <a:cubicBezTo>
                  <a:pt x="1453888" y="1465058"/>
                  <a:pt x="1475529" y="1537341"/>
                  <a:pt x="1450674" y="1558195"/>
                </a:cubicBezTo>
                <a:cubicBezTo>
                  <a:pt x="1425816" y="1579054"/>
                  <a:pt x="1358371" y="1545176"/>
                  <a:pt x="1265499" y="1470981"/>
                </a:cubicBezTo>
                <a:cubicBezTo>
                  <a:pt x="1244488" y="1485434"/>
                  <a:pt x="1222437" y="1498123"/>
                  <a:pt x="1199618" y="1509173"/>
                </a:cubicBezTo>
                <a:cubicBezTo>
                  <a:pt x="1217537" y="1626565"/>
                  <a:pt x="1213142" y="1701838"/>
                  <a:pt x="1182665" y="1712930"/>
                </a:cubicBezTo>
                <a:cubicBezTo>
                  <a:pt x="1152057" y="1724070"/>
                  <a:pt x="1099992" y="1668713"/>
                  <a:pt x="1038101" y="1566317"/>
                </a:cubicBezTo>
                <a:lnTo>
                  <a:pt x="961377" y="1579191"/>
                </a:lnTo>
                <a:cubicBezTo>
                  <a:pt x="938356" y="1687277"/>
                  <a:pt x="909327" y="1751167"/>
                  <a:pt x="877895" y="1751167"/>
                </a:cubicBezTo>
                <a:cubicBezTo>
                  <a:pt x="846696" y="1751167"/>
                  <a:pt x="817864" y="1688219"/>
                  <a:pt x="794730" y="1581633"/>
                </a:cubicBezTo>
                <a:cubicBezTo>
                  <a:pt x="767857" y="1578697"/>
                  <a:pt x="741062" y="1573993"/>
                  <a:pt x="714527" y="1567384"/>
                </a:cubicBezTo>
                <a:cubicBezTo>
                  <a:pt x="656390" y="1659720"/>
                  <a:pt x="607752" y="1709035"/>
                  <a:pt x="578428" y="1698362"/>
                </a:cubicBezTo>
                <a:cubicBezTo>
                  <a:pt x="549032" y="1687662"/>
                  <a:pt x="543517" y="1618305"/>
                  <a:pt x="558416" y="1509727"/>
                </a:cubicBezTo>
                <a:cubicBezTo>
                  <a:pt x="546037" y="1504497"/>
                  <a:pt x="534169" y="1498083"/>
                  <a:pt x="522414" y="1491296"/>
                </a:cubicBezTo>
                <a:lnTo>
                  <a:pt x="488386" y="1469291"/>
                </a:lnTo>
                <a:cubicBezTo>
                  <a:pt x="401860" y="1536528"/>
                  <a:pt x="339044" y="1566426"/>
                  <a:pt x="315081" y="1546319"/>
                </a:cubicBezTo>
                <a:cubicBezTo>
                  <a:pt x="291176" y="1526260"/>
                  <a:pt x="309565" y="1459481"/>
                  <a:pt x="360461" y="1362962"/>
                </a:cubicBezTo>
                <a:cubicBezTo>
                  <a:pt x="341451" y="1343267"/>
                  <a:pt x="323964" y="1322393"/>
                  <a:pt x="307974" y="1300562"/>
                </a:cubicBezTo>
                <a:cubicBezTo>
                  <a:pt x="204140" y="1333890"/>
                  <a:pt x="135217" y="1340392"/>
                  <a:pt x="119618" y="1313375"/>
                </a:cubicBezTo>
                <a:cubicBezTo>
                  <a:pt x="103903" y="1286155"/>
                  <a:pt x="144716" y="1229073"/>
                  <a:pt x="226836" y="1155151"/>
                </a:cubicBezTo>
                <a:lnTo>
                  <a:pt x="199602" y="1082213"/>
                </a:lnTo>
                <a:cubicBezTo>
                  <a:pt x="79978" y="1079808"/>
                  <a:pt x="6005" y="1062396"/>
                  <a:pt x="348" y="1030319"/>
                </a:cubicBezTo>
                <a:cubicBezTo>
                  <a:pt x="-5284" y="998379"/>
                  <a:pt x="57707" y="956936"/>
                  <a:pt x="168331" y="913760"/>
                </a:cubicBezTo>
                <a:cubicBezTo>
                  <a:pt x="166491" y="888472"/>
                  <a:pt x="166454" y="863031"/>
                  <a:pt x="168464" y="837608"/>
                </a:cubicBezTo>
                <a:cubicBezTo>
                  <a:pt x="57775" y="794275"/>
                  <a:pt x="-5286" y="752806"/>
                  <a:pt x="349" y="720848"/>
                </a:cubicBezTo>
                <a:cubicBezTo>
                  <a:pt x="5982" y="688895"/>
                  <a:pt x="79405" y="671495"/>
                  <a:pt x="198210" y="668769"/>
                </a:cubicBezTo>
                <a:cubicBezTo>
                  <a:pt x="204930" y="644464"/>
                  <a:pt x="213635" y="620568"/>
                  <a:pt x="224211" y="597199"/>
                </a:cubicBezTo>
                <a:cubicBezTo>
                  <a:pt x="135030" y="518664"/>
                  <a:pt x="89971" y="458140"/>
                  <a:pt x="106194" y="430041"/>
                </a:cubicBezTo>
                <a:close/>
              </a:path>
            </a:pathLst>
          </a:custGeom>
          <a:solidFill>
            <a:srgbClr val="E29815"/>
          </a:solidFill>
          <a:ln w="9525" cap="flat" cmpd="sng" algn="ctr">
            <a:noFill/>
            <a:prstDash val="solid"/>
          </a:ln>
          <a:effectLst>
            <a:glow rad="139700">
              <a:srgbClr val="BFBFBF">
                <a:satMod val="175000"/>
                <a:alpha val="40000"/>
              </a:srgbClr>
            </a:glow>
          </a:effectLst>
        </p:spPr>
        <p:txBody>
          <a:bodyPr wrap="square" rtlCol="0" anchor="ctr">
            <a:noAutofit/>
          </a:bodyPr>
          <a:lstStyle/>
          <a:p>
            <a:pPr algn="ctr" defTabSz="742676" fontAlgn="auto">
              <a:spcBef>
                <a:spcPts val="0"/>
              </a:spcBef>
              <a:spcAft>
                <a:spcPts val="0"/>
              </a:spcAft>
              <a:defRPr/>
            </a:pPr>
            <a:endParaRPr lang="en-US" sz="1462" kern="0">
              <a:solidFill>
                <a:prstClr val="black"/>
              </a:solidFill>
              <a:latin typeface="Arial"/>
              <a:ea typeface="+mn-ea"/>
            </a:endParaRPr>
          </a:p>
        </p:txBody>
      </p:sp>
      <p:grpSp>
        <p:nvGrpSpPr>
          <p:cNvPr id="65" name="Group 64">
            <a:extLst>
              <a:ext uri="{FF2B5EF4-FFF2-40B4-BE49-F238E27FC236}">
                <a16:creationId xmlns:a16="http://schemas.microsoft.com/office/drawing/2014/main" id="{395B290D-2868-4DEF-B955-AE63C42D87F9}"/>
              </a:ext>
            </a:extLst>
          </p:cNvPr>
          <p:cNvGrpSpPr/>
          <p:nvPr/>
        </p:nvGrpSpPr>
        <p:grpSpPr>
          <a:xfrm>
            <a:off x="4752427" y="3978682"/>
            <a:ext cx="1181991" cy="1175887"/>
            <a:chOff x="4607848" y="4153595"/>
            <a:chExt cx="1455224" cy="1447709"/>
          </a:xfrm>
        </p:grpSpPr>
        <p:sp>
          <p:nvSpPr>
            <p:cNvPr id="66" name="Freeform: Shape 65">
              <a:extLst>
                <a:ext uri="{FF2B5EF4-FFF2-40B4-BE49-F238E27FC236}">
                  <a16:creationId xmlns:a16="http://schemas.microsoft.com/office/drawing/2014/main" id="{9C9A1897-13E4-4854-BAED-7C73F796D042}"/>
                </a:ext>
              </a:extLst>
            </p:cNvPr>
            <p:cNvSpPr/>
            <p:nvPr/>
          </p:nvSpPr>
          <p:spPr>
            <a:xfrm rot="3600000">
              <a:off x="4611605" y="4149838"/>
              <a:ext cx="1447709" cy="1455224"/>
            </a:xfrm>
            <a:custGeom>
              <a:avLst/>
              <a:gdLst>
                <a:gd name="connsiteX0" fmla="*/ 395015 w 1755792"/>
                <a:gd name="connsiteY0" fmla="*/ 596791 h 1751167"/>
                <a:gd name="connsiteX1" fmla="*/ 601414 w 1755792"/>
                <a:gd name="connsiteY1" fmla="*/ 1367083 h 1751167"/>
                <a:gd name="connsiteX2" fmla="*/ 1371706 w 1755792"/>
                <a:gd name="connsiteY2" fmla="*/ 1160684 h 1751167"/>
                <a:gd name="connsiteX3" fmla="*/ 1165307 w 1755792"/>
                <a:gd name="connsiteY3" fmla="*/ 390392 h 1751167"/>
                <a:gd name="connsiteX4" fmla="*/ 395015 w 1755792"/>
                <a:gd name="connsiteY4" fmla="*/ 596791 h 1751167"/>
                <a:gd name="connsiteX5" fmla="*/ 106194 w 1755792"/>
                <a:gd name="connsiteY5" fmla="*/ 430041 h 1751167"/>
                <a:gd name="connsiteX6" fmla="*/ 309891 w 1755792"/>
                <a:gd name="connsiteY6" fmla="*/ 448759 h 1751167"/>
                <a:gd name="connsiteX7" fmla="*/ 358746 w 1755792"/>
                <a:gd name="connsiteY7" fmla="*/ 390569 h 1751167"/>
                <a:gd name="connsiteX8" fmla="*/ 297033 w 1755792"/>
                <a:gd name="connsiteY8" fmla="*/ 205762 h 1751167"/>
                <a:gd name="connsiteX9" fmla="*/ 305117 w 1755792"/>
                <a:gd name="connsiteY9" fmla="*/ 192973 h 1751167"/>
                <a:gd name="connsiteX10" fmla="*/ 490292 w 1755792"/>
                <a:gd name="connsiteY10" fmla="*/ 280186 h 1751167"/>
                <a:gd name="connsiteX11" fmla="*/ 556174 w 1755792"/>
                <a:gd name="connsiteY11" fmla="*/ 241994 h 1751167"/>
                <a:gd name="connsiteX12" fmla="*/ 573127 w 1755792"/>
                <a:gd name="connsiteY12" fmla="*/ 38237 h 1751167"/>
                <a:gd name="connsiteX13" fmla="*/ 717690 w 1755792"/>
                <a:gd name="connsiteY13" fmla="*/ 184850 h 1751167"/>
                <a:gd name="connsiteX14" fmla="*/ 794413 w 1755792"/>
                <a:gd name="connsiteY14" fmla="*/ 171976 h 1751167"/>
                <a:gd name="connsiteX15" fmla="*/ 877895 w 1755792"/>
                <a:gd name="connsiteY15" fmla="*/ 0 h 1751167"/>
                <a:gd name="connsiteX16" fmla="*/ 961060 w 1755792"/>
                <a:gd name="connsiteY16" fmla="*/ 169532 h 1751167"/>
                <a:gd name="connsiteX17" fmla="*/ 1041264 w 1755792"/>
                <a:gd name="connsiteY17" fmla="*/ 183782 h 1751167"/>
                <a:gd name="connsiteX18" fmla="*/ 1177363 w 1755792"/>
                <a:gd name="connsiteY18" fmla="*/ 52804 h 1751167"/>
                <a:gd name="connsiteX19" fmla="*/ 1197375 w 1755792"/>
                <a:gd name="connsiteY19" fmla="*/ 241439 h 1751167"/>
                <a:gd name="connsiteX20" fmla="*/ 1233379 w 1755792"/>
                <a:gd name="connsiteY20" fmla="*/ 259869 h 1751167"/>
                <a:gd name="connsiteX21" fmla="*/ 1267406 w 1755792"/>
                <a:gd name="connsiteY21" fmla="*/ 281875 h 1751167"/>
                <a:gd name="connsiteX22" fmla="*/ 1440710 w 1755792"/>
                <a:gd name="connsiteY22" fmla="*/ 204847 h 1751167"/>
                <a:gd name="connsiteX23" fmla="*/ 1395330 w 1755792"/>
                <a:gd name="connsiteY23" fmla="*/ 388202 h 1751167"/>
                <a:gd name="connsiteX24" fmla="*/ 1447818 w 1755792"/>
                <a:gd name="connsiteY24" fmla="*/ 450604 h 1751167"/>
                <a:gd name="connsiteX25" fmla="*/ 1636173 w 1755792"/>
                <a:gd name="connsiteY25" fmla="*/ 437792 h 1751167"/>
                <a:gd name="connsiteX26" fmla="*/ 1528956 w 1755792"/>
                <a:gd name="connsiteY26" fmla="*/ 596014 h 1751167"/>
                <a:gd name="connsiteX27" fmla="*/ 1556190 w 1755792"/>
                <a:gd name="connsiteY27" fmla="*/ 668954 h 1751167"/>
                <a:gd name="connsiteX28" fmla="*/ 1755444 w 1755792"/>
                <a:gd name="connsiteY28" fmla="*/ 720848 h 1751167"/>
                <a:gd name="connsiteX29" fmla="*/ 1587462 w 1755792"/>
                <a:gd name="connsiteY29" fmla="*/ 837408 h 1751167"/>
                <a:gd name="connsiteX30" fmla="*/ 1587328 w 1755792"/>
                <a:gd name="connsiteY30" fmla="*/ 913559 h 1751167"/>
                <a:gd name="connsiteX31" fmla="*/ 1755444 w 1755792"/>
                <a:gd name="connsiteY31" fmla="*/ 1030319 h 1751167"/>
                <a:gd name="connsiteX32" fmla="*/ 1557583 w 1755792"/>
                <a:gd name="connsiteY32" fmla="*/ 1082398 h 1751167"/>
                <a:gd name="connsiteX33" fmla="*/ 1531582 w 1755792"/>
                <a:gd name="connsiteY33" fmla="*/ 1153968 h 1751167"/>
                <a:gd name="connsiteX34" fmla="*/ 1649599 w 1755792"/>
                <a:gd name="connsiteY34" fmla="*/ 1321126 h 1751167"/>
                <a:gd name="connsiteX35" fmla="*/ 1445899 w 1755792"/>
                <a:gd name="connsiteY35" fmla="*/ 1302410 h 1751167"/>
                <a:gd name="connsiteX36" fmla="*/ 1396783 w 1755792"/>
                <a:gd name="connsiteY36" fmla="*/ 1360866 h 1751167"/>
                <a:gd name="connsiteX37" fmla="*/ 1450674 w 1755792"/>
                <a:gd name="connsiteY37" fmla="*/ 1558195 h 1751167"/>
                <a:gd name="connsiteX38" fmla="*/ 1265499 w 1755792"/>
                <a:gd name="connsiteY38" fmla="*/ 1470981 h 1751167"/>
                <a:gd name="connsiteX39" fmla="*/ 1199618 w 1755792"/>
                <a:gd name="connsiteY39" fmla="*/ 1509173 h 1751167"/>
                <a:gd name="connsiteX40" fmla="*/ 1182665 w 1755792"/>
                <a:gd name="connsiteY40" fmla="*/ 1712930 h 1751167"/>
                <a:gd name="connsiteX41" fmla="*/ 1038101 w 1755792"/>
                <a:gd name="connsiteY41" fmla="*/ 1566317 h 1751167"/>
                <a:gd name="connsiteX42" fmla="*/ 961377 w 1755792"/>
                <a:gd name="connsiteY42" fmla="*/ 1579191 h 1751167"/>
                <a:gd name="connsiteX43" fmla="*/ 877895 w 1755792"/>
                <a:gd name="connsiteY43" fmla="*/ 1751167 h 1751167"/>
                <a:gd name="connsiteX44" fmla="*/ 794730 w 1755792"/>
                <a:gd name="connsiteY44" fmla="*/ 1581633 h 1751167"/>
                <a:gd name="connsiteX45" fmla="*/ 714527 w 1755792"/>
                <a:gd name="connsiteY45" fmla="*/ 1567384 h 1751167"/>
                <a:gd name="connsiteX46" fmla="*/ 578428 w 1755792"/>
                <a:gd name="connsiteY46" fmla="*/ 1698362 h 1751167"/>
                <a:gd name="connsiteX47" fmla="*/ 558416 w 1755792"/>
                <a:gd name="connsiteY47" fmla="*/ 1509727 h 1751167"/>
                <a:gd name="connsiteX48" fmla="*/ 522414 w 1755792"/>
                <a:gd name="connsiteY48" fmla="*/ 1491296 h 1751167"/>
                <a:gd name="connsiteX49" fmla="*/ 488386 w 1755792"/>
                <a:gd name="connsiteY49" fmla="*/ 1469291 h 1751167"/>
                <a:gd name="connsiteX50" fmla="*/ 315081 w 1755792"/>
                <a:gd name="connsiteY50" fmla="*/ 1546319 h 1751167"/>
                <a:gd name="connsiteX51" fmla="*/ 360461 w 1755792"/>
                <a:gd name="connsiteY51" fmla="*/ 1362962 h 1751167"/>
                <a:gd name="connsiteX52" fmla="*/ 307974 w 1755792"/>
                <a:gd name="connsiteY52" fmla="*/ 1300562 h 1751167"/>
                <a:gd name="connsiteX53" fmla="*/ 119618 w 1755792"/>
                <a:gd name="connsiteY53" fmla="*/ 1313375 h 1751167"/>
                <a:gd name="connsiteX54" fmla="*/ 226836 w 1755792"/>
                <a:gd name="connsiteY54" fmla="*/ 1155151 h 1751167"/>
                <a:gd name="connsiteX55" fmla="*/ 199602 w 1755792"/>
                <a:gd name="connsiteY55" fmla="*/ 1082213 h 1751167"/>
                <a:gd name="connsiteX56" fmla="*/ 348 w 1755792"/>
                <a:gd name="connsiteY56" fmla="*/ 1030319 h 1751167"/>
                <a:gd name="connsiteX57" fmla="*/ 168331 w 1755792"/>
                <a:gd name="connsiteY57" fmla="*/ 913760 h 1751167"/>
                <a:gd name="connsiteX58" fmla="*/ 168464 w 1755792"/>
                <a:gd name="connsiteY58" fmla="*/ 837608 h 1751167"/>
                <a:gd name="connsiteX59" fmla="*/ 349 w 1755792"/>
                <a:gd name="connsiteY59" fmla="*/ 720848 h 1751167"/>
                <a:gd name="connsiteX60" fmla="*/ 198210 w 1755792"/>
                <a:gd name="connsiteY60" fmla="*/ 668769 h 1751167"/>
                <a:gd name="connsiteX61" fmla="*/ 224211 w 1755792"/>
                <a:gd name="connsiteY61" fmla="*/ 597199 h 1751167"/>
                <a:gd name="connsiteX62" fmla="*/ 106194 w 1755792"/>
                <a:gd name="connsiteY62" fmla="*/ 430041 h 1751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755792" h="1751167">
                  <a:moveTo>
                    <a:pt x="395015" y="596791"/>
                  </a:moveTo>
                  <a:cubicBezTo>
                    <a:pt x="239300" y="866497"/>
                    <a:pt x="331708" y="1211368"/>
                    <a:pt x="601414" y="1367083"/>
                  </a:cubicBezTo>
                  <a:cubicBezTo>
                    <a:pt x="871120" y="1522798"/>
                    <a:pt x="1215991" y="1430390"/>
                    <a:pt x="1371706" y="1160684"/>
                  </a:cubicBezTo>
                  <a:cubicBezTo>
                    <a:pt x="1527421" y="890978"/>
                    <a:pt x="1435013" y="546107"/>
                    <a:pt x="1165307" y="390392"/>
                  </a:cubicBezTo>
                  <a:cubicBezTo>
                    <a:pt x="895601" y="234677"/>
                    <a:pt x="550730" y="327085"/>
                    <a:pt x="395015" y="596791"/>
                  </a:cubicBezTo>
                  <a:close/>
                  <a:moveTo>
                    <a:pt x="106194" y="430041"/>
                  </a:moveTo>
                  <a:cubicBezTo>
                    <a:pt x="122414" y="401946"/>
                    <a:pt x="197344" y="410701"/>
                    <a:pt x="309891" y="448759"/>
                  </a:cubicBezTo>
                  <a:cubicBezTo>
                    <a:pt x="324808" y="427961"/>
                    <a:pt x="341107" y="408514"/>
                    <a:pt x="358746" y="390569"/>
                  </a:cubicBezTo>
                  <a:cubicBezTo>
                    <a:pt x="310405" y="301826"/>
                    <a:pt x="287537" y="236244"/>
                    <a:pt x="297033" y="205762"/>
                  </a:cubicBezTo>
                  <a:cubicBezTo>
                    <a:pt x="298708" y="200386"/>
                    <a:pt x="301390" y="196101"/>
                    <a:pt x="305117" y="192973"/>
                  </a:cubicBezTo>
                  <a:cubicBezTo>
                    <a:pt x="329976" y="172114"/>
                    <a:pt x="397420" y="205992"/>
                    <a:pt x="490292" y="280186"/>
                  </a:cubicBezTo>
                  <a:cubicBezTo>
                    <a:pt x="511303" y="265733"/>
                    <a:pt x="533355" y="253044"/>
                    <a:pt x="556174" y="241994"/>
                  </a:cubicBezTo>
                  <a:cubicBezTo>
                    <a:pt x="538254" y="124603"/>
                    <a:pt x="542649" y="49330"/>
                    <a:pt x="573127" y="38237"/>
                  </a:cubicBezTo>
                  <a:cubicBezTo>
                    <a:pt x="603734" y="27097"/>
                    <a:pt x="655799" y="82454"/>
                    <a:pt x="717690" y="184850"/>
                  </a:cubicBezTo>
                  <a:lnTo>
                    <a:pt x="794413" y="171976"/>
                  </a:lnTo>
                  <a:cubicBezTo>
                    <a:pt x="817434" y="63890"/>
                    <a:pt x="846464" y="1"/>
                    <a:pt x="877895" y="0"/>
                  </a:cubicBezTo>
                  <a:cubicBezTo>
                    <a:pt x="909094" y="0"/>
                    <a:pt x="937926" y="62948"/>
                    <a:pt x="961060" y="169532"/>
                  </a:cubicBezTo>
                  <a:cubicBezTo>
                    <a:pt x="987933" y="172468"/>
                    <a:pt x="1014729" y="177172"/>
                    <a:pt x="1041264" y="183782"/>
                  </a:cubicBezTo>
                  <a:cubicBezTo>
                    <a:pt x="1099402" y="91445"/>
                    <a:pt x="1148039" y="42130"/>
                    <a:pt x="1177363" y="52804"/>
                  </a:cubicBezTo>
                  <a:cubicBezTo>
                    <a:pt x="1206759" y="63504"/>
                    <a:pt x="1212273" y="132861"/>
                    <a:pt x="1197375" y="241439"/>
                  </a:cubicBezTo>
                  <a:cubicBezTo>
                    <a:pt x="1209754" y="246669"/>
                    <a:pt x="1221623" y="253082"/>
                    <a:pt x="1233379" y="259869"/>
                  </a:cubicBezTo>
                  <a:lnTo>
                    <a:pt x="1267406" y="281875"/>
                  </a:lnTo>
                  <a:cubicBezTo>
                    <a:pt x="1353932" y="214638"/>
                    <a:pt x="1416747" y="184740"/>
                    <a:pt x="1440710" y="204847"/>
                  </a:cubicBezTo>
                  <a:cubicBezTo>
                    <a:pt x="1464614" y="224906"/>
                    <a:pt x="1446226" y="291684"/>
                    <a:pt x="1395330" y="388202"/>
                  </a:cubicBezTo>
                  <a:cubicBezTo>
                    <a:pt x="1414341" y="407899"/>
                    <a:pt x="1431829" y="428773"/>
                    <a:pt x="1447818" y="450604"/>
                  </a:cubicBezTo>
                  <a:cubicBezTo>
                    <a:pt x="1551652" y="417276"/>
                    <a:pt x="1620574" y="410775"/>
                    <a:pt x="1636173" y="437792"/>
                  </a:cubicBezTo>
                  <a:cubicBezTo>
                    <a:pt x="1651888" y="465012"/>
                    <a:pt x="1611075" y="522092"/>
                    <a:pt x="1528956" y="596014"/>
                  </a:cubicBezTo>
                  <a:lnTo>
                    <a:pt x="1556190" y="668954"/>
                  </a:lnTo>
                  <a:cubicBezTo>
                    <a:pt x="1675815" y="671359"/>
                    <a:pt x="1749788" y="688771"/>
                    <a:pt x="1755444" y="720848"/>
                  </a:cubicBezTo>
                  <a:cubicBezTo>
                    <a:pt x="1761076" y="752788"/>
                    <a:pt x="1698086" y="794231"/>
                    <a:pt x="1587462" y="837408"/>
                  </a:cubicBezTo>
                  <a:cubicBezTo>
                    <a:pt x="1589303" y="862695"/>
                    <a:pt x="1589338" y="888136"/>
                    <a:pt x="1587328" y="913559"/>
                  </a:cubicBezTo>
                  <a:cubicBezTo>
                    <a:pt x="1698018" y="956892"/>
                    <a:pt x="1761079" y="998362"/>
                    <a:pt x="1755444" y="1030319"/>
                  </a:cubicBezTo>
                  <a:cubicBezTo>
                    <a:pt x="1749810" y="1062272"/>
                    <a:pt x="1676386" y="1079672"/>
                    <a:pt x="1557583" y="1082398"/>
                  </a:cubicBezTo>
                  <a:cubicBezTo>
                    <a:pt x="1550862" y="1106704"/>
                    <a:pt x="1542157" y="1130599"/>
                    <a:pt x="1531582" y="1153968"/>
                  </a:cubicBezTo>
                  <a:cubicBezTo>
                    <a:pt x="1620761" y="1232503"/>
                    <a:pt x="1665821" y="1293028"/>
                    <a:pt x="1649599" y="1321126"/>
                  </a:cubicBezTo>
                  <a:cubicBezTo>
                    <a:pt x="1633378" y="1349222"/>
                    <a:pt x="1558447" y="1340467"/>
                    <a:pt x="1445899" y="1302410"/>
                  </a:cubicBezTo>
                  <a:cubicBezTo>
                    <a:pt x="1430907" y="1323309"/>
                    <a:pt x="1414521" y="1342849"/>
                    <a:pt x="1396783" y="1360866"/>
                  </a:cubicBezTo>
                  <a:cubicBezTo>
                    <a:pt x="1453888" y="1465058"/>
                    <a:pt x="1475529" y="1537341"/>
                    <a:pt x="1450674" y="1558195"/>
                  </a:cubicBezTo>
                  <a:cubicBezTo>
                    <a:pt x="1425816" y="1579054"/>
                    <a:pt x="1358371" y="1545176"/>
                    <a:pt x="1265499" y="1470981"/>
                  </a:cubicBezTo>
                  <a:cubicBezTo>
                    <a:pt x="1244488" y="1485434"/>
                    <a:pt x="1222437" y="1498123"/>
                    <a:pt x="1199618" y="1509173"/>
                  </a:cubicBezTo>
                  <a:cubicBezTo>
                    <a:pt x="1217537" y="1626565"/>
                    <a:pt x="1213142" y="1701838"/>
                    <a:pt x="1182665" y="1712930"/>
                  </a:cubicBezTo>
                  <a:cubicBezTo>
                    <a:pt x="1152057" y="1724070"/>
                    <a:pt x="1099992" y="1668713"/>
                    <a:pt x="1038101" y="1566317"/>
                  </a:cubicBezTo>
                  <a:lnTo>
                    <a:pt x="961377" y="1579191"/>
                  </a:lnTo>
                  <a:cubicBezTo>
                    <a:pt x="938356" y="1687277"/>
                    <a:pt x="909327" y="1751167"/>
                    <a:pt x="877895" y="1751167"/>
                  </a:cubicBezTo>
                  <a:cubicBezTo>
                    <a:pt x="846696" y="1751167"/>
                    <a:pt x="817864" y="1688219"/>
                    <a:pt x="794730" y="1581633"/>
                  </a:cubicBezTo>
                  <a:cubicBezTo>
                    <a:pt x="767857" y="1578697"/>
                    <a:pt x="741062" y="1573993"/>
                    <a:pt x="714527" y="1567384"/>
                  </a:cubicBezTo>
                  <a:cubicBezTo>
                    <a:pt x="656390" y="1659720"/>
                    <a:pt x="607752" y="1709035"/>
                    <a:pt x="578428" y="1698362"/>
                  </a:cubicBezTo>
                  <a:cubicBezTo>
                    <a:pt x="549032" y="1687662"/>
                    <a:pt x="543517" y="1618305"/>
                    <a:pt x="558416" y="1509727"/>
                  </a:cubicBezTo>
                  <a:cubicBezTo>
                    <a:pt x="546037" y="1504497"/>
                    <a:pt x="534169" y="1498083"/>
                    <a:pt x="522414" y="1491296"/>
                  </a:cubicBezTo>
                  <a:lnTo>
                    <a:pt x="488386" y="1469291"/>
                  </a:lnTo>
                  <a:cubicBezTo>
                    <a:pt x="401860" y="1536528"/>
                    <a:pt x="339044" y="1566426"/>
                    <a:pt x="315081" y="1546319"/>
                  </a:cubicBezTo>
                  <a:cubicBezTo>
                    <a:pt x="291176" y="1526260"/>
                    <a:pt x="309565" y="1459481"/>
                    <a:pt x="360461" y="1362962"/>
                  </a:cubicBezTo>
                  <a:cubicBezTo>
                    <a:pt x="341451" y="1343267"/>
                    <a:pt x="323964" y="1322393"/>
                    <a:pt x="307974" y="1300562"/>
                  </a:cubicBezTo>
                  <a:cubicBezTo>
                    <a:pt x="204140" y="1333890"/>
                    <a:pt x="135217" y="1340392"/>
                    <a:pt x="119618" y="1313375"/>
                  </a:cubicBezTo>
                  <a:cubicBezTo>
                    <a:pt x="103903" y="1286155"/>
                    <a:pt x="144716" y="1229073"/>
                    <a:pt x="226836" y="1155151"/>
                  </a:cubicBezTo>
                  <a:lnTo>
                    <a:pt x="199602" y="1082213"/>
                  </a:lnTo>
                  <a:cubicBezTo>
                    <a:pt x="79978" y="1079808"/>
                    <a:pt x="6005" y="1062396"/>
                    <a:pt x="348" y="1030319"/>
                  </a:cubicBezTo>
                  <a:cubicBezTo>
                    <a:pt x="-5284" y="998379"/>
                    <a:pt x="57707" y="956936"/>
                    <a:pt x="168331" y="913760"/>
                  </a:cubicBezTo>
                  <a:cubicBezTo>
                    <a:pt x="166491" y="888472"/>
                    <a:pt x="166454" y="863031"/>
                    <a:pt x="168464" y="837608"/>
                  </a:cubicBezTo>
                  <a:cubicBezTo>
                    <a:pt x="57775" y="794275"/>
                    <a:pt x="-5286" y="752806"/>
                    <a:pt x="349" y="720848"/>
                  </a:cubicBezTo>
                  <a:cubicBezTo>
                    <a:pt x="5982" y="688895"/>
                    <a:pt x="79405" y="671495"/>
                    <a:pt x="198210" y="668769"/>
                  </a:cubicBezTo>
                  <a:cubicBezTo>
                    <a:pt x="204930" y="644464"/>
                    <a:pt x="213635" y="620568"/>
                    <a:pt x="224211" y="597199"/>
                  </a:cubicBezTo>
                  <a:cubicBezTo>
                    <a:pt x="135030" y="518664"/>
                    <a:pt x="89971" y="458140"/>
                    <a:pt x="106194" y="430041"/>
                  </a:cubicBezTo>
                  <a:close/>
                </a:path>
              </a:pathLst>
            </a:custGeom>
            <a:solidFill>
              <a:srgbClr val="41A441"/>
            </a:solidFill>
            <a:ln w="9525" cap="flat" cmpd="sng" algn="ctr">
              <a:noFill/>
              <a:prstDash val="solid"/>
            </a:ln>
            <a:effectLst>
              <a:glow rad="139700">
                <a:srgbClr val="BFBFBF">
                  <a:satMod val="175000"/>
                  <a:alpha val="40000"/>
                </a:srgbClr>
              </a:glow>
            </a:effectLst>
          </p:spPr>
          <p:txBody>
            <a:bodyPr wrap="square" rtlCol="0" anchor="ctr">
              <a:noAutofit/>
            </a:bodyPr>
            <a:lstStyle/>
            <a:p>
              <a:pPr algn="ctr" defTabSz="742676" fontAlgn="auto">
                <a:spcBef>
                  <a:spcPts val="0"/>
                </a:spcBef>
                <a:spcAft>
                  <a:spcPts val="0"/>
                </a:spcAft>
                <a:defRPr/>
              </a:pPr>
              <a:endParaRPr lang="en-US" sz="1462" kern="0">
                <a:solidFill>
                  <a:prstClr val="black"/>
                </a:solidFill>
                <a:latin typeface="Arial"/>
                <a:ea typeface="+mn-ea"/>
              </a:endParaRPr>
            </a:p>
          </p:txBody>
        </p:sp>
        <p:pic>
          <p:nvPicPr>
            <p:cNvPr id="67" name="Picture 66">
              <a:extLst>
                <a:ext uri="{FF2B5EF4-FFF2-40B4-BE49-F238E27FC236}">
                  <a16:creationId xmlns:a16="http://schemas.microsoft.com/office/drawing/2014/main" id="{090718B3-5BE1-45E2-AEA4-395E41829E03}"/>
                </a:ext>
              </a:extLst>
            </p:cNvPr>
            <p:cNvPicPr>
              <a:picLocks/>
            </p:cNvPicPr>
            <p:nvPr/>
          </p:nvPicPr>
          <p:blipFill>
            <a:blip r:embed="rId4">
              <a:duotone>
                <a:srgbClr val="BFBFBF">
                  <a:shade val="45000"/>
                  <a:satMod val="135000"/>
                </a:srgbClr>
                <a:prstClr val="white"/>
              </a:duotone>
            </a:blip>
            <a:stretch>
              <a:fillRect/>
            </a:stretch>
          </p:blipFill>
          <p:spPr>
            <a:xfrm>
              <a:off x="4988797" y="4503145"/>
              <a:ext cx="686017" cy="686017"/>
            </a:xfrm>
            <a:prstGeom prst="rect">
              <a:avLst/>
            </a:prstGeom>
          </p:spPr>
        </p:pic>
      </p:grpSp>
      <p:grpSp>
        <p:nvGrpSpPr>
          <p:cNvPr id="68" name="Group 67">
            <a:extLst>
              <a:ext uri="{FF2B5EF4-FFF2-40B4-BE49-F238E27FC236}">
                <a16:creationId xmlns:a16="http://schemas.microsoft.com/office/drawing/2014/main" id="{CC239F60-0BDD-4644-B2AF-A950C3A6EEF2}"/>
              </a:ext>
            </a:extLst>
          </p:cNvPr>
          <p:cNvGrpSpPr/>
          <p:nvPr>
            <p:custDataLst>
              <p:custData r:id="rId1"/>
            </p:custDataLst>
          </p:nvPr>
        </p:nvGrpSpPr>
        <p:grpSpPr>
          <a:xfrm>
            <a:off x="5136040" y="2766400"/>
            <a:ext cx="384797" cy="471875"/>
            <a:chOff x="3330936" y="4217795"/>
            <a:chExt cx="521123" cy="639051"/>
          </a:xfrm>
          <a:solidFill>
            <a:srgbClr val="858585"/>
          </a:solidFill>
        </p:grpSpPr>
        <p:sp>
          <p:nvSpPr>
            <p:cNvPr id="69" name="Freeform 756">
              <a:extLst>
                <a:ext uri="{FF2B5EF4-FFF2-40B4-BE49-F238E27FC236}">
                  <a16:creationId xmlns:a16="http://schemas.microsoft.com/office/drawing/2014/main" id="{D456B490-BCCA-4010-B0E7-BD8514FC83F2}"/>
                </a:ext>
              </a:extLst>
            </p:cNvPr>
            <p:cNvSpPr>
              <a:spLocks/>
            </p:cNvSpPr>
            <p:nvPr/>
          </p:nvSpPr>
          <p:spPr bwMode="gray">
            <a:xfrm>
              <a:off x="3330936" y="4347614"/>
              <a:ext cx="103143" cy="157638"/>
            </a:xfrm>
            <a:custGeom>
              <a:avLst/>
              <a:gdLst>
                <a:gd name="T0" fmla="*/ 48 w 113"/>
                <a:gd name="T1" fmla="*/ 136 h 173"/>
                <a:gd name="T2" fmla="*/ 48 w 113"/>
                <a:gd name="T3" fmla="*/ 86 h 173"/>
                <a:gd name="T4" fmla="*/ 62 w 113"/>
                <a:gd name="T5" fmla="*/ 86 h 173"/>
                <a:gd name="T6" fmla="*/ 71 w 113"/>
                <a:gd name="T7" fmla="*/ 86 h 173"/>
                <a:gd name="T8" fmla="*/ 113 w 113"/>
                <a:gd name="T9" fmla="*/ 43 h 173"/>
                <a:gd name="T10" fmla="*/ 71 w 113"/>
                <a:gd name="T11" fmla="*/ 0 h 173"/>
                <a:gd name="T12" fmla="*/ 69 w 113"/>
                <a:gd name="T13" fmla="*/ 0 h 173"/>
                <a:gd name="T14" fmla="*/ 0 w 113"/>
                <a:gd name="T15" fmla="*/ 72 h 173"/>
                <a:gd name="T16" fmla="*/ 0 w 113"/>
                <a:gd name="T17" fmla="*/ 75 h 173"/>
                <a:gd name="T18" fmla="*/ 0 w 113"/>
                <a:gd name="T19" fmla="*/ 136 h 173"/>
                <a:gd name="T20" fmla="*/ 0 w 113"/>
                <a:gd name="T21" fmla="*/ 141 h 173"/>
                <a:gd name="T22" fmla="*/ 48 w 113"/>
                <a:gd name="T23" fmla="*/ 141 h 173"/>
                <a:gd name="T24" fmla="*/ 48 w 113"/>
                <a:gd name="T25" fmla="*/ 13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3" h="173">
                  <a:moveTo>
                    <a:pt x="48" y="136"/>
                  </a:moveTo>
                  <a:cubicBezTo>
                    <a:pt x="48" y="86"/>
                    <a:pt x="48" y="86"/>
                    <a:pt x="48" y="86"/>
                  </a:cubicBezTo>
                  <a:cubicBezTo>
                    <a:pt x="62" y="86"/>
                    <a:pt x="62" y="86"/>
                    <a:pt x="62" y="86"/>
                  </a:cubicBezTo>
                  <a:cubicBezTo>
                    <a:pt x="71" y="86"/>
                    <a:pt x="71" y="86"/>
                    <a:pt x="71" y="86"/>
                  </a:cubicBezTo>
                  <a:cubicBezTo>
                    <a:pt x="94" y="86"/>
                    <a:pt x="113" y="67"/>
                    <a:pt x="113" y="43"/>
                  </a:cubicBezTo>
                  <a:cubicBezTo>
                    <a:pt x="113" y="19"/>
                    <a:pt x="94" y="0"/>
                    <a:pt x="71" y="0"/>
                  </a:cubicBezTo>
                  <a:cubicBezTo>
                    <a:pt x="69" y="0"/>
                    <a:pt x="69" y="0"/>
                    <a:pt x="69" y="0"/>
                  </a:cubicBezTo>
                  <a:cubicBezTo>
                    <a:pt x="31" y="0"/>
                    <a:pt x="0" y="32"/>
                    <a:pt x="0" y="72"/>
                  </a:cubicBezTo>
                  <a:cubicBezTo>
                    <a:pt x="0" y="75"/>
                    <a:pt x="0" y="75"/>
                    <a:pt x="0" y="75"/>
                  </a:cubicBezTo>
                  <a:cubicBezTo>
                    <a:pt x="0" y="136"/>
                    <a:pt x="0" y="136"/>
                    <a:pt x="0" y="136"/>
                  </a:cubicBezTo>
                  <a:cubicBezTo>
                    <a:pt x="0" y="141"/>
                    <a:pt x="0" y="141"/>
                    <a:pt x="0" y="141"/>
                  </a:cubicBezTo>
                  <a:cubicBezTo>
                    <a:pt x="0" y="173"/>
                    <a:pt x="48" y="173"/>
                    <a:pt x="48" y="141"/>
                  </a:cubicBezTo>
                  <a:lnTo>
                    <a:pt x="48" y="136"/>
                  </a:lnTo>
                  <a:close/>
                </a:path>
              </a:pathLst>
            </a:custGeom>
            <a:grpFill/>
            <a:ln w="9525">
              <a:noFill/>
              <a:round/>
              <a:headEnd/>
              <a:tailEnd/>
            </a:ln>
          </p:spPr>
          <p:txBody>
            <a:bodyPr vert="horz" wrap="square" lIns="74271" tIns="37136" rIns="74271" bIns="37136" numCol="1" anchor="t" anchorCtr="0" compatLnSpc="1">
              <a:prstTxWarp prst="textNoShape">
                <a:avLst/>
              </a:prstTxWarp>
            </a:bodyPr>
            <a:lstStyle/>
            <a:p>
              <a:pPr algn="ctr" defTabSz="742676" fontAlgn="auto">
                <a:spcBef>
                  <a:spcPts val="0"/>
                </a:spcBef>
                <a:spcAft>
                  <a:spcPts val="0"/>
                </a:spcAft>
                <a:defRPr/>
              </a:pPr>
              <a:endParaRPr lang="en-GB" sz="1462">
                <a:solidFill>
                  <a:prstClr val="black"/>
                </a:solidFill>
                <a:latin typeface="Arial"/>
                <a:ea typeface="+mn-ea"/>
              </a:endParaRPr>
            </a:p>
          </p:txBody>
        </p:sp>
        <p:sp>
          <p:nvSpPr>
            <p:cNvPr id="70" name="Freeform 757">
              <a:extLst>
                <a:ext uri="{FF2B5EF4-FFF2-40B4-BE49-F238E27FC236}">
                  <a16:creationId xmlns:a16="http://schemas.microsoft.com/office/drawing/2014/main" id="{1A53558A-79E8-4CEF-9F93-50B67C29DC3E}"/>
                </a:ext>
              </a:extLst>
            </p:cNvPr>
            <p:cNvSpPr>
              <a:spLocks noEditPoints="1"/>
            </p:cNvSpPr>
            <p:nvPr/>
          </p:nvSpPr>
          <p:spPr bwMode="gray">
            <a:xfrm>
              <a:off x="3332867" y="4461592"/>
              <a:ext cx="40948" cy="123251"/>
            </a:xfrm>
            <a:custGeom>
              <a:avLst/>
              <a:gdLst>
                <a:gd name="T0" fmla="*/ 27 w 45"/>
                <a:gd name="T1" fmla="*/ 133 h 135"/>
                <a:gd name="T2" fmla="*/ 0 w 45"/>
                <a:gd name="T3" fmla="*/ 116 h 135"/>
                <a:gd name="T4" fmla="*/ 0 w 45"/>
                <a:gd name="T5" fmla="*/ 116 h 135"/>
                <a:gd name="T6" fmla="*/ 0 w 45"/>
                <a:gd name="T7" fmla="*/ 110 h 135"/>
                <a:gd name="T8" fmla="*/ 0 w 45"/>
                <a:gd name="T9" fmla="*/ 110 h 135"/>
                <a:gd name="T10" fmla="*/ 0 w 45"/>
                <a:gd name="T11" fmla="*/ 25 h 135"/>
                <a:gd name="T12" fmla="*/ 17 w 45"/>
                <a:gd name="T13" fmla="*/ 3 h 135"/>
                <a:gd name="T14" fmla="*/ 17 w 45"/>
                <a:gd name="T15" fmla="*/ 3 h 135"/>
                <a:gd name="T16" fmla="*/ 44 w 45"/>
                <a:gd name="T17" fmla="*/ 20 h 135"/>
                <a:gd name="T18" fmla="*/ 44 w 45"/>
                <a:gd name="T19" fmla="*/ 20 h 135"/>
                <a:gd name="T20" fmla="*/ 45 w 45"/>
                <a:gd name="T21" fmla="*/ 26 h 135"/>
                <a:gd name="T22" fmla="*/ 45 w 45"/>
                <a:gd name="T23" fmla="*/ 26 h 135"/>
                <a:gd name="T24" fmla="*/ 45 w 45"/>
                <a:gd name="T25" fmla="*/ 110 h 135"/>
                <a:gd name="T26" fmla="*/ 28 w 45"/>
                <a:gd name="T27" fmla="*/ 133 h 135"/>
                <a:gd name="T28" fmla="*/ 28 w 45"/>
                <a:gd name="T29" fmla="*/ 133 h 135"/>
                <a:gd name="T30" fmla="*/ 27 w 45"/>
                <a:gd name="T31" fmla="*/ 133 h 135"/>
                <a:gd name="T32" fmla="*/ 5 w 45"/>
                <a:gd name="T33" fmla="*/ 25 h 135"/>
                <a:gd name="T34" fmla="*/ 5 w 45"/>
                <a:gd name="T35" fmla="*/ 110 h 135"/>
                <a:gd name="T36" fmla="*/ 6 w 45"/>
                <a:gd name="T37" fmla="*/ 115 h 135"/>
                <a:gd name="T38" fmla="*/ 6 w 45"/>
                <a:gd name="T39" fmla="*/ 115 h 135"/>
                <a:gd name="T40" fmla="*/ 26 w 45"/>
                <a:gd name="T41" fmla="*/ 128 h 135"/>
                <a:gd name="T42" fmla="*/ 26 w 45"/>
                <a:gd name="T43" fmla="*/ 128 h 135"/>
                <a:gd name="T44" fmla="*/ 39 w 45"/>
                <a:gd name="T45" fmla="*/ 110 h 135"/>
                <a:gd name="T46" fmla="*/ 39 w 45"/>
                <a:gd name="T47" fmla="*/ 110 h 135"/>
                <a:gd name="T48" fmla="*/ 39 w 45"/>
                <a:gd name="T49" fmla="*/ 26 h 135"/>
                <a:gd name="T50" fmla="*/ 39 w 45"/>
                <a:gd name="T51" fmla="*/ 21 h 135"/>
                <a:gd name="T52" fmla="*/ 39 w 45"/>
                <a:gd name="T53" fmla="*/ 21 h 135"/>
                <a:gd name="T54" fmla="*/ 18 w 45"/>
                <a:gd name="T55" fmla="*/ 8 h 135"/>
                <a:gd name="T56" fmla="*/ 18 w 45"/>
                <a:gd name="T57" fmla="*/ 8 h 135"/>
                <a:gd name="T58" fmla="*/ 5 w 45"/>
                <a:gd name="T59" fmla="*/ 2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5" h="135">
                  <a:moveTo>
                    <a:pt x="27" y="133"/>
                  </a:moveTo>
                  <a:cubicBezTo>
                    <a:pt x="16" y="135"/>
                    <a:pt x="3" y="130"/>
                    <a:pt x="0" y="116"/>
                  </a:cubicBezTo>
                  <a:cubicBezTo>
                    <a:pt x="0" y="116"/>
                    <a:pt x="0" y="116"/>
                    <a:pt x="0" y="116"/>
                  </a:cubicBezTo>
                  <a:cubicBezTo>
                    <a:pt x="0" y="114"/>
                    <a:pt x="0" y="112"/>
                    <a:pt x="0" y="110"/>
                  </a:cubicBezTo>
                  <a:cubicBezTo>
                    <a:pt x="0" y="110"/>
                    <a:pt x="0" y="110"/>
                    <a:pt x="0" y="110"/>
                  </a:cubicBezTo>
                  <a:cubicBezTo>
                    <a:pt x="0" y="25"/>
                    <a:pt x="0" y="25"/>
                    <a:pt x="0" y="25"/>
                  </a:cubicBezTo>
                  <a:cubicBezTo>
                    <a:pt x="0" y="13"/>
                    <a:pt x="8" y="5"/>
                    <a:pt x="17" y="3"/>
                  </a:cubicBezTo>
                  <a:cubicBezTo>
                    <a:pt x="17" y="3"/>
                    <a:pt x="17" y="3"/>
                    <a:pt x="17" y="3"/>
                  </a:cubicBezTo>
                  <a:cubicBezTo>
                    <a:pt x="28" y="0"/>
                    <a:pt x="41" y="6"/>
                    <a:pt x="44" y="20"/>
                  </a:cubicBezTo>
                  <a:cubicBezTo>
                    <a:pt x="44" y="20"/>
                    <a:pt x="44" y="20"/>
                    <a:pt x="44" y="20"/>
                  </a:cubicBezTo>
                  <a:cubicBezTo>
                    <a:pt x="45" y="21"/>
                    <a:pt x="45" y="23"/>
                    <a:pt x="45" y="26"/>
                  </a:cubicBezTo>
                  <a:cubicBezTo>
                    <a:pt x="45" y="26"/>
                    <a:pt x="45" y="26"/>
                    <a:pt x="45" y="26"/>
                  </a:cubicBezTo>
                  <a:cubicBezTo>
                    <a:pt x="45" y="110"/>
                    <a:pt x="45" y="110"/>
                    <a:pt x="45" y="110"/>
                  </a:cubicBezTo>
                  <a:cubicBezTo>
                    <a:pt x="45" y="123"/>
                    <a:pt x="37" y="131"/>
                    <a:pt x="28" y="133"/>
                  </a:cubicBezTo>
                  <a:cubicBezTo>
                    <a:pt x="28" y="133"/>
                    <a:pt x="28" y="133"/>
                    <a:pt x="28" y="133"/>
                  </a:cubicBezTo>
                  <a:cubicBezTo>
                    <a:pt x="27" y="133"/>
                    <a:pt x="27" y="133"/>
                    <a:pt x="27" y="133"/>
                  </a:cubicBezTo>
                  <a:close/>
                  <a:moveTo>
                    <a:pt x="5" y="25"/>
                  </a:moveTo>
                  <a:cubicBezTo>
                    <a:pt x="5" y="110"/>
                    <a:pt x="5" y="110"/>
                    <a:pt x="5" y="110"/>
                  </a:cubicBezTo>
                  <a:cubicBezTo>
                    <a:pt x="5" y="112"/>
                    <a:pt x="5" y="114"/>
                    <a:pt x="6" y="115"/>
                  </a:cubicBezTo>
                  <a:cubicBezTo>
                    <a:pt x="6" y="115"/>
                    <a:pt x="6" y="115"/>
                    <a:pt x="6" y="115"/>
                  </a:cubicBezTo>
                  <a:cubicBezTo>
                    <a:pt x="8" y="125"/>
                    <a:pt x="17" y="130"/>
                    <a:pt x="26" y="128"/>
                  </a:cubicBezTo>
                  <a:cubicBezTo>
                    <a:pt x="26" y="128"/>
                    <a:pt x="26" y="128"/>
                    <a:pt x="26" y="128"/>
                  </a:cubicBezTo>
                  <a:cubicBezTo>
                    <a:pt x="33" y="126"/>
                    <a:pt x="39" y="121"/>
                    <a:pt x="39" y="110"/>
                  </a:cubicBezTo>
                  <a:cubicBezTo>
                    <a:pt x="39" y="110"/>
                    <a:pt x="39" y="110"/>
                    <a:pt x="39" y="110"/>
                  </a:cubicBezTo>
                  <a:cubicBezTo>
                    <a:pt x="39" y="26"/>
                    <a:pt x="39" y="26"/>
                    <a:pt x="39" y="26"/>
                  </a:cubicBezTo>
                  <a:cubicBezTo>
                    <a:pt x="39" y="24"/>
                    <a:pt x="39" y="22"/>
                    <a:pt x="39" y="21"/>
                  </a:cubicBezTo>
                  <a:cubicBezTo>
                    <a:pt x="39" y="21"/>
                    <a:pt x="39" y="21"/>
                    <a:pt x="39" y="21"/>
                  </a:cubicBezTo>
                  <a:cubicBezTo>
                    <a:pt x="37" y="10"/>
                    <a:pt x="27" y="6"/>
                    <a:pt x="18" y="8"/>
                  </a:cubicBezTo>
                  <a:cubicBezTo>
                    <a:pt x="18" y="8"/>
                    <a:pt x="18" y="8"/>
                    <a:pt x="18" y="8"/>
                  </a:cubicBezTo>
                  <a:cubicBezTo>
                    <a:pt x="11" y="10"/>
                    <a:pt x="5" y="15"/>
                    <a:pt x="5" y="25"/>
                  </a:cubicBezTo>
                  <a:close/>
                </a:path>
              </a:pathLst>
            </a:custGeom>
            <a:grpFill/>
            <a:ln w="9525">
              <a:noFill/>
              <a:round/>
              <a:headEnd/>
              <a:tailEnd/>
            </a:ln>
          </p:spPr>
          <p:txBody>
            <a:bodyPr vert="horz" wrap="square" lIns="74271" tIns="37136" rIns="74271" bIns="37136" numCol="1" anchor="t" anchorCtr="0" compatLnSpc="1">
              <a:prstTxWarp prst="textNoShape">
                <a:avLst/>
              </a:prstTxWarp>
            </a:bodyPr>
            <a:lstStyle/>
            <a:p>
              <a:pPr algn="ctr" defTabSz="742676" fontAlgn="auto">
                <a:spcBef>
                  <a:spcPts val="0"/>
                </a:spcBef>
                <a:spcAft>
                  <a:spcPts val="0"/>
                </a:spcAft>
                <a:defRPr/>
              </a:pPr>
              <a:endParaRPr lang="en-GB" sz="1462">
                <a:solidFill>
                  <a:prstClr val="black"/>
                </a:solidFill>
                <a:latin typeface="Arial"/>
                <a:ea typeface="+mn-ea"/>
              </a:endParaRPr>
            </a:p>
          </p:txBody>
        </p:sp>
        <p:sp>
          <p:nvSpPr>
            <p:cNvPr id="71" name="Freeform 758">
              <a:extLst>
                <a:ext uri="{FF2B5EF4-FFF2-40B4-BE49-F238E27FC236}">
                  <a16:creationId xmlns:a16="http://schemas.microsoft.com/office/drawing/2014/main" id="{660F5BD4-46F0-48EB-8A92-F885A37FF830}"/>
                </a:ext>
              </a:extLst>
            </p:cNvPr>
            <p:cNvSpPr>
              <a:spLocks/>
            </p:cNvSpPr>
            <p:nvPr/>
          </p:nvSpPr>
          <p:spPr bwMode="gray">
            <a:xfrm>
              <a:off x="3461506" y="4347614"/>
              <a:ext cx="103143" cy="157638"/>
            </a:xfrm>
            <a:custGeom>
              <a:avLst/>
              <a:gdLst>
                <a:gd name="T0" fmla="*/ 66 w 113"/>
                <a:gd name="T1" fmla="*/ 136 h 173"/>
                <a:gd name="T2" fmla="*/ 66 w 113"/>
                <a:gd name="T3" fmla="*/ 86 h 173"/>
                <a:gd name="T4" fmla="*/ 52 w 113"/>
                <a:gd name="T5" fmla="*/ 86 h 173"/>
                <a:gd name="T6" fmla="*/ 43 w 113"/>
                <a:gd name="T7" fmla="*/ 86 h 173"/>
                <a:gd name="T8" fmla="*/ 0 w 113"/>
                <a:gd name="T9" fmla="*/ 43 h 173"/>
                <a:gd name="T10" fmla="*/ 43 w 113"/>
                <a:gd name="T11" fmla="*/ 0 h 173"/>
                <a:gd name="T12" fmla="*/ 44 w 113"/>
                <a:gd name="T13" fmla="*/ 0 h 173"/>
                <a:gd name="T14" fmla="*/ 113 w 113"/>
                <a:gd name="T15" fmla="*/ 72 h 173"/>
                <a:gd name="T16" fmla="*/ 113 w 113"/>
                <a:gd name="T17" fmla="*/ 75 h 173"/>
                <a:gd name="T18" fmla="*/ 113 w 113"/>
                <a:gd name="T19" fmla="*/ 136 h 173"/>
                <a:gd name="T20" fmla="*/ 113 w 113"/>
                <a:gd name="T21" fmla="*/ 141 h 173"/>
                <a:gd name="T22" fmla="*/ 66 w 113"/>
                <a:gd name="T23" fmla="*/ 141 h 173"/>
                <a:gd name="T24" fmla="*/ 66 w 113"/>
                <a:gd name="T25" fmla="*/ 13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3" h="173">
                  <a:moveTo>
                    <a:pt x="66" y="136"/>
                  </a:moveTo>
                  <a:cubicBezTo>
                    <a:pt x="66" y="86"/>
                    <a:pt x="66" y="86"/>
                    <a:pt x="66" y="86"/>
                  </a:cubicBezTo>
                  <a:cubicBezTo>
                    <a:pt x="52" y="86"/>
                    <a:pt x="52" y="86"/>
                    <a:pt x="52" y="86"/>
                  </a:cubicBezTo>
                  <a:cubicBezTo>
                    <a:pt x="43" y="86"/>
                    <a:pt x="43" y="86"/>
                    <a:pt x="43" y="86"/>
                  </a:cubicBezTo>
                  <a:cubicBezTo>
                    <a:pt x="19" y="86"/>
                    <a:pt x="0" y="67"/>
                    <a:pt x="0" y="43"/>
                  </a:cubicBezTo>
                  <a:cubicBezTo>
                    <a:pt x="0" y="19"/>
                    <a:pt x="19" y="0"/>
                    <a:pt x="43" y="0"/>
                  </a:cubicBezTo>
                  <a:cubicBezTo>
                    <a:pt x="44" y="0"/>
                    <a:pt x="44" y="0"/>
                    <a:pt x="44" y="0"/>
                  </a:cubicBezTo>
                  <a:cubicBezTo>
                    <a:pt x="83" y="0"/>
                    <a:pt x="113" y="32"/>
                    <a:pt x="113" y="72"/>
                  </a:cubicBezTo>
                  <a:cubicBezTo>
                    <a:pt x="113" y="75"/>
                    <a:pt x="113" y="75"/>
                    <a:pt x="113" y="75"/>
                  </a:cubicBezTo>
                  <a:cubicBezTo>
                    <a:pt x="113" y="136"/>
                    <a:pt x="113" y="136"/>
                    <a:pt x="113" y="136"/>
                  </a:cubicBezTo>
                  <a:cubicBezTo>
                    <a:pt x="113" y="141"/>
                    <a:pt x="113" y="141"/>
                    <a:pt x="113" y="141"/>
                  </a:cubicBezTo>
                  <a:cubicBezTo>
                    <a:pt x="113" y="173"/>
                    <a:pt x="66" y="173"/>
                    <a:pt x="66" y="141"/>
                  </a:cubicBezTo>
                  <a:lnTo>
                    <a:pt x="66" y="136"/>
                  </a:lnTo>
                  <a:close/>
                </a:path>
              </a:pathLst>
            </a:custGeom>
            <a:grpFill/>
            <a:ln w="9525">
              <a:noFill/>
              <a:round/>
              <a:headEnd/>
              <a:tailEnd/>
            </a:ln>
          </p:spPr>
          <p:txBody>
            <a:bodyPr vert="horz" wrap="square" lIns="74271" tIns="37136" rIns="74271" bIns="37136" numCol="1" anchor="t" anchorCtr="0" compatLnSpc="1">
              <a:prstTxWarp prst="textNoShape">
                <a:avLst/>
              </a:prstTxWarp>
            </a:bodyPr>
            <a:lstStyle/>
            <a:p>
              <a:pPr algn="ctr" defTabSz="742676" fontAlgn="auto">
                <a:spcBef>
                  <a:spcPts val="0"/>
                </a:spcBef>
                <a:spcAft>
                  <a:spcPts val="0"/>
                </a:spcAft>
                <a:defRPr/>
              </a:pPr>
              <a:endParaRPr lang="en-GB" sz="1462">
                <a:solidFill>
                  <a:prstClr val="black"/>
                </a:solidFill>
                <a:latin typeface="Arial"/>
                <a:ea typeface="+mn-ea"/>
              </a:endParaRPr>
            </a:p>
          </p:txBody>
        </p:sp>
        <p:sp>
          <p:nvSpPr>
            <p:cNvPr id="72" name="Freeform 759">
              <a:extLst>
                <a:ext uri="{FF2B5EF4-FFF2-40B4-BE49-F238E27FC236}">
                  <a16:creationId xmlns:a16="http://schemas.microsoft.com/office/drawing/2014/main" id="{FDBCF790-0E7A-46CC-8195-3AE7F7C4B65B}"/>
                </a:ext>
              </a:extLst>
            </p:cNvPr>
            <p:cNvSpPr>
              <a:spLocks noEditPoints="1"/>
            </p:cNvSpPr>
            <p:nvPr/>
          </p:nvSpPr>
          <p:spPr bwMode="gray">
            <a:xfrm>
              <a:off x="3521770" y="4461592"/>
              <a:ext cx="42107" cy="123251"/>
            </a:xfrm>
            <a:custGeom>
              <a:avLst/>
              <a:gdLst>
                <a:gd name="T0" fmla="*/ 18 w 46"/>
                <a:gd name="T1" fmla="*/ 133 h 135"/>
                <a:gd name="T2" fmla="*/ 45 w 46"/>
                <a:gd name="T3" fmla="*/ 116 h 135"/>
                <a:gd name="T4" fmla="*/ 45 w 46"/>
                <a:gd name="T5" fmla="*/ 116 h 135"/>
                <a:gd name="T6" fmla="*/ 46 w 46"/>
                <a:gd name="T7" fmla="*/ 110 h 135"/>
                <a:gd name="T8" fmla="*/ 46 w 46"/>
                <a:gd name="T9" fmla="*/ 110 h 135"/>
                <a:gd name="T10" fmla="*/ 46 w 46"/>
                <a:gd name="T11" fmla="*/ 25 h 135"/>
                <a:gd name="T12" fmla="*/ 28 w 46"/>
                <a:gd name="T13" fmla="*/ 3 h 135"/>
                <a:gd name="T14" fmla="*/ 28 w 46"/>
                <a:gd name="T15" fmla="*/ 3 h 135"/>
                <a:gd name="T16" fmla="*/ 1 w 46"/>
                <a:gd name="T17" fmla="*/ 20 h 135"/>
                <a:gd name="T18" fmla="*/ 1 w 46"/>
                <a:gd name="T19" fmla="*/ 20 h 135"/>
                <a:gd name="T20" fmla="*/ 0 w 46"/>
                <a:gd name="T21" fmla="*/ 26 h 135"/>
                <a:gd name="T22" fmla="*/ 0 w 46"/>
                <a:gd name="T23" fmla="*/ 26 h 135"/>
                <a:gd name="T24" fmla="*/ 1 w 46"/>
                <a:gd name="T25" fmla="*/ 110 h 135"/>
                <a:gd name="T26" fmla="*/ 18 w 46"/>
                <a:gd name="T27" fmla="*/ 133 h 135"/>
                <a:gd name="T28" fmla="*/ 18 w 46"/>
                <a:gd name="T29" fmla="*/ 133 h 135"/>
                <a:gd name="T30" fmla="*/ 18 w 46"/>
                <a:gd name="T31" fmla="*/ 133 h 135"/>
                <a:gd name="T32" fmla="*/ 40 w 46"/>
                <a:gd name="T33" fmla="*/ 25 h 135"/>
                <a:gd name="T34" fmla="*/ 40 w 46"/>
                <a:gd name="T35" fmla="*/ 110 h 135"/>
                <a:gd name="T36" fmla="*/ 40 w 46"/>
                <a:gd name="T37" fmla="*/ 115 h 135"/>
                <a:gd name="T38" fmla="*/ 40 w 46"/>
                <a:gd name="T39" fmla="*/ 115 h 135"/>
                <a:gd name="T40" fmla="*/ 19 w 46"/>
                <a:gd name="T41" fmla="*/ 128 h 135"/>
                <a:gd name="T42" fmla="*/ 19 w 46"/>
                <a:gd name="T43" fmla="*/ 128 h 135"/>
                <a:gd name="T44" fmla="*/ 6 w 46"/>
                <a:gd name="T45" fmla="*/ 110 h 135"/>
                <a:gd name="T46" fmla="*/ 6 w 46"/>
                <a:gd name="T47" fmla="*/ 110 h 135"/>
                <a:gd name="T48" fmla="*/ 6 w 46"/>
                <a:gd name="T49" fmla="*/ 26 h 135"/>
                <a:gd name="T50" fmla="*/ 6 w 46"/>
                <a:gd name="T51" fmla="*/ 21 h 135"/>
                <a:gd name="T52" fmla="*/ 6 w 46"/>
                <a:gd name="T53" fmla="*/ 21 h 135"/>
                <a:gd name="T54" fmla="*/ 27 w 46"/>
                <a:gd name="T55" fmla="*/ 8 h 135"/>
                <a:gd name="T56" fmla="*/ 27 w 46"/>
                <a:gd name="T57" fmla="*/ 8 h 135"/>
                <a:gd name="T58" fmla="*/ 40 w 46"/>
                <a:gd name="T59" fmla="*/ 25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 h="135">
                  <a:moveTo>
                    <a:pt x="18" y="133"/>
                  </a:moveTo>
                  <a:cubicBezTo>
                    <a:pt x="29" y="135"/>
                    <a:pt x="42" y="130"/>
                    <a:pt x="45" y="116"/>
                  </a:cubicBezTo>
                  <a:cubicBezTo>
                    <a:pt x="45" y="116"/>
                    <a:pt x="45" y="116"/>
                    <a:pt x="45" y="116"/>
                  </a:cubicBezTo>
                  <a:cubicBezTo>
                    <a:pt x="45" y="114"/>
                    <a:pt x="46" y="112"/>
                    <a:pt x="46" y="110"/>
                  </a:cubicBezTo>
                  <a:cubicBezTo>
                    <a:pt x="46" y="110"/>
                    <a:pt x="46" y="110"/>
                    <a:pt x="46" y="110"/>
                  </a:cubicBezTo>
                  <a:cubicBezTo>
                    <a:pt x="46" y="25"/>
                    <a:pt x="46" y="25"/>
                    <a:pt x="46" y="25"/>
                  </a:cubicBezTo>
                  <a:cubicBezTo>
                    <a:pt x="46" y="13"/>
                    <a:pt x="37" y="5"/>
                    <a:pt x="28" y="3"/>
                  </a:cubicBezTo>
                  <a:cubicBezTo>
                    <a:pt x="28" y="3"/>
                    <a:pt x="28" y="3"/>
                    <a:pt x="28" y="3"/>
                  </a:cubicBezTo>
                  <a:cubicBezTo>
                    <a:pt x="17" y="0"/>
                    <a:pt x="4" y="6"/>
                    <a:pt x="1" y="20"/>
                  </a:cubicBezTo>
                  <a:cubicBezTo>
                    <a:pt x="1" y="20"/>
                    <a:pt x="1" y="20"/>
                    <a:pt x="1" y="20"/>
                  </a:cubicBezTo>
                  <a:cubicBezTo>
                    <a:pt x="1" y="21"/>
                    <a:pt x="0" y="23"/>
                    <a:pt x="0" y="26"/>
                  </a:cubicBezTo>
                  <a:cubicBezTo>
                    <a:pt x="0" y="26"/>
                    <a:pt x="0" y="26"/>
                    <a:pt x="0" y="26"/>
                  </a:cubicBezTo>
                  <a:cubicBezTo>
                    <a:pt x="1" y="110"/>
                    <a:pt x="1" y="110"/>
                    <a:pt x="1" y="110"/>
                  </a:cubicBezTo>
                  <a:cubicBezTo>
                    <a:pt x="0" y="123"/>
                    <a:pt x="9" y="131"/>
                    <a:pt x="18" y="133"/>
                  </a:cubicBezTo>
                  <a:cubicBezTo>
                    <a:pt x="18" y="133"/>
                    <a:pt x="18" y="133"/>
                    <a:pt x="18" y="133"/>
                  </a:cubicBezTo>
                  <a:cubicBezTo>
                    <a:pt x="18" y="133"/>
                    <a:pt x="18" y="133"/>
                    <a:pt x="18" y="133"/>
                  </a:cubicBezTo>
                  <a:close/>
                  <a:moveTo>
                    <a:pt x="40" y="25"/>
                  </a:moveTo>
                  <a:cubicBezTo>
                    <a:pt x="40" y="110"/>
                    <a:pt x="40" y="110"/>
                    <a:pt x="40" y="110"/>
                  </a:cubicBezTo>
                  <a:cubicBezTo>
                    <a:pt x="40" y="112"/>
                    <a:pt x="40" y="114"/>
                    <a:pt x="40" y="115"/>
                  </a:cubicBezTo>
                  <a:cubicBezTo>
                    <a:pt x="40" y="115"/>
                    <a:pt x="40" y="115"/>
                    <a:pt x="40" y="115"/>
                  </a:cubicBezTo>
                  <a:cubicBezTo>
                    <a:pt x="37" y="125"/>
                    <a:pt x="28" y="130"/>
                    <a:pt x="19" y="128"/>
                  </a:cubicBezTo>
                  <a:cubicBezTo>
                    <a:pt x="19" y="128"/>
                    <a:pt x="19" y="128"/>
                    <a:pt x="19" y="128"/>
                  </a:cubicBezTo>
                  <a:cubicBezTo>
                    <a:pt x="12" y="126"/>
                    <a:pt x="6" y="121"/>
                    <a:pt x="6" y="110"/>
                  </a:cubicBezTo>
                  <a:cubicBezTo>
                    <a:pt x="6" y="110"/>
                    <a:pt x="6" y="110"/>
                    <a:pt x="6" y="110"/>
                  </a:cubicBezTo>
                  <a:cubicBezTo>
                    <a:pt x="6" y="26"/>
                    <a:pt x="6" y="26"/>
                    <a:pt x="6" y="26"/>
                  </a:cubicBezTo>
                  <a:cubicBezTo>
                    <a:pt x="6" y="24"/>
                    <a:pt x="6" y="22"/>
                    <a:pt x="6" y="21"/>
                  </a:cubicBezTo>
                  <a:cubicBezTo>
                    <a:pt x="6" y="21"/>
                    <a:pt x="6" y="21"/>
                    <a:pt x="6" y="21"/>
                  </a:cubicBezTo>
                  <a:cubicBezTo>
                    <a:pt x="9" y="10"/>
                    <a:pt x="18" y="6"/>
                    <a:pt x="27" y="8"/>
                  </a:cubicBezTo>
                  <a:cubicBezTo>
                    <a:pt x="27" y="8"/>
                    <a:pt x="27" y="8"/>
                    <a:pt x="27" y="8"/>
                  </a:cubicBezTo>
                  <a:cubicBezTo>
                    <a:pt x="34" y="10"/>
                    <a:pt x="40" y="15"/>
                    <a:pt x="40" y="25"/>
                  </a:cubicBezTo>
                  <a:close/>
                </a:path>
              </a:pathLst>
            </a:custGeom>
            <a:grpFill/>
            <a:ln w="9525">
              <a:noFill/>
              <a:round/>
              <a:headEnd/>
              <a:tailEnd/>
            </a:ln>
          </p:spPr>
          <p:txBody>
            <a:bodyPr vert="horz" wrap="square" lIns="74271" tIns="37136" rIns="74271" bIns="37136" numCol="1" anchor="t" anchorCtr="0" compatLnSpc="1">
              <a:prstTxWarp prst="textNoShape">
                <a:avLst/>
              </a:prstTxWarp>
            </a:bodyPr>
            <a:lstStyle/>
            <a:p>
              <a:pPr algn="ctr" defTabSz="742676" fontAlgn="auto">
                <a:spcBef>
                  <a:spcPts val="0"/>
                </a:spcBef>
                <a:spcAft>
                  <a:spcPts val="0"/>
                </a:spcAft>
                <a:defRPr/>
              </a:pPr>
              <a:endParaRPr lang="en-GB" sz="1462">
                <a:solidFill>
                  <a:prstClr val="black"/>
                </a:solidFill>
                <a:latin typeface="Arial"/>
                <a:ea typeface="+mn-ea"/>
              </a:endParaRPr>
            </a:p>
          </p:txBody>
        </p:sp>
        <p:sp>
          <p:nvSpPr>
            <p:cNvPr id="73" name="Freeform 760">
              <a:extLst>
                <a:ext uri="{FF2B5EF4-FFF2-40B4-BE49-F238E27FC236}">
                  <a16:creationId xmlns:a16="http://schemas.microsoft.com/office/drawing/2014/main" id="{1BE85D7A-81B4-4C63-96BE-CF35918BE508}"/>
                </a:ext>
              </a:extLst>
            </p:cNvPr>
            <p:cNvSpPr>
              <a:spLocks/>
            </p:cNvSpPr>
            <p:nvPr/>
          </p:nvSpPr>
          <p:spPr bwMode="gray">
            <a:xfrm>
              <a:off x="3385791" y="4657094"/>
              <a:ext cx="58332" cy="199752"/>
            </a:xfrm>
            <a:custGeom>
              <a:avLst/>
              <a:gdLst>
                <a:gd name="T0" fmla="*/ 0 w 64"/>
                <a:gd name="T1" fmla="*/ 175 h 219"/>
                <a:gd name="T2" fmla="*/ 64 w 64"/>
                <a:gd name="T3" fmla="*/ 175 h 219"/>
                <a:gd name="T4" fmla="*/ 64 w 64"/>
                <a:gd name="T5" fmla="*/ 44 h 219"/>
                <a:gd name="T6" fmla="*/ 0 w 64"/>
                <a:gd name="T7" fmla="*/ 44 h 219"/>
                <a:gd name="T8" fmla="*/ 0 w 64"/>
                <a:gd name="T9" fmla="*/ 175 h 219"/>
              </a:gdLst>
              <a:ahLst/>
              <a:cxnLst>
                <a:cxn ang="0">
                  <a:pos x="T0" y="T1"/>
                </a:cxn>
                <a:cxn ang="0">
                  <a:pos x="T2" y="T3"/>
                </a:cxn>
                <a:cxn ang="0">
                  <a:pos x="T4" y="T5"/>
                </a:cxn>
                <a:cxn ang="0">
                  <a:pos x="T6" y="T7"/>
                </a:cxn>
                <a:cxn ang="0">
                  <a:pos x="T8" y="T9"/>
                </a:cxn>
              </a:cxnLst>
              <a:rect l="0" t="0" r="r" b="b"/>
              <a:pathLst>
                <a:path w="64" h="219">
                  <a:moveTo>
                    <a:pt x="0" y="175"/>
                  </a:moveTo>
                  <a:cubicBezTo>
                    <a:pt x="0" y="218"/>
                    <a:pt x="64" y="219"/>
                    <a:pt x="64" y="175"/>
                  </a:cubicBezTo>
                  <a:cubicBezTo>
                    <a:pt x="64" y="44"/>
                    <a:pt x="64" y="44"/>
                    <a:pt x="64" y="44"/>
                  </a:cubicBezTo>
                  <a:cubicBezTo>
                    <a:pt x="64" y="0"/>
                    <a:pt x="0" y="2"/>
                    <a:pt x="0" y="44"/>
                  </a:cubicBezTo>
                  <a:lnTo>
                    <a:pt x="0" y="175"/>
                  </a:lnTo>
                  <a:close/>
                </a:path>
              </a:pathLst>
            </a:custGeom>
            <a:grpFill/>
            <a:ln w="9525">
              <a:noFill/>
              <a:round/>
              <a:headEnd/>
              <a:tailEnd/>
            </a:ln>
          </p:spPr>
          <p:txBody>
            <a:bodyPr vert="horz" wrap="square" lIns="74271" tIns="37136" rIns="74271" bIns="37136" numCol="1" anchor="t" anchorCtr="0" compatLnSpc="1">
              <a:prstTxWarp prst="textNoShape">
                <a:avLst/>
              </a:prstTxWarp>
            </a:bodyPr>
            <a:lstStyle/>
            <a:p>
              <a:pPr algn="ctr" defTabSz="742676" fontAlgn="auto">
                <a:spcBef>
                  <a:spcPts val="0"/>
                </a:spcBef>
                <a:spcAft>
                  <a:spcPts val="0"/>
                </a:spcAft>
                <a:defRPr/>
              </a:pPr>
              <a:endParaRPr lang="en-GB" sz="1462">
                <a:solidFill>
                  <a:prstClr val="black"/>
                </a:solidFill>
                <a:latin typeface="Arial"/>
                <a:ea typeface="+mn-ea"/>
              </a:endParaRPr>
            </a:p>
          </p:txBody>
        </p:sp>
        <p:sp>
          <p:nvSpPr>
            <p:cNvPr id="74" name="Freeform 761">
              <a:extLst>
                <a:ext uri="{FF2B5EF4-FFF2-40B4-BE49-F238E27FC236}">
                  <a16:creationId xmlns:a16="http://schemas.microsoft.com/office/drawing/2014/main" id="{F0CD014D-B63A-4DA9-B80C-F13BD0A595DE}"/>
                </a:ext>
              </a:extLst>
            </p:cNvPr>
            <p:cNvSpPr>
              <a:spLocks/>
            </p:cNvSpPr>
            <p:nvPr/>
          </p:nvSpPr>
          <p:spPr bwMode="gray">
            <a:xfrm>
              <a:off x="3385791" y="4532684"/>
              <a:ext cx="58332" cy="204388"/>
            </a:xfrm>
            <a:custGeom>
              <a:avLst/>
              <a:gdLst>
                <a:gd name="T0" fmla="*/ 0 w 64"/>
                <a:gd name="T1" fmla="*/ 180 h 224"/>
                <a:gd name="T2" fmla="*/ 64 w 64"/>
                <a:gd name="T3" fmla="*/ 180 h 224"/>
                <a:gd name="T4" fmla="*/ 64 w 64"/>
                <a:gd name="T5" fmla="*/ 44 h 224"/>
                <a:gd name="T6" fmla="*/ 0 w 64"/>
                <a:gd name="T7" fmla="*/ 44 h 224"/>
                <a:gd name="T8" fmla="*/ 0 w 64"/>
                <a:gd name="T9" fmla="*/ 180 h 224"/>
              </a:gdLst>
              <a:ahLst/>
              <a:cxnLst>
                <a:cxn ang="0">
                  <a:pos x="T0" y="T1"/>
                </a:cxn>
                <a:cxn ang="0">
                  <a:pos x="T2" y="T3"/>
                </a:cxn>
                <a:cxn ang="0">
                  <a:pos x="T4" y="T5"/>
                </a:cxn>
                <a:cxn ang="0">
                  <a:pos x="T6" y="T7"/>
                </a:cxn>
                <a:cxn ang="0">
                  <a:pos x="T8" y="T9"/>
                </a:cxn>
              </a:cxnLst>
              <a:rect l="0" t="0" r="r" b="b"/>
              <a:pathLst>
                <a:path w="64" h="224">
                  <a:moveTo>
                    <a:pt x="0" y="180"/>
                  </a:moveTo>
                  <a:cubicBezTo>
                    <a:pt x="0" y="222"/>
                    <a:pt x="64" y="224"/>
                    <a:pt x="64" y="180"/>
                  </a:cubicBezTo>
                  <a:cubicBezTo>
                    <a:pt x="64" y="44"/>
                    <a:pt x="64" y="44"/>
                    <a:pt x="64" y="44"/>
                  </a:cubicBezTo>
                  <a:cubicBezTo>
                    <a:pt x="64" y="0"/>
                    <a:pt x="0" y="2"/>
                    <a:pt x="0" y="44"/>
                  </a:cubicBezTo>
                  <a:lnTo>
                    <a:pt x="0" y="180"/>
                  </a:lnTo>
                  <a:close/>
                </a:path>
              </a:pathLst>
            </a:custGeom>
            <a:grpFill/>
            <a:ln w="9525">
              <a:noFill/>
              <a:round/>
              <a:headEnd/>
              <a:tailEnd/>
            </a:ln>
          </p:spPr>
          <p:txBody>
            <a:bodyPr vert="horz" wrap="square" lIns="74271" tIns="37136" rIns="74271" bIns="37136" numCol="1" anchor="t" anchorCtr="0" compatLnSpc="1">
              <a:prstTxWarp prst="textNoShape">
                <a:avLst/>
              </a:prstTxWarp>
            </a:bodyPr>
            <a:lstStyle/>
            <a:p>
              <a:pPr algn="ctr" defTabSz="742676" fontAlgn="auto">
                <a:spcBef>
                  <a:spcPts val="0"/>
                </a:spcBef>
                <a:spcAft>
                  <a:spcPts val="0"/>
                </a:spcAft>
                <a:defRPr/>
              </a:pPr>
              <a:endParaRPr lang="en-GB" sz="1462">
                <a:solidFill>
                  <a:prstClr val="black"/>
                </a:solidFill>
                <a:latin typeface="Arial"/>
                <a:ea typeface="+mn-ea"/>
              </a:endParaRPr>
            </a:p>
          </p:txBody>
        </p:sp>
        <p:sp>
          <p:nvSpPr>
            <p:cNvPr id="75" name="Freeform 762">
              <a:extLst>
                <a:ext uri="{FF2B5EF4-FFF2-40B4-BE49-F238E27FC236}">
                  <a16:creationId xmlns:a16="http://schemas.microsoft.com/office/drawing/2014/main" id="{71877B66-639D-449D-A860-7CA1363C9F4A}"/>
                </a:ext>
              </a:extLst>
            </p:cNvPr>
            <p:cNvSpPr>
              <a:spLocks/>
            </p:cNvSpPr>
            <p:nvPr/>
          </p:nvSpPr>
          <p:spPr bwMode="gray">
            <a:xfrm>
              <a:off x="3453394" y="4657094"/>
              <a:ext cx="58332" cy="199752"/>
            </a:xfrm>
            <a:custGeom>
              <a:avLst/>
              <a:gdLst>
                <a:gd name="T0" fmla="*/ 0 w 64"/>
                <a:gd name="T1" fmla="*/ 175 h 219"/>
                <a:gd name="T2" fmla="*/ 64 w 64"/>
                <a:gd name="T3" fmla="*/ 175 h 219"/>
                <a:gd name="T4" fmla="*/ 64 w 64"/>
                <a:gd name="T5" fmla="*/ 44 h 219"/>
                <a:gd name="T6" fmla="*/ 0 w 64"/>
                <a:gd name="T7" fmla="*/ 44 h 219"/>
                <a:gd name="T8" fmla="*/ 0 w 64"/>
                <a:gd name="T9" fmla="*/ 175 h 219"/>
              </a:gdLst>
              <a:ahLst/>
              <a:cxnLst>
                <a:cxn ang="0">
                  <a:pos x="T0" y="T1"/>
                </a:cxn>
                <a:cxn ang="0">
                  <a:pos x="T2" y="T3"/>
                </a:cxn>
                <a:cxn ang="0">
                  <a:pos x="T4" y="T5"/>
                </a:cxn>
                <a:cxn ang="0">
                  <a:pos x="T6" y="T7"/>
                </a:cxn>
                <a:cxn ang="0">
                  <a:pos x="T8" y="T9"/>
                </a:cxn>
              </a:cxnLst>
              <a:rect l="0" t="0" r="r" b="b"/>
              <a:pathLst>
                <a:path w="64" h="219">
                  <a:moveTo>
                    <a:pt x="0" y="175"/>
                  </a:moveTo>
                  <a:cubicBezTo>
                    <a:pt x="0" y="218"/>
                    <a:pt x="64" y="219"/>
                    <a:pt x="64" y="175"/>
                  </a:cubicBezTo>
                  <a:cubicBezTo>
                    <a:pt x="64" y="44"/>
                    <a:pt x="64" y="44"/>
                    <a:pt x="64" y="44"/>
                  </a:cubicBezTo>
                  <a:cubicBezTo>
                    <a:pt x="64" y="0"/>
                    <a:pt x="0" y="2"/>
                    <a:pt x="0" y="44"/>
                  </a:cubicBezTo>
                  <a:lnTo>
                    <a:pt x="0" y="175"/>
                  </a:lnTo>
                  <a:close/>
                </a:path>
              </a:pathLst>
            </a:custGeom>
            <a:grpFill/>
            <a:ln w="9525">
              <a:noFill/>
              <a:round/>
              <a:headEnd/>
              <a:tailEnd/>
            </a:ln>
          </p:spPr>
          <p:txBody>
            <a:bodyPr vert="horz" wrap="square" lIns="74271" tIns="37136" rIns="74271" bIns="37136" numCol="1" anchor="t" anchorCtr="0" compatLnSpc="1">
              <a:prstTxWarp prst="textNoShape">
                <a:avLst/>
              </a:prstTxWarp>
            </a:bodyPr>
            <a:lstStyle/>
            <a:p>
              <a:pPr algn="ctr" defTabSz="742676" fontAlgn="auto">
                <a:spcBef>
                  <a:spcPts val="0"/>
                </a:spcBef>
                <a:spcAft>
                  <a:spcPts val="0"/>
                </a:spcAft>
                <a:defRPr/>
              </a:pPr>
              <a:endParaRPr lang="en-GB" sz="1462">
                <a:solidFill>
                  <a:prstClr val="black"/>
                </a:solidFill>
                <a:latin typeface="Arial"/>
                <a:ea typeface="+mn-ea"/>
              </a:endParaRPr>
            </a:p>
          </p:txBody>
        </p:sp>
        <p:sp>
          <p:nvSpPr>
            <p:cNvPr id="76" name="Freeform 763">
              <a:extLst>
                <a:ext uri="{FF2B5EF4-FFF2-40B4-BE49-F238E27FC236}">
                  <a16:creationId xmlns:a16="http://schemas.microsoft.com/office/drawing/2014/main" id="{3FF9E2D8-24D2-4B76-A2B1-928F3414B480}"/>
                </a:ext>
              </a:extLst>
            </p:cNvPr>
            <p:cNvSpPr>
              <a:spLocks/>
            </p:cNvSpPr>
            <p:nvPr/>
          </p:nvSpPr>
          <p:spPr bwMode="gray">
            <a:xfrm>
              <a:off x="3453394" y="4532684"/>
              <a:ext cx="58332" cy="204388"/>
            </a:xfrm>
            <a:custGeom>
              <a:avLst/>
              <a:gdLst>
                <a:gd name="T0" fmla="*/ 0 w 64"/>
                <a:gd name="T1" fmla="*/ 180 h 224"/>
                <a:gd name="T2" fmla="*/ 64 w 64"/>
                <a:gd name="T3" fmla="*/ 180 h 224"/>
                <a:gd name="T4" fmla="*/ 64 w 64"/>
                <a:gd name="T5" fmla="*/ 44 h 224"/>
                <a:gd name="T6" fmla="*/ 0 w 64"/>
                <a:gd name="T7" fmla="*/ 44 h 224"/>
                <a:gd name="T8" fmla="*/ 0 w 64"/>
                <a:gd name="T9" fmla="*/ 180 h 224"/>
              </a:gdLst>
              <a:ahLst/>
              <a:cxnLst>
                <a:cxn ang="0">
                  <a:pos x="T0" y="T1"/>
                </a:cxn>
                <a:cxn ang="0">
                  <a:pos x="T2" y="T3"/>
                </a:cxn>
                <a:cxn ang="0">
                  <a:pos x="T4" y="T5"/>
                </a:cxn>
                <a:cxn ang="0">
                  <a:pos x="T6" y="T7"/>
                </a:cxn>
                <a:cxn ang="0">
                  <a:pos x="T8" y="T9"/>
                </a:cxn>
              </a:cxnLst>
              <a:rect l="0" t="0" r="r" b="b"/>
              <a:pathLst>
                <a:path w="64" h="224">
                  <a:moveTo>
                    <a:pt x="0" y="180"/>
                  </a:moveTo>
                  <a:cubicBezTo>
                    <a:pt x="0" y="222"/>
                    <a:pt x="64" y="224"/>
                    <a:pt x="64" y="180"/>
                  </a:cubicBezTo>
                  <a:cubicBezTo>
                    <a:pt x="64" y="44"/>
                    <a:pt x="64" y="44"/>
                    <a:pt x="64" y="44"/>
                  </a:cubicBezTo>
                  <a:cubicBezTo>
                    <a:pt x="64" y="0"/>
                    <a:pt x="0" y="2"/>
                    <a:pt x="0" y="44"/>
                  </a:cubicBezTo>
                  <a:lnTo>
                    <a:pt x="0" y="180"/>
                  </a:lnTo>
                  <a:close/>
                </a:path>
              </a:pathLst>
            </a:custGeom>
            <a:grpFill/>
            <a:ln w="9525">
              <a:noFill/>
              <a:round/>
              <a:headEnd/>
              <a:tailEnd/>
            </a:ln>
          </p:spPr>
          <p:txBody>
            <a:bodyPr vert="horz" wrap="square" lIns="74271" tIns="37136" rIns="74271" bIns="37136" numCol="1" anchor="t" anchorCtr="0" compatLnSpc="1">
              <a:prstTxWarp prst="textNoShape">
                <a:avLst/>
              </a:prstTxWarp>
            </a:bodyPr>
            <a:lstStyle/>
            <a:p>
              <a:pPr algn="ctr" defTabSz="742676" fontAlgn="auto">
                <a:spcBef>
                  <a:spcPts val="0"/>
                </a:spcBef>
                <a:spcAft>
                  <a:spcPts val="0"/>
                </a:spcAft>
                <a:defRPr/>
              </a:pPr>
              <a:endParaRPr lang="en-GB" sz="1462">
                <a:solidFill>
                  <a:prstClr val="black"/>
                </a:solidFill>
                <a:latin typeface="Arial"/>
                <a:ea typeface="+mn-ea"/>
              </a:endParaRPr>
            </a:p>
          </p:txBody>
        </p:sp>
        <p:sp>
          <p:nvSpPr>
            <p:cNvPr id="77" name="Freeform 764">
              <a:extLst>
                <a:ext uri="{FF2B5EF4-FFF2-40B4-BE49-F238E27FC236}">
                  <a16:creationId xmlns:a16="http://schemas.microsoft.com/office/drawing/2014/main" id="{324024C8-4DA3-4B93-98CC-243EABD9CA71}"/>
                </a:ext>
              </a:extLst>
            </p:cNvPr>
            <p:cNvSpPr>
              <a:spLocks/>
            </p:cNvSpPr>
            <p:nvPr/>
          </p:nvSpPr>
          <p:spPr bwMode="gray">
            <a:xfrm>
              <a:off x="3385791" y="4347614"/>
              <a:ext cx="125935" cy="240707"/>
            </a:xfrm>
            <a:custGeom>
              <a:avLst/>
              <a:gdLst>
                <a:gd name="T0" fmla="*/ 298 w 326"/>
                <a:gd name="T1" fmla="*/ 0 h 623"/>
                <a:gd name="T2" fmla="*/ 213 w 326"/>
                <a:gd name="T3" fmla="*/ 0 h 623"/>
                <a:gd name="T4" fmla="*/ 156 w 326"/>
                <a:gd name="T5" fmla="*/ 56 h 623"/>
                <a:gd name="T6" fmla="*/ 99 w 326"/>
                <a:gd name="T7" fmla="*/ 0 h 623"/>
                <a:gd name="T8" fmla="*/ 26 w 326"/>
                <a:gd name="T9" fmla="*/ 0 h 623"/>
                <a:gd name="T10" fmla="*/ 0 w 326"/>
                <a:gd name="T11" fmla="*/ 203 h 623"/>
                <a:gd name="T12" fmla="*/ 0 w 326"/>
                <a:gd name="T13" fmla="*/ 623 h 623"/>
                <a:gd name="T14" fmla="*/ 326 w 326"/>
                <a:gd name="T15" fmla="*/ 623 h 623"/>
                <a:gd name="T16" fmla="*/ 326 w 326"/>
                <a:gd name="T17" fmla="*/ 203 h 623"/>
                <a:gd name="T18" fmla="*/ 298 w 326"/>
                <a:gd name="T19" fmla="*/ 0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6" h="623">
                  <a:moveTo>
                    <a:pt x="298" y="0"/>
                  </a:moveTo>
                  <a:lnTo>
                    <a:pt x="213" y="0"/>
                  </a:lnTo>
                  <a:lnTo>
                    <a:pt x="156" y="56"/>
                  </a:lnTo>
                  <a:lnTo>
                    <a:pt x="99" y="0"/>
                  </a:lnTo>
                  <a:lnTo>
                    <a:pt x="26" y="0"/>
                  </a:lnTo>
                  <a:lnTo>
                    <a:pt x="0" y="203"/>
                  </a:lnTo>
                  <a:lnTo>
                    <a:pt x="0" y="623"/>
                  </a:lnTo>
                  <a:lnTo>
                    <a:pt x="326" y="623"/>
                  </a:lnTo>
                  <a:lnTo>
                    <a:pt x="326" y="203"/>
                  </a:lnTo>
                  <a:lnTo>
                    <a:pt x="298" y="0"/>
                  </a:lnTo>
                  <a:close/>
                </a:path>
              </a:pathLst>
            </a:custGeom>
            <a:grpFill/>
            <a:ln w="9525">
              <a:noFill/>
              <a:round/>
              <a:headEnd/>
              <a:tailEnd/>
            </a:ln>
          </p:spPr>
          <p:txBody>
            <a:bodyPr vert="horz" wrap="square" lIns="74271" tIns="37136" rIns="74271" bIns="37136" numCol="1" anchor="t" anchorCtr="0" compatLnSpc="1">
              <a:prstTxWarp prst="textNoShape">
                <a:avLst/>
              </a:prstTxWarp>
            </a:bodyPr>
            <a:lstStyle/>
            <a:p>
              <a:pPr algn="ctr" defTabSz="742676" fontAlgn="auto">
                <a:spcBef>
                  <a:spcPts val="0"/>
                </a:spcBef>
                <a:spcAft>
                  <a:spcPts val="0"/>
                </a:spcAft>
                <a:defRPr/>
              </a:pPr>
              <a:endParaRPr lang="en-GB" sz="1462">
                <a:solidFill>
                  <a:prstClr val="black"/>
                </a:solidFill>
                <a:latin typeface="Arial"/>
                <a:ea typeface="+mn-ea"/>
              </a:endParaRPr>
            </a:p>
          </p:txBody>
        </p:sp>
        <p:sp>
          <p:nvSpPr>
            <p:cNvPr id="78" name="Freeform 765">
              <a:extLst>
                <a:ext uri="{FF2B5EF4-FFF2-40B4-BE49-F238E27FC236}">
                  <a16:creationId xmlns:a16="http://schemas.microsoft.com/office/drawing/2014/main" id="{8309EB11-FDF0-4087-B80B-856AFCBA9279}"/>
                </a:ext>
              </a:extLst>
            </p:cNvPr>
            <p:cNvSpPr>
              <a:spLocks noEditPoints="1"/>
            </p:cNvSpPr>
            <p:nvPr/>
          </p:nvSpPr>
          <p:spPr bwMode="gray">
            <a:xfrm>
              <a:off x="3396607" y="4217795"/>
              <a:ext cx="100439" cy="48682"/>
            </a:xfrm>
            <a:custGeom>
              <a:avLst/>
              <a:gdLst>
                <a:gd name="T0" fmla="*/ 3 w 110"/>
                <a:gd name="T1" fmla="*/ 53 h 53"/>
                <a:gd name="T2" fmla="*/ 1 w 110"/>
                <a:gd name="T3" fmla="*/ 52 h 53"/>
                <a:gd name="T4" fmla="*/ 1 w 110"/>
                <a:gd name="T5" fmla="*/ 52 h 53"/>
                <a:gd name="T6" fmla="*/ 0 w 110"/>
                <a:gd name="T7" fmla="*/ 50 h 53"/>
                <a:gd name="T8" fmla="*/ 0 w 110"/>
                <a:gd name="T9" fmla="*/ 50 h 53"/>
                <a:gd name="T10" fmla="*/ 20 w 110"/>
                <a:gd name="T11" fmla="*/ 1 h 53"/>
                <a:gd name="T12" fmla="*/ 20 w 110"/>
                <a:gd name="T13" fmla="*/ 1 h 53"/>
                <a:gd name="T14" fmla="*/ 22 w 110"/>
                <a:gd name="T15" fmla="*/ 0 h 53"/>
                <a:gd name="T16" fmla="*/ 22 w 110"/>
                <a:gd name="T17" fmla="*/ 0 h 53"/>
                <a:gd name="T18" fmla="*/ 88 w 110"/>
                <a:gd name="T19" fmla="*/ 0 h 53"/>
                <a:gd name="T20" fmla="*/ 90 w 110"/>
                <a:gd name="T21" fmla="*/ 1 h 53"/>
                <a:gd name="T22" fmla="*/ 90 w 110"/>
                <a:gd name="T23" fmla="*/ 1 h 53"/>
                <a:gd name="T24" fmla="*/ 110 w 110"/>
                <a:gd name="T25" fmla="*/ 50 h 53"/>
                <a:gd name="T26" fmla="*/ 110 w 110"/>
                <a:gd name="T27" fmla="*/ 50 h 53"/>
                <a:gd name="T28" fmla="*/ 109 w 110"/>
                <a:gd name="T29" fmla="*/ 52 h 53"/>
                <a:gd name="T30" fmla="*/ 109 w 110"/>
                <a:gd name="T31" fmla="*/ 52 h 53"/>
                <a:gd name="T32" fmla="*/ 107 w 110"/>
                <a:gd name="T33" fmla="*/ 53 h 53"/>
                <a:gd name="T34" fmla="*/ 107 w 110"/>
                <a:gd name="T35" fmla="*/ 53 h 53"/>
                <a:gd name="T36" fmla="*/ 3 w 110"/>
                <a:gd name="T37" fmla="*/ 53 h 53"/>
                <a:gd name="T38" fmla="*/ 103 w 110"/>
                <a:gd name="T39" fmla="*/ 47 h 53"/>
                <a:gd name="T40" fmla="*/ 101 w 110"/>
                <a:gd name="T41" fmla="*/ 34 h 53"/>
                <a:gd name="T42" fmla="*/ 101 w 110"/>
                <a:gd name="T43" fmla="*/ 34 h 53"/>
                <a:gd name="T44" fmla="*/ 86 w 110"/>
                <a:gd name="T45" fmla="*/ 7 h 53"/>
                <a:gd name="T46" fmla="*/ 86 w 110"/>
                <a:gd name="T47" fmla="*/ 7 h 53"/>
                <a:gd name="T48" fmla="*/ 24 w 110"/>
                <a:gd name="T49" fmla="*/ 7 h 53"/>
                <a:gd name="T50" fmla="*/ 9 w 110"/>
                <a:gd name="T51" fmla="*/ 34 h 53"/>
                <a:gd name="T52" fmla="*/ 9 w 110"/>
                <a:gd name="T53" fmla="*/ 34 h 53"/>
                <a:gd name="T54" fmla="*/ 6 w 110"/>
                <a:gd name="T55" fmla="*/ 47 h 53"/>
                <a:gd name="T56" fmla="*/ 6 w 110"/>
                <a:gd name="T57" fmla="*/ 47 h 53"/>
                <a:gd name="T58" fmla="*/ 103 w 110"/>
                <a:gd name="T59" fmla="*/ 4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0" h="53">
                  <a:moveTo>
                    <a:pt x="3" y="53"/>
                  </a:moveTo>
                  <a:cubicBezTo>
                    <a:pt x="2" y="53"/>
                    <a:pt x="1" y="53"/>
                    <a:pt x="1" y="52"/>
                  </a:cubicBezTo>
                  <a:cubicBezTo>
                    <a:pt x="1" y="52"/>
                    <a:pt x="1" y="52"/>
                    <a:pt x="1" y="52"/>
                  </a:cubicBezTo>
                  <a:cubicBezTo>
                    <a:pt x="0" y="52"/>
                    <a:pt x="0" y="51"/>
                    <a:pt x="0" y="50"/>
                  </a:cubicBezTo>
                  <a:cubicBezTo>
                    <a:pt x="0" y="50"/>
                    <a:pt x="0" y="50"/>
                    <a:pt x="0" y="50"/>
                  </a:cubicBezTo>
                  <a:cubicBezTo>
                    <a:pt x="0" y="50"/>
                    <a:pt x="1" y="21"/>
                    <a:pt x="20" y="1"/>
                  </a:cubicBezTo>
                  <a:cubicBezTo>
                    <a:pt x="20" y="1"/>
                    <a:pt x="20" y="1"/>
                    <a:pt x="20" y="1"/>
                  </a:cubicBezTo>
                  <a:cubicBezTo>
                    <a:pt x="21" y="1"/>
                    <a:pt x="21" y="0"/>
                    <a:pt x="22" y="0"/>
                  </a:cubicBezTo>
                  <a:cubicBezTo>
                    <a:pt x="22" y="0"/>
                    <a:pt x="22" y="0"/>
                    <a:pt x="22" y="0"/>
                  </a:cubicBezTo>
                  <a:cubicBezTo>
                    <a:pt x="88" y="0"/>
                    <a:pt x="88" y="0"/>
                    <a:pt x="88" y="0"/>
                  </a:cubicBezTo>
                  <a:cubicBezTo>
                    <a:pt x="88" y="0"/>
                    <a:pt x="89" y="1"/>
                    <a:pt x="90" y="1"/>
                  </a:cubicBezTo>
                  <a:cubicBezTo>
                    <a:pt x="90" y="1"/>
                    <a:pt x="90" y="1"/>
                    <a:pt x="90" y="1"/>
                  </a:cubicBezTo>
                  <a:cubicBezTo>
                    <a:pt x="109" y="21"/>
                    <a:pt x="110" y="50"/>
                    <a:pt x="110" y="50"/>
                  </a:cubicBezTo>
                  <a:cubicBezTo>
                    <a:pt x="110" y="50"/>
                    <a:pt x="110" y="50"/>
                    <a:pt x="110" y="50"/>
                  </a:cubicBezTo>
                  <a:cubicBezTo>
                    <a:pt x="110" y="51"/>
                    <a:pt x="110" y="52"/>
                    <a:pt x="109" y="52"/>
                  </a:cubicBezTo>
                  <a:cubicBezTo>
                    <a:pt x="109" y="52"/>
                    <a:pt x="109" y="52"/>
                    <a:pt x="109" y="52"/>
                  </a:cubicBezTo>
                  <a:cubicBezTo>
                    <a:pt x="109" y="53"/>
                    <a:pt x="108" y="53"/>
                    <a:pt x="107" y="53"/>
                  </a:cubicBezTo>
                  <a:cubicBezTo>
                    <a:pt x="107" y="53"/>
                    <a:pt x="107" y="53"/>
                    <a:pt x="107" y="53"/>
                  </a:cubicBezTo>
                  <a:cubicBezTo>
                    <a:pt x="3" y="53"/>
                    <a:pt x="3" y="53"/>
                    <a:pt x="3" y="53"/>
                  </a:cubicBezTo>
                  <a:close/>
                  <a:moveTo>
                    <a:pt x="103" y="47"/>
                  </a:moveTo>
                  <a:cubicBezTo>
                    <a:pt x="103" y="44"/>
                    <a:pt x="102" y="40"/>
                    <a:pt x="101" y="34"/>
                  </a:cubicBezTo>
                  <a:cubicBezTo>
                    <a:pt x="101" y="34"/>
                    <a:pt x="101" y="34"/>
                    <a:pt x="101" y="34"/>
                  </a:cubicBezTo>
                  <a:cubicBezTo>
                    <a:pt x="98" y="26"/>
                    <a:pt x="94" y="15"/>
                    <a:pt x="86" y="7"/>
                  </a:cubicBezTo>
                  <a:cubicBezTo>
                    <a:pt x="86" y="7"/>
                    <a:pt x="86" y="7"/>
                    <a:pt x="86" y="7"/>
                  </a:cubicBezTo>
                  <a:cubicBezTo>
                    <a:pt x="24" y="7"/>
                    <a:pt x="24" y="7"/>
                    <a:pt x="24" y="7"/>
                  </a:cubicBezTo>
                  <a:cubicBezTo>
                    <a:pt x="16" y="15"/>
                    <a:pt x="11" y="26"/>
                    <a:pt x="9" y="34"/>
                  </a:cubicBezTo>
                  <a:cubicBezTo>
                    <a:pt x="9" y="34"/>
                    <a:pt x="9" y="34"/>
                    <a:pt x="9" y="34"/>
                  </a:cubicBezTo>
                  <a:cubicBezTo>
                    <a:pt x="8" y="40"/>
                    <a:pt x="7" y="44"/>
                    <a:pt x="6" y="47"/>
                  </a:cubicBezTo>
                  <a:cubicBezTo>
                    <a:pt x="6" y="47"/>
                    <a:pt x="6" y="47"/>
                    <a:pt x="6" y="47"/>
                  </a:cubicBezTo>
                  <a:cubicBezTo>
                    <a:pt x="103" y="47"/>
                    <a:pt x="103" y="47"/>
                    <a:pt x="103" y="47"/>
                  </a:cubicBezTo>
                  <a:close/>
                </a:path>
              </a:pathLst>
            </a:custGeom>
            <a:grpFill/>
            <a:ln w="9525">
              <a:noFill/>
              <a:round/>
              <a:headEnd/>
              <a:tailEnd/>
            </a:ln>
          </p:spPr>
          <p:txBody>
            <a:bodyPr vert="horz" wrap="square" lIns="74271" tIns="37136" rIns="74271" bIns="37136" numCol="1" anchor="t" anchorCtr="0" compatLnSpc="1">
              <a:prstTxWarp prst="textNoShape">
                <a:avLst/>
              </a:prstTxWarp>
            </a:bodyPr>
            <a:lstStyle/>
            <a:p>
              <a:pPr algn="ctr" defTabSz="742676" fontAlgn="auto">
                <a:spcBef>
                  <a:spcPts val="0"/>
                </a:spcBef>
                <a:spcAft>
                  <a:spcPts val="0"/>
                </a:spcAft>
                <a:defRPr/>
              </a:pPr>
              <a:endParaRPr lang="en-GB" sz="1462">
                <a:solidFill>
                  <a:prstClr val="black"/>
                </a:solidFill>
                <a:latin typeface="Arial"/>
                <a:ea typeface="+mn-ea"/>
              </a:endParaRPr>
            </a:p>
          </p:txBody>
        </p:sp>
        <p:sp>
          <p:nvSpPr>
            <p:cNvPr id="79" name="Freeform 766">
              <a:extLst>
                <a:ext uri="{FF2B5EF4-FFF2-40B4-BE49-F238E27FC236}">
                  <a16:creationId xmlns:a16="http://schemas.microsoft.com/office/drawing/2014/main" id="{8AD11E0E-4E1A-4680-B2A0-C388E8A2BCA4}"/>
                </a:ext>
              </a:extLst>
            </p:cNvPr>
            <p:cNvSpPr>
              <a:spLocks/>
            </p:cNvSpPr>
            <p:nvPr/>
          </p:nvSpPr>
          <p:spPr bwMode="gray">
            <a:xfrm>
              <a:off x="3397766" y="4271886"/>
              <a:ext cx="98507" cy="14682"/>
            </a:xfrm>
            <a:custGeom>
              <a:avLst/>
              <a:gdLst>
                <a:gd name="T0" fmla="*/ 75 w 108"/>
                <a:gd name="T1" fmla="*/ 16 h 16"/>
                <a:gd name="T2" fmla="*/ 108 w 108"/>
                <a:gd name="T3" fmla="*/ 4 h 16"/>
                <a:gd name="T4" fmla="*/ 107 w 108"/>
                <a:gd name="T5" fmla="*/ 0 h 16"/>
                <a:gd name="T6" fmla="*/ 1 w 108"/>
                <a:gd name="T7" fmla="*/ 0 h 16"/>
                <a:gd name="T8" fmla="*/ 0 w 108"/>
                <a:gd name="T9" fmla="*/ 5 h 16"/>
                <a:gd name="T10" fmla="*/ 28 w 108"/>
                <a:gd name="T11" fmla="*/ 16 h 16"/>
                <a:gd name="T12" fmla="*/ 75 w 108"/>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08" h="16">
                  <a:moveTo>
                    <a:pt x="75" y="16"/>
                  </a:moveTo>
                  <a:cubicBezTo>
                    <a:pt x="108" y="4"/>
                    <a:pt x="108" y="4"/>
                    <a:pt x="108" y="4"/>
                  </a:cubicBezTo>
                  <a:cubicBezTo>
                    <a:pt x="107" y="3"/>
                    <a:pt x="107" y="1"/>
                    <a:pt x="107" y="0"/>
                  </a:cubicBezTo>
                  <a:cubicBezTo>
                    <a:pt x="1" y="0"/>
                    <a:pt x="1" y="0"/>
                    <a:pt x="1" y="0"/>
                  </a:cubicBezTo>
                  <a:cubicBezTo>
                    <a:pt x="1" y="1"/>
                    <a:pt x="0" y="3"/>
                    <a:pt x="0" y="5"/>
                  </a:cubicBezTo>
                  <a:cubicBezTo>
                    <a:pt x="28" y="16"/>
                    <a:pt x="28" y="16"/>
                    <a:pt x="28" y="16"/>
                  </a:cubicBezTo>
                  <a:lnTo>
                    <a:pt x="75" y="16"/>
                  </a:lnTo>
                  <a:close/>
                </a:path>
              </a:pathLst>
            </a:custGeom>
            <a:grpFill/>
            <a:ln w="9525">
              <a:noFill/>
              <a:round/>
              <a:headEnd/>
              <a:tailEnd/>
            </a:ln>
          </p:spPr>
          <p:txBody>
            <a:bodyPr vert="horz" wrap="square" lIns="74271" tIns="37136" rIns="74271" bIns="37136" numCol="1" anchor="t" anchorCtr="0" compatLnSpc="1">
              <a:prstTxWarp prst="textNoShape">
                <a:avLst/>
              </a:prstTxWarp>
            </a:bodyPr>
            <a:lstStyle/>
            <a:p>
              <a:pPr algn="ctr" defTabSz="742676" fontAlgn="auto">
                <a:spcBef>
                  <a:spcPts val="0"/>
                </a:spcBef>
                <a:spcAft>
                  <a:spcPts val="0"/>
                </a:spcAft>
                <a:defRPr/>
              </a:pPr>
              <a:endParaRPr lang="en-GB" sz="1462">
                <a:solidFill>
                  <a:prstClr val="black"/>
                </a:solidFill>
                <a:latin typeface="Arial"/>
                <a:ea typeface="+mn-ea"/>
              </a:endParaRPr>
            </a:p>
          </p:txBody>
        </p:sp>
        <p:sp>
          <p:nvSpPr>
            <p:cNvPr id="80" name="Freeform 767">
              <a:extLst>
                <a:ext uri="{FF2B5EF4-FFF2-40B4-BE49-F238E27FC236}">
                  <a16:creationId xmlns:a16="http://schemas.microsoft.com/office/drawing/2014/main" id="{C14E8A63-6D4D-421F-AFDD-D09A6E79B372}"/>
                </a:ext>
              </a:extLst>
            </p:cNvPr>
            <p:cNvSpPr>
              <a:spLocks/>
            </p:cNvSpPr>
            <p:nvPr/>
          </p:nvSpPr>
          <p:spPr bwMode="gray">
            <a:xfrm>
              <a:off x="3396607" y="4281932"/>
              <a:ext cx="30132" cy="42887"/>
            </a:xfrm>
            <a:custGeom>
              <a:avLst/>
              <a:gdLst>
                <a:gd name="T0" fmla="*/ 31 w 33"/>
                <a:gd name="T1" fmla="*/ 45 h 47"/>
                <a:gd name="T2" fmla="*/ 33 w 33"/>
                <a:gd name="T3" fmla="*/ 24 h 47"/>
                <a:gd name="T4" fmla="*/ 28 w 33"/>
                <a:gd name="T5" fmla="*/ 12 h 47"/>
                <a:gd name="T6" fmla="*/ 28 w 33"/>
                <a:gd name="T7" fmla="*/ 12 h 47"/>
                <a:gd name="T8" fmla="*/ 0 w 33"/>
                <a:gd name="T9" fmla="*/ 0 h 47"/>
                <a:gd name="T10" fmla="*/ 0 w 33"/>
                <a:gd name="T11" fmla="*/ 2 h 47"/>
                <a:gd name="T12" fmla="*/ 24 w 33"/>
                <a:gd name="T13" fmla="*/ 47 h 47"/>
                <a:gd name="T14" fmla="*/ 30 w 33"/>
                <a:gd name="T15" fmla="*/ 45 h 47"/>
                <a:gd name="T16" fmla="*/ 31 w 33"/>
                <a:gd name="T17" fmla="*/ 4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47">
                  <a:moveTo>
                    <a:pt x="31" y="45"/>
                  </a:moveTo>
                  <a:cubicBezTo>
                    <a:pt x="33" y="40"/>
                    <a:pt x="33" y="30"/>
                    <a:pt x="33" y="24"/>
                  </a:cubicBezTo>
                  <a:cubicBezTo>
                    <a:pt x="33" y="19"/>
                    <a:pt x="31" y="15"/>
                    <a:pt x="28" y="12"/>
                  </a:cubicBezTo>
                  <a:cubicBezTo>
                    <a:pt x="28" y="12"/>
                    <a:pt x="28" y="12"/>
                    <a:pt x="28" y="12"/>
                  </a:cubicBezTo>
                  <a:cubicBezTo>
                    <a:pt x="0" y="0"/>
                    <a:pt x="0" y="0"/>
                    <a:pt x="0" y="0"/>
                  </a:cubicBezTo>
                  <a:cubicBezTo>
                    <a:pt x="0" y="1"/>
                    <a:pt x="0" y="2"/>
                    <a:pt x="0" y="2"/>
                  </a:cubicBezTo>
                  <a:cubicBezTo>
                    <a:pt x="0" y="21"/>
                    <a:pt x="10" y="38"/>
                    <a:pt x="24" y="47"/>
                  </a:cubicBezTo>
                  <a:cubicBezTo>
                    <a:pt x="30" y="45"/>
                    <a:pt x="30" y="45"/>
                    <a:pt x="30" y="45"/>
                  </a:cubicBezTo>
                  <a:lnTo>
                    <a:pt x="31" y="45"/>
                  </a:lnTo>
                  <a:close/>
                </a:path>
              </a:pathLst>
            </a:custGeom>
            <a:grpFill/>
            <a:ln w="9525">
              <a:noFill/>
              <a:round/>
              <a:headEnd/>
              <a:tailEnd/>
            </a:ln>
          </p:spPr>
          <p:txBody>
            <a:bodyPr vert="horz" wrap="square" lIns="74271" tIns="37136" rIns="74271" bIns="37136" numCol="1" anchor="t" anchorCtr="0" compatLnSpc="1">
              <a:prstTxWarp prst="textNoShape">
                <a:avLst/>
              </a:prstTxWarp>
            </a:bodyPr>
            <a:lstStyle/>
            <a:p>
              <a:pPr algn="ctr" defTabSz="742676" fontAlgn="auto">
                <a:spcBef>
                  <a:spcPts val="0"/>
                </a:spcBef>
                <a:spcAft>
                  <a:spcPts val="0"/>
                </a:spcAft>
                <a:defRPr/>
              </a:pPr>
              <a:endParaRPr lang="en-GB" sz="1462">
                <a:solidFill>
                  <a:prstClr val="black"/>
                </a:solidFill>
                <a:latin typeface="Arial"/>
                <a:ea typeface="+mn-ea"/>
              </a:endParaRPr>
            </a:p>
          </p:txBody>
        </p:sp>
        <p:sp>
          <p:nvSpPr>
            <p:cNvPr id="81" name="Freeform 768">
              <a:extLst>
                <a:ext uri="{FF2B5EF4-FFF2-40B4-BE49-F238E27FC236}">
                  <a16:creationId xmlns:a16="http://schemas.microsoft.com/office/drawing/2014/main" id="{3DCA7CFB-1ADC-4608-AEE0-C035FCE040B2}"/>
                </a:ext>
              </a:extLst>
            </p:cNvPr>
            <p:cNvSpPr>
              <a:spLocks/>
            </p:cNvSpPr>
            <p:nvPr/>
          </p:nvSpPr>
          <p:spPr bwMode="gray">
            <a:xfrm>
              <a:off x="3464210" y="4281932"/>
              <a:ext cx="32836" cy="44432"/>
            </a:xfrm>
            <a:custGeom>
              <a:avLst/>
              <a:gdLst>
                <a:gd name="T0" fmla="*/ 0 w 36"/>
                <a:gd name="T1" fmla="*/ 24 h 49"/>
                <a:gd name="T2" fmla="*/ 3 w 36"/>
                <a:gd name="T3" fmla="*/ 46 h 49"/>
                <a:gd name="T4" fmla="*/ 10 w 36"/>
                <a:gd name="T5" fmla="*/ 49 h 49"/>
                <a:gd name="T6" fmla="*/ 36 w 36"/>
                <a:gd name="T7" fmla="*/ 2 h 49"/>
                <a:gd name="T8" fmla="*/ 35 w 36"/>
                <a:gd name="T9" fmla="*/ 0 h 49"/>
                <a:gd name="T10" fmla="*/ 6 w 36"/>
                <a:gd name="T11" fmla="*/ 11 h 49"/>
                <a:gd name="T12" fmla="*/ 0 w 36"/>
                <a:gd name="T13" fmla="*/ 24 h 49"/>
              </a:gdLst>
              <a:ahLst/>
              <a:cxnLst>
                <a:cxn ang="0">
                  <a:pos x="T0" y="T1"/>
                </a:cxn>
                <a:cxn ang="0">
                  <a:pos x="T2" y="T3"/>
                </a:cxn>
                <a:cxn ang="0">
                  <a:pos x="T4" y="T5"/>
                </a:cxn>
                <a:cxn ang="0">
                  <a:pos x="T6" y="T7"/>
                </a:cxn>
                <a:cxn ang="0">
                  <a:pos x="T8" y="T9"/>
                </a:cxn>
                <a:cxn ang="0">
                  <a:pos x="T10" y="T11"/>
                </a:cxn>
                <a:cxn ang="0">
                  <a:pos x="T12" y="T13"/>
                </a:cxn>
              </a:cxnLst>
              <a:rect l="0" t="0" r="r" b="b"/>
              <a:pathLst>
                <a:path w="36" h="49">
                  <a:moveTo>
                    <a:pt x="0" y="24"/>
                  </a:moveTo>
                  <a:cubicBezTo>
                    <a:pt x="0" y="31"/>
                    <a:pt x="0" y="41"/>
                    <a:pt x="3" y="46"/>
                  </a:cubicBezTo>
                  <a:cubicBezTo>
                    <a:pt x="10" y="49"/>
                    <a:pt x="10" y="49"/>
                    <a:pt x="10" y="49"/>
                  </a:cubicBezTo>
                  <a:cubicBezTo>
                    <a:pt x="25" y="39"/>
                    <a:pt x="36" y="22"/>
                    <a:pt x="36" y="2"/>
                  </a:cubicBezTo>
                  <a:cubicBezTo>
                    <a:pt x="36" y="2"/>
                    <a:pt x="35" y="1"/>
                    <a:pt x="35" y="0"/>
                  </a:cubicBezTo>
                  <a:cubicBezTo>
                    <a:pt x="6" y="11"/>
                    <a:pt x="6" y="11"/>
                    <a:pt x="6" y="11"/>
                  </a:cubicBezTo>
                  <a:cubicBezTo>
                    <a:pt x="3" y="14"/>
                    <a:pt x="1" y="19"/>
                    <a:pt x="0" y="24"/>
                  </a:cubicBezTo>
                  <a:close/>
                </a:path>
              </a:pathLst>
            </a:custGeom>
            <a:grpFill/>
            <a:ln w="9525">
              <a:noFill/>
              <a:round/>
              <a:headEnd/>
              <a:tailEnd/>
            </a:ln>
          </p:spPr>
          <p:txBody>
            <a:bodyPr vert="horz" wrap="square" lIns="74271" tIns="37136" rIns="74271" bIns="37136" numCol="1" anchor="t" anchorCtr="0" compatLnSpc="1">
              <a:prstTxWarp prst="textNoShape">
                <a:avLst/>
              </a:prstTxWarp>
            </a:bodyPr>
            <a:lstStyle/>
            <a:p>
              <a:pPr algn="ctr" defTabSz="742676" fontAlgn="auto">
                <a:spcBef>
                  <a:spcPts val="0"/>
                </a:spcBef>
                <a:spcAft>
                  <a:spcPts val="0"/>
                </a:spcAft>
                <a:defRPr/>
              </a:pPr>
              <a:endParaRPr lang="en-GB" sz="1462">
                <a:solidFill>
                  <a:prstClr val="black"/>
                </a:solidFill>
                <a:latin typeface="Arial"/>
                <a:ea typeface="+mn-ea"/>
              </a:endParaRPr>
            </a:p>
          </p:txBody>
        </p:sp>
        <p:sp>
          <p:nvSpPr>
            <p:cNvPr id="82" name="Freeform 769">
              <a:extLst>
                <a:ext uri="{FF2B5EF4-FFF2-40B4-BE49-F238E27FC236}">
                  <a16:creationId xmlns:a16="http://schemas.microsoft.com/office/drawing/2014/main" id="{6E385CDB-EFCA-4AA5-963A-18A6E683EDA3}"/>
                </a:ext>
              </a:extLst>
            </p:cNvPr>
            <p:cNvSpPr>
              <a:spLocks/>
            </p:cNvSpPr>
            <p:nvPr/>
          </p:nvSpPr>
          <p:spPr bwMode="gray">
            <a:xfrm>
              <a:off x="3425194" y="4328296"/>
              <a:ext cx="40948" cy="5409"/>
            </a:xfrm>
            <a:custGeom>
              <a:avLst/>
              <a:gdLst>
                <a:gd name="T0" fmla="*/ 1 w 45"/>
                <a:gd name="T1" fmla="*/ 0 h 6"/>
                <a:gd name="T2" fmla="*/ 0 w 45"/>
                <a:gd name="T3" fmla="*/ 1 h 6"/>
                <a:gd name="T4" fmla="*/ 24 w 45"/>
                <a:gd name="T5" fmla="*/ 6 h 6"/>
                <a:gd name="T6" fmla="*/ 45 w 45"/>
                <a:gd name="T7" fmla="*/ 2 h 6"/>
                <a:gd name="T8" fmla="*/ 41 w 45"/>
                <a:gd name="T9" fmla="*/ 0 h 6"/>
                <a:gd name="T10" fmla="*/ 1 w 45"/>
                <a:gd name="T11" fmla="*/ 0 h 6"/>
              </a:gdLst>
              <a:ahLst/>
              <a:cxnLst>
                <a:cxn ang="0">
                  <a:pos x="T0" y="T1"/>
                </a:cxn>
                <a:cxn ang="0">
                  <a:pos x="T2" y="T3"/>
                </a:cxn>
                <a:cxn ang="0">
                  <a:pos x="T4" y="T5"/>
                </a:cxn>
                <a:cxn ang="0">
                  <a:pos x="T6" y="T7"/>
                </a:cxn>
                <a:cxn ang="0">
                  <a:pos x="T8" y="T9"/>
                </a:cxn>
                <a:cxn ang="0">
                  <a:pos x="T10" y="T11"/>
                </a:cxn>
              </a:cxnLst>
              <a:rect l="0" t="0" r="r" b="b"/>
              <a:pathLst>
                <a:path w="45" h="6">
                  <a:moveTo>
                    <a:pt x="1" y="0"/>
                  </a:moveTo>
                  <a:cubicBezTo>
                    <a:pt x="0" y="1"/>
                    <a:pt x="0" y="1"/>
                    <a:pt x="0" y="1"/>
                  </a:cubicBezTo>
                  <a:cubicBezTo>
                    <a:pt x="7" y="4"/>
                    <a:pt x="15" y="6"/>
                    <a:pt x="24" y="6"/>
                  </a:cubicBezTo>
                  <a:cubicBezTo>
                    <a:pt x="31" y="6"/>
                    <a:pt x="39" y="4"/>
                    <a:pt x="45" y="2"/>
                  </a:cubicBezTo>
                  <a:cubicBezTo>
                    <a:pt x="41" y="0"/>
                    <a:pt x="41" y="0"/>
                    <a:pt x="41" y="0"/>
                  </a:cubicBezTo>
                  <a:lnTo>
                    <a:pt x="1" y="0"/>
                  </a:lnTo>
                  <a:close/>
                </a:path>
              </a:pathLst>
            </a:custGeom>
            <a:grpFill/>
            <a:ln w="9525">
              <a:noFill/>
              <a:round/>
              <a:headEnd/>
              <a:tailEnd/>
            </a:ln>
          </p:spPr>
          <p:txBody>
            <a:bodyPr vert="horz" wrap="square" lIns="74271" tIns="37136" rIns="74271" bIns="37136" numCol="1" anchor="t" anchorCtr="0" compatLnSpc="1">
              <a:prstTxWarp prst="textNoShape">
                <a:avLst/>
              </a:prstTxWarp>
            </a:bodyPr>
            <a:lstStyle/>
            <a:p>
              <a:pPr algn="ctr" defTabSz="742676" fontAlgn="auto">
                <a:spcBef>
                  <a:spcPts val="0"/>
                </a:spcBef>
                <a:spcAft>
                  <a:spcPts val="0"/>
                </a:spcAft>
                <a:defRPr/>
              </a:pPr>
              <a:endParaRPr lang="en-GB" sz="1462">
                <a:solidFill>
                  <a:prstClr val="black"/>
                </a:solidFill>
                <a:latin typeface="Arial"/>
                <a:ea typeface="+mn-ea"/>
              </a:endParaRPr>
            </a:p>
          </p:txBody>
        </p:sp>
        <p:sp>
          <p:nvSpPr>
            <p:cNvPr id="83" name="Freeform 770">
              <a:extLst>
                <a:ext uri="{FF2B5EF4-FFF2-40B4-BE49-F238E27FC236}">
                  <a16:creationId xmlns:a16="http://schemas.microsoft.com/office/drawing/2014/main" id="{FB1E0974-D0E4-43BE-92A0-DC00BFDE2E0E}"/>
                </a:ext>
              </a:extLst>
            </p:cNvPr>
            <p:cNvSpPr>
              <a:spLocks/>
            </p:cNvSpPr>
            <p:nvPr/>
          </p:nvSpPr>
          <p:spPr bwMode="gray">
            <a:xfrm>
              <a:off x="3391972" y="4274591"/>
              <a:ext cx="5795" cy="7341"/>
            </a:xfrm>
            <a:custGeom>
              <a:avLst/>
              <a:gdLst>
                <a:gd name="T0" fmla="*/ 3 w 6"/>
                <a:gd name="T1" fmla="*/ 0 h 8"/>
                <a:gd name="T2" fmla="*/ 0 w 6"/>
                <a:gd name="T3" fmla="*/ 6 h 8"/>
                <a:gd name="T4" fmla="*/ 0 w 6"/>
                <a:gd name="T5" fmla="*/ 6 h 8"/>
                <a:gd name="T6" fmla="*/ 5 w 6"/>
                <a:gd name="T7" fmla="*/ 8 h 8"/>
                <a:gd name="T8" fmla="*/ 6 w 6"/>
                <a:gd name="T9" fmla="*/ 2 h 8"/>
                <a:gd name="T10" fmla="*/ 3 w 6"/>
                <a:gd name="T11" fmla="*/ 0 h 8"/>
              </a:gdLst>
              <a:ahLst/>
              <a:cxnLst>
                <a:cxn ang="0">
                  <a:pos x="T0" y="T1"/>
                </a:cxn>
                <a:cxn ang="0">
                  <a:pos x="T2" y="T3"/>
                </a:cxn>
                <a:cxn ang="0">
                  <a:pos x="T4" y="T5"/>
                </a:cxn>
                <a:cxn ang="0">
                  <a:pos x="T6" y="T7"/>
                </a:cxn>
                <a:cxn ang="0">
                  <a:pos x="T8" y="T9"/>
                </a:cxn>
                <a:cxn ang="0">
                  <a:pos x="T10" y="T11"/>
                </a:cxn>
              </a:cxnLst>
              <a:rect l="0" t="0" r="r" b="b"/>
              <a:pathLst>
                <a:path w="6" h="8">
                  <a:moveTo>
                    <a:pt x="3" y="0"/>
                  </a:moveTo>
                  <a:cubicBezTo>
                    <a:pt x="0" y="6"/>
                    <a:pt x="0" y="6"/>
                    <a:pt x="0" y="6"/>
                  </a:cubicBezTo>
                  <a:cubicBezTo>
                    <a:pt x="0" y="6"/>
                    <a:pt x="0" y="6"/>
                    <a:pt x="0" y="6"/>
                  </a:cubicBezTo>
                  <a:cubicBezTo>
                    <a:pt x="5" y="8"/>
                    <a:pt x="5" y="8"/>
                    <a:pt x="5" y="8"/>
                  </a:cubicBezTo>
                  <a:cubicBezTo>
                    <a:pt x="5" y="6"/>
                    <a:pt x="6" y="4"/>
                    <a:pt x="6" y="2"/>
                  </a:cubicBezTo>
                  <a:lnTo>
                    <a:pt x="3" y="0"/>
                  </a:lnTo>
                  <a:close/>
                </a:path>
              </a:pathLst>
            </a:custGeom>
            <a:grpFill/>
            <a:ln w="9525">
              <a:noFill/>
              <a:round/>
              <a:headEnd/>
              <a:tailEnd/>
            </a:ln>
          </p:spPr>
          <p:txBody>
            <a:bodyPr vert="horz" wrap="square" lIns="74271" tIns="37136" rIns="74271" bIns="37136" numCol="1" anchor="t" anchorCtr="0" compatLnSpc="1">
              <a:prstTxWarp prst="textNoShape">
                <a:avLst/>
              </a:prstTxWarp>
            </a:bodyPr>
            <a:lstStyle/>
            <a:p>
              <a:pPr algn="ctr" defTabSz="742676" fontAlgn="auto">
                <a:spcBef>
                  <a:spcPts val="0"/>
                </a:spcBef>
                <a:spcAft>
                  <a:spcPts val="0"/>
                </a:spcAft>
                <a:defRPr/>
              </a:pPr>
              <a:endParaRPr lang="en-GB" sz="1462">
                <a:solidFill>
                  <a:prstClr val="black"/>
                </a:solidFill>
                <a:latin typeface="Arial"/>
                <a:ea typeface="+mn-ea"/>
              </a:endParaRPr>
            </a:p>
          </p:txBody>
        </p:sp>
        <p:sp>
          <p:nvSpPr>
            <p:cNvPr id="84" name="Freeform 771">
              <a:extLst>
                <a:ext uri="{FF2B5EF4-FFF2-40B4-BE49-F238E27FC236}">
                  <a16:creationId xmlns:a16="http://schemas.microsoft.com/office/drawing/2014/main" id="{EF1C7F65-C611-46BB-AB9C-A3D2017D1334}"/>
                </a:ext>
              </a:extLst>
            </p:cNvPr>
            <p:cNvSpPr>
              <a:spLocks/>
            </p:cNvSpPr>
            <p:nvPr/>
          </p:nvSpPr>
          <p:spPr bwMode="gray">
            <a:xfrm>
              <a:off x="3407810" y="4338341"/>
              <a:ext cx="79192" cy="187001"/>
            </a:xfrm>
            <a:custGeom>
              <a:avLst/>
              <a:gdLst>
                <a:gd name="T0" fmla="*/ 56 w 87"/>
                <a:gd name="T1" fmla="*/ 161 h 205"/>
                <a:gd name="T2" fmla="*/ 34 w 87"/>
                <a:gd name="T3" fmla="*/ 172 h 205"/>
                <a:gd name="T4" fmla="*/ 11 w 87"/>
                <a:gd name="T5" fmla="*/ 162 h 205"/>
                <a:gd name="T6" fmla="*/ 25 w 87"/>
                <a:gd name="T7" fmla="*/ 134 h 205"/>
                <a:gd name="T8" fmla="*/ 44 w 87"/>
                <a:gd name="T9" fmla="*/ 113 h 205"/>
                <a:gd name="T10" fmla="*/ 58 w 87"/>
                <a:gd name="T11" fmla="*/ 108 h 205"/>
                <a:gd name="T12" fmla="*/ 49 w 87"/>
                <a:gd name="T13" fmla="*/ 102 h 205"/>
                <a:gd name="T14" fmla="*/ 67 w 87"/>
                <a:gd name="T15" fmla="*/ 58 h 205"/>
                <a:gd name="T16" fmla="*/ 83 w 87"/>
                <a:gd name="T17" fmla="*/ 9 h 205"/>
                <a:gd name="T18" fmla="*/ 75 w 87"/>
                <a:gd name="T19" fmla="*/ 0 h 205"/>
                <a:gd name="T20" fmla="*/ 75 w 87"/>
                <a:gd name="T21" fmla="*/ 0 h 205"/>
                <a:gd name="T22" fmla="*/ 66 w 87"/>
                <a:gd name="T23" fmla="*/ 0 h 205"/>
                <a:gd name="T24" fmla="*/ 66 w 87"/>
                <a:gd name="T25" fmla="*/ 10 h 205"/>
                <a:gd name="T26" fmla="*/ 72 w 87"/>
                <a:gd name="T27" fmla="*/ 12 h 205"/>
                <a:gd name="T28" fmla="*/ 44 w 87"/>
                <a:gd name="T29" fmla="*/ 92 h 205"/>
                <a:gd name="T30" fmla="*/ 42 w 87"/>
                <a:gd name="T31" fmla="*/ 94 h 205"/>
                <a:gd name="T32" fmla="*/ 41 w 87"/>
                <a:gd name="T33" fmla="*/ 94 h 205"/>
                <a:gd name="T34" fmla="*/ 11 w 87"/>
                <a:gd name="T35" fmla="*/ 10 h 205"/>
                <a:gd name="T36" fmla="*/ 19 w 87"/>
                <a:gd name="T37" fmla="*/ 10 h 205"/>
                <a:gd name="T38" fmla="*/ 19 w 87"/>
                <a:gd name="T39" fmla="*/ 0 h 205"/>
                <a:gd name="T40" fmla="*/ 4 w 87"/>
                <a:gd name="T41" fmla="*/ 2 h 205"/>
                <a:gd name="T42" fmla="*/ 1 w 87"/>
                <a:gd name="T43" fmla="*/ 13 h 205"/>
                <a:gd name="T44" fmla="*/ 35 w 87"/>
                <a:gd name="T45" fmla="*/ 102 h 205"/>
                <a:gd name="T46" fmla="*/ 24 w 87"/>
                <a:gd name="T47" fmla="*/ 108 h 205"/>
                <a:gd name="T48" fmla="*/ 32 w 87"/>
                <a:gd name="T49" fmla="*/ 113 h 205"/>
                <a:gd name="T50" fmla="*/ 1 w 87"/>
                <a:gd name="T51" fmla="*/ 157 h 205"/>
                <a:gd name="T52" fmla="*/ 23 w 87"/>
                <a:gd name="T53" fmla="*/ 187 h 205"/>
                <a:gd name="T54" fmla="*/ 41 w 87"/>
                <a:gd name="T55" fmla="*/ 180 h 205"/>
                <a:gd name="T56" fmla="*/ 46 w 87"/>
                <a:gd name="T57" fmla="*/ 176 h 205"/>
                <a:gd name="T58" fmla="*/ 62 w 87"/>
                <a:gd name="T59" fmla="*/ 176 h 205"/>
                <a:gd name="T60" fmla="*/ 71 w 87"/>
                <a:gd name="T61" fmla="*/ 205 h 205"/>
                <a:gd name="T62" fmla="*/ 72 w 87"/>
                <a:gd name="T63" fmla="*/ 17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7" h="205">
                  <a:moveTo>
                    <a:pt x="72" y="173"/>
                  </a:moveTo>
                  <a:cubicBezTo>
                    <a:pt x="68" y="165"/>
                    <a:pt x="62" y="161"/>
                    <a:pt x="56" y="161"/>
                  </a:cubicBezTo>
                  <a:cubicBezTo>
                    <a:pt x="45" y="161"/>
                    <a:pt x="36" y="170"/>
                    <a:pt x="34" y="172"/>
                  </a:cubicBezTo>
                  <a:cubicBezTo>
                    <a:pt x="34" y="172"/>
                    <a:pt x="34" y="172"/>
                    <a:pt x="34" y="172"/>
                  </a:cubicBezTo>
                  <a:cubicBezTo>
                    <a:pt x="30" y="175"/>
                    <a:pt x="26" y="176"/>
                    <a:pt x="23" y="176"/>
                  </a:cubicBezTo>
                  <a:cubicBezTo>
                    <a:pt x="16" y="176"/>
                    <a:pt x="11" y="170"/>
                    <a:pt x="11" y="162"/>
                  </a:cubicBezTo>
                  <a:cubicBezTo>
                    <a:pt x="11" y="161"/>
                    <a:pt x="11" y="160"/>
                    <a:pt x="11" y="159"/>
                  </a:cubicBezTo>
                  <a:cubicBezTo>
                    <a:pt x="12" y="154"/>
                    <a:pt x="13" y="147"/>
                    <a:pt x="25" y="134"/>
                  </a:cubicBezTo>
                  <a:cubicBezTo>
                    <a:pt x="32" y="128"/>
                    <a:pt x="37" y="124"/>
                    <a:pt x="41" y="119"/>
                  </a:cubicBezTo>
                  <a:cubicBezTo>
                    <a:pt x="42" y="117"/>
                    <a:pt x="43" y="115"/>
                    <a:pt x="44" y="113"/>
                  </a:cubicBezTo>
                  <a:cubicBezTo>
                    <a:pt x="53" y="113"/>
                    <a:pt x="53" y="113"/>
                    <a:pt x="53" y="113"/>
                  </a:cubicBezTo>
                  <a:cubicBezTo>
                    <a:pt x="56" y="113"/>
                    <a:pt x="58" y="111"/>
                    <a:pt x="58" y="108"/>
                  </a:cubicBezTo>
                  <a:cubicBezTo>
                    <a:pt x="58" y="105"/>
                    <a:pt x="56" y="102"/>
                    <a:pt x="53" y="102"/>
                  </a:cubicBezTo>
                  <a:cubicBezTo>
                    <a:pt x="49" y="102"/>
                    <a:pt x="49" y="102"/>
                    <a:pt x="49" y="102"/>
                  </a:cubicBezTo>
                  <a:cubicBezTo>
                    <a:pt x="51" y="101"/>
                    <a:pt x="53" y="99"/>
                    <a:pt x="54" y="97"/>
                  </a:cubicBezTo>
                  <a:cubicBezTo>
                    <a:pt x="55" y="94"/>
                    <a:pt x="61" y="77"/>
                    <a:pt x="67" y="58"/>
                  </a:cubicBezTo>
                  <a:cubicBezTo>
                    <a:pt x="74" y="40"/>
                    <a:pt x="80" y="20"/>
                    <a:pt x="82" y="16"/>
                  </a:cubicBezTo>
                  <a:cubicBezTo>
                    <a:pt x="83" y="13"/>
                    <a:pt x="83" y="11"/>
                    <a:pt x="83" y="9"/>
                  </a:cubicBezTo>
                  <a:cubicBezTo>
                    <a:pt x="83" y="6"/>
                    <a:pt x="82" y="3"/>
                    <a:pt x="80" y="1"/>
                  </a:cubicBezTo>
                  <a:cubicBezTo>
                    <a:pt x="78" y="0"/>
                    <a:pt x="76" y="0"/>
                    <a:pt x="75" y="0"/>
                  </a:cubicBezTo>
                  <a:cubicBezTo>
                    <a:pt x="75" y="0"/>
                    <a:pt x="75" y="0"/>
                    <a:pt x="75" y="0"/>
                  </a:cubicBezTo>
                  <a:cubicBezTo>
                    <a:pt x="75" y="0"/>
                    <a:pt x="75" y="0"/>
                    <a:pt x="75" y="0"/>
                  </a:cubicBezTo>
                  <a:cubicBezTo>
                    <a:pt x="75" y="0"/>
                    <a:pt x="75" y="0"/>
                    <a:pt x="75" y="0"/>
                  </a:cubicBezTo>
                  <a:cubicBezTo>
                    <a:pt x="74" y="0"/>
                    <a:pt x="71" y="0"/>
                    <a:pt x="66" y="0"/>
                  </a:cubicBezTo>
                  <a:cubicBezTo>
                    <a:pt x="64" y="0"/>
                    <a:pt x="61" y="2"/>
                    <a:pt x="61" y="5"/>
                  </a:cubicBezTo>
                  <a:cubicBezTo>
                    <a:pt x="61" y="8"/>
                    <a:pt x="64" y="10"/>
                    <a:pt x="66" y="10"/>
                  </a:cubicBezTo>
                  <a:cubicBezTo>
                    <a:pt x="69" y="10"/>
                    <a:pt x="71" y="10"/>
                    <a:pt x="72" y="10"/>
                  </a:cubicBezTo>
                  <a:cubicBezTo>
                    <a:pt x="72" y="11"/>
                    <a:pt x="72" y="12"/>
                    <a:pt x="72" y="12"/>
                  </a:cubicBezTo>
                  <a:cubicBezTo>
                    <a:pt x="70" y="17"/>
                    <a:pt x="64" y="36"/>
                    <a:pt x="57" y="55"/>
                  </a:cubicBezTo>
                  <a:cubicBezTo>
                    <a:pt x="51" y="73"/>
                    <a:pt x="45" y="92"/>
                    <a:pt x="44" y="92"/>
                  </a:cubicBezTo>
                  <a:cubicBezTo>
                    <a:pt x="43" y="94"/>
                    <a:pt x="43" y="94"/>
                    <a:pt x="43" y="94"/>
                  </a:cubicBezTo>
                  <a:cubicBezTo>
                    <a:pt x="43" y="94"/>
                    <a:pt x="43" y="94"/>
                    <a:pt x="42" y="94"/>
                  </a:cubicBezTo>
                  <a:cubicBezTo>
                    <a:pt x="41" y="94"/>
                    <a:pt x="41" y="94"/>
                    <a:pt x="41" y="94"/>
                  </a:cubicBezTo>
                  <a:cubicBezTo>
                    <a:pt x="41" y="94"/>
                    <a:pt x="41" y="94"/>
                    <a:pt x="41" y="94"/>
                  </a:cubicBezTo>
                  <a:cubicBezTo>
                    <a:pt x="40" y="93"/>
                    <a:pt x="39" y="92"/>
                    <a:pt x="38" y="89"/>
                  </a:cubicBezTo>
                  <a:cubicBezTo>
                    <a:pt x="35" y="79"/>
                    <a:pt x="13" y="17"/>
                    <a:pt x="11" y="10"/>
                  </a:cubicBezTo>
                  <a:cubicBezTo>
                    <a:pt x="11" y="10"/>
                    <a:pt x="11" y="10"/>
                    <a:pt x="11" y="10"/>
                  </a:cubicBezTo>
                  <a:cubicBezTo>
                    <a:pt x="13" y="10"/>
                    <a:pt x="15" y="10"/>
                    <a:pt x="19" y="10"/>
                  </a:cubicBezTo>
                  <a:cubicBezTo>
                    <a:pt x="22" y="10"/>
                    <a:pt x="24" y="8"/>
                    <a:pt x="24" y="5"/>
                  </a:cubicBezTo>
                  <a:cubicBezTo>
                    <a:pt x="24" y="2"/>
                    <a:pt x="22" y="0"/>
                    <a:pt x="19" y="0"/>
                  </a:cubicBezTo>
                  <a:cubicBezTo>
                    <a:pt x="15" y="0"/>
                    <a:pt x="13" y="0"/>
                    <a:pt x="11" y="0"/>
                  </a:cubicBezTo>
                  <a:cubicBezTo>
                    <a:pt x="9" y="0"/>
                    <a:pt x="6" y="0"/>
                    <a:pt x="4" y="2"/>
                  </a:cubicBezTo>
                  <a:cubicBezTo>
                    <a:pt x="1" y="3"/>
                    <a:pt x="0" y="7"/>
                    <a:pt x="0" y="8"/>
                  </a:cubicBezTo>
                  <a:cubicBezTo>
                    <a:pt x="0" y="11"/>
                    <a:pt x="1" y="12"/>
                    <a:pt x="1" y="13"/>
                  </a:cubicBezTo>
                  <a:cubicBezTo>
                    <a:pt x="2" y="16"/>
                    <a:pt x="25" y="82"/>
                    <a:pt x="29" y="93"/>
                  </a:cubicBezTo>
                  <a:cubicBezTo>
                    <a:pt x="30" y="97"/>
                    <a:pt x="32" y="100"/>
                    <a:pt x="35" y="102"/>
                  </a:cubicBezTo>
                  <a:cubicBezTo>
                    <a:pt x="30" y="102"/>
                    <a:pt x="30" y="102"/>
                    <a:pt x="30" y="102"/>
                  </a:cubicBezTo>
                  <a:cubicBezTo>
                    <a:pt x="27" y="102"/>
                    <a:pt x="24" y="105"/>
                    <a:pt x="24" y="108"/>
                  </a:cubicBezTo>
                  <a:cubicBezTo>
                    <a:pt x="24" y="111"/>
                    <a:pt x="27" y="113"/>
                    <a:pt x="30" y="113"/>
                  </a:cubicBezTo>
                  <a:cubicBezTo>
                    <a:pt x="32" y="113"/>
                    <a:pt x="32" y="113"/>
                    <a:pt x="32" y="113"/>
                  </a:cubicBezTo>
                  <a:cubicBezTo>
                    <a:pt x="29" y="116"/>
                    <a:pt x="24" y="120"/>
                    <a:pt x="18" y="127"/>
                  </a:cubicBezTo>
                  <a:cubicBezTo>
                    <a:pt x="4" y="140"/>
                    <a:pt x="2" y="152"/>
                    <a:pt x="1" y="157"/>
                  </a:cubicBezTo>
                  <a:cubicBezTo>
                    <a:pt x="1" y="158"/>
                    <a:pt x="1" y="160"/>
                    <a:pt x="1" y="162"/>
                  </a:cubicBezTo>
                  <a:cubicBezTo>
                    <a:pt x="1" y="175"/>
                    <a:pt x="9" y="187"/>
                    <a:pt x="23" y="187"/>
                  </a:cubicBezTo>
                  <a:cubicBezTo>
                    <a:pt x="29" y="187"/>
                    <a:pt x="35" y="185"/>
                    <a:pt x="40" y="180"/>
                  </a:cubicBezTo>
                  <a:cubicBezTo>
                    <a:pt x="41" y="180"/>
                    <a:pt x="41" y="180"/>
                    <a:pt x="41" y="180"/>
                  </a:cubicBezTo>
                  <a:cubicBezTo>
                    <a:pt x="41" y="180"/>
                    <a:pt x="41" y="180"/>
                    <a:pt x="41" y="180"/>
                  </a:cubicBezTo>
                  <a:cubicBezTo>
                    <a:pt x="41" y="180"/>
                    <a:pt x="43" y="178"/>
                    <a:pt x="46" y="176"/>
                  </a:cubicBezTo>
                  <a:cubicBezTo>
                    <a:pt x="49" y="173"/>
                    <a:pt x="53" y="171"/>
                    <a:pt x="56" y="172"/>
                  </a:cubicBezTo>
                  <a:cubicBezTo>
                    <a:pt x="58" y="172"/>
                    <a:pt x="59" y="172"/>
                    <a:pt x="62" y="176"/>
                  </a:cubicBezTo>
                  <a:cubicBezTo>
                    <a:pt x="58" y="179"/>
                    <a:pt x="55" y="184"/>
                    <a:pt x="55" y="189"/>
                  </a:cubicBezTo>
                  <a:cubicBezTo>
                    <a:pt x="55" y="198"/>
                    <a:pt x="62" y="205"/>
                    <a:pt x="71" y="205"/>
                  </a:cubicBezTo>
                  <a:cubicBezTo>
                    <a:pt x="80" y="205"/>
                    <a:pt x="87" y="198"/>
                    <a:pt x="87" y="189"/>
                  </a:cubicBezTo>
                  <a:cubicBezTo>
                    <a:pt x="87" y="180"/>
                    <a:pt x="80" y="173"/>
                    <a:pt x="72" y="173"/>
                  </a:cubicBezTo>
                  <a:close/>
                </a:path>
              </a:pathLst>
            </a:custGeom>
            <a:grpFill/>
            <a:ln w="9525">
              <a:noFill/>
              <a:round/>
              <a:headEnd/>
              <a:tailEnd/>
            </a:ln>
          </p:spPr>
          <p:txBody>
            <a:bodyPr vert="horz" wrap="square" lIns="74271" tIns="37136" rIns="74271" bIns="37136" numCol="1" anchor="t" anchorCtr="0" compatLnSpc="1">
              <a:prstTxWarp prst="textNoShape">
                <a:avLst/>
              </a:prstTxWarp>
            </a:bodyPr>
            <a:lstStyle/>
            <a:p>
              <a:pPr algn="ctr" defTabSz="742676" fontAlgn="auto">
                <a:spcBef>
                  <a:spcPts val="0"/>
                </a:spcBef>
                <a:spcAft>
                  <a:spcPts val="0"/>
                </a:spcAft>
                <a:defRPr/>
              </a:pPr>
              <a:endParaRPr lang="en-GB" sz="1462">
                <a:solidFill>
                  <a:prstClr val="black"/>
                </a:solidFill>
                <a:latin typeface="Arial"/>
                <a:ea typeface="+mn-ea"/>
              </a:endParaRPr>
            </a:p>
          </p:txBody>
        </p:sp>
        <p:sp>
          <p:nvSpPr>
            <p:cNvPr id="85" name="Oval 842">
              <a:extLst>
                <a:ext uri="{FF2B5EF4-FFF2-40B4-BE49-F238E27FC236}">
                  <a16:creationId xmlns:a16="http://schemas.microsoft.com/office/drawing/2014/main" id="{9F6E29AF-67FE-4FBD-8E2C-A6BBE362886B}"/>
                </a:ext>
              </a:extLst>
            </p:cNvPr>
            <p:cNvSpPr>
              <a:spLocks noChangeArrowheads="1"/>
            </p:cNvSpPr>
            <p:nvPr/>
          </p:nvSpPr>
          <p:spPr bwMode="gray">
            <a:xfrm>
              <a:off x="3681313" y="4240591"/>
              <a:ext cx="101598" cy="102387"/>
            </a:xfrm>
            <a:prstGeom prst="ellipse">
              <a:avLst/>
            </a:prstGeom>
            <a:grpFill/>
            <a:ln w="9525">
              <a:noFill/>
              <a:round/>
              <a:headEnd/>
              <a:tailEnd/>
            </a:ln>
          </p:spPr>
          <p:txBody>
            <a:bodyPr vert="horz" wrap="square" lIns="74271" tIns="37136" rIns="74271" bIns="37136" numCol="1" anchor="t" anchorCtr="0" compatLnSpc="1">
              <a:prstTxWarp prst="textNoShape">
                <a:avLst/>
              </a:prstTxWarp>
            </a:bodyPr>
            <a:lstStyle/>
            <a:p>
              <a:pPr algn="ctr" defTabSz="742676" fontAlgn="auto">
                <a:spcBef>
                  <a:spcPts val="0"/>
                </a:spcBef>
                <a:spcAft>
                  <a:spcPts val="0"/>
                </a:spcAft>
                <a:defRPr/>
              </a:pPr>
              <a:endParaRPr lang="en-GB" sz="1462">
                <a:solidFill>
                  <a:prstClr val="black"/>
                </a:solidFill>
                <a:latin typeface="Arial"/>
                <a:ea typeface="+mn-ea"/>
              </a:endParaRPr>
            </a:p>
          </p:txBody>
        </p:sp>
        <p:sp>
          <p:nvSpPr>
            <p:cNvPr id="86" name="Freeform 843">
              <a:extLst>
                <a:ext uri="{FF2B5EF4-FFF2-40B4-BE49-F238E27FC236}">
                  <a16:creationId xmlns:a16="http://schemas.microsoft.com/office/drawing/2014/main" id="{2BEAE1D8-6372-4593-9CE0-1ABC4D696F1D}"/>
                </a:ext>
              </a:extLst>
            </p:cNvPr>
            <p:cNvSpPr>
              <a:spLocks/>
            </p:cNvSpPr>
            <p:nvPr/>
          </p:nvSpPr>
          <p:spPr bwMode="gray">
            <a:xfrm>
              <a:off x="3614096" y="4352251"/>
              <a:ext cx="237963" cy="504595"/>
            </a:xfrm>
            <a:custGeom>
              <a:avLst/>
              <a:gdLst>
                <a:gd name="T0" fmla="*/ 200 w 261"/>
                <a:gd name="T1" fmla="*/ 262 h 553"/>
                <a:gd name="T2" fmla="*/ 204 w 261"/>
                <a:gd name="T3" fmla="*/ 262 h 553"/>
                <a:gd name="T4" fmla="*/ 204 w 261"/>
                <a:gd name="T5" fmla="*/ 94 h 553"/>
                <a:gd name="T6" fmla="*/ 205 w 261"/>
                <a:gd name="T7" fmla="*/ 94 h 553"/>
                <a:gd name="T8" fmla="*/ 205 w 261"/>
                <a:gd name="T9" fmla="*/ 140 h 553"/>
                <a:gd name="T10" fmla="*/ 205 w 261"/>
                <a:gd name="T11" fmla="*/ 142 h 553"/>
                <a:gd name="T12" fmla="*/ 205 w 261"/>
                <a:gd name="T13" fmla="*/ 144 h 553"/>
                <a:gd name="T14" fmla="*/ 205 w 261"/>
                <a:gd name="T15" fmla="*/ 230 h 553"/>
                <a:gd name="T16" fmla="*/ 233 w 261"/>
                <a:gd name="T17" fmla="*/ 259 h 553"/>
                <a:gd name="T18" fmla="*/ 261 w 261"/>
                <a:gd name="T19" fmla="*/ 230 h 553"/>
                <a:gd name="T20" fmla="*/ 261 w 261"/>
                <a:gd name="T21" fmla="*/ 144 h 553"/>
                <a:gd name="T22" fmla="*/ 261 w 261"/>
                <a:gd name="T23" fmla="*/ 142 h 553"/>
                <a:gd name="T24" fmla="*/ 261 w 261"/>
                <a:gd name="T25" fmla="*/ 140 h 553"/>
                <a:gd name="T26" fmla="*/ 261 w 261"/>
                <a:gd name="T27" fmla="*/ 78 h 553"/>
                <a:gd name="T28" fmla="*/ 261 w 261"/>
                <a:gd name="T29" fmla="*/ 75 h 553"/>
                <a:gd name="T30" fmla="*/ 261 w 261"/>
                <a:gd name="T31" fmla="*/ 75 h 553"/>
                <a:gd name="T32" fmla="*/ 188 w 261"/>
                <a:gd name="T33" fmla="*/ 0 h 553"/>
                <a:gd name="T34" fmla="*/ 187 w 261"/>
                <a:gd name="T35" fmla="*/ 0 h 553"/>
                <a:gd name="T36" fmla="*/ 185 w 261"/>
                <a:gd name="T37" fmla="*/ 0 h 553"/>
                <a:gd name="T38" fmla="*/ 185 w 261"/>
                <a:gd name="T39" fmla="*/ 0 h 553"/>
                <a:gd name="T40" fmla="*/ 178 w 261"/>
                <a:gd name="T41" fmla="*/ 0 h 553"/>
                <a:gd name="T42" fmla="*/ 176 w 261"/>
                <a:gd name="T43" fmla="*/ 0 h 553"/>
                <a:gd name="T44" fmla="*/ 131 w 261"/>
                <a:gd name="T45" fmla="*/ 56 h 553"/>
                <a:gd name="T46" fmla="*/ 85 w 261"/>
                <a:gd name="T47" fmla="*/ 0 h 553"/>
                <a:gd name="T48" fmla="*/ 74 w 261"/>
                <a:gd name="T49" fmla="*/ 0 h 553"/>
                <a:gd name="T50" fmla="*/ 74 w 261"/>
                <a:gd name="T51" fmla="*/ 0 h 553"/>
                <a:gd name="T52" fmla="*/ 73 w 261"/>
                <a:gd name="T53" fmla="*/ 0 h 553"/>
                <a:gd name="T54" fmla="*/ 70 w 261"/>
                <a:gd name="T55" fmla="*/ 0 h 553"/>
                <a:gd name="T56" fmla="*/ 70 w 261"/>
                <a:gd name="T57" fmla="*/ 0 h 553"/>
                <a:gd name="T58" fmla="*/ 0 w 261"/>
                <a:gd name="T59" fmla="*/ 75 h 553"/>
                <a:gd name="T60" fmla="*/ 0 w 261"/>
                <a:gd name="T61" fmla="*/ 76 h 553"/>
                <a:gd name="T62" fmla="*/ 0 w 261"/>
                <a:gd name="T63" fmla="*/ 78 h 553"/>
                <a:gd name="T64" fmla="*/ 0 w 261"/>
                <a:gd name="T65" fmla="*/ 140 h 553"/>
                <a:gd name="T66" fmla="*/ 0 w 261"/>
                <a:gd name="T67" fmla="*/ 142 h 553"/>
                <a:gd name="T68" fmla="*/ 0 w 261"/>
                <a:gd name="T69" fmla="*/ 144 h 553"/>
                <a:gd name="T70" fmla="*/ 0 w 261"/>
                <a:gd name="T71" fmla="*/ 230 h 553"/>
                <a:gd name="T72" fmla="*/ 28 w 261"/>
                <a:gd name="T73" fmla="*/ 259 h 553"/>
                <a:gd name="T74" fmla="*/ 56 w 261"/>
                <a:gd name="T75" fmla="*/ 230 h 553"/>
                <a:gd name="T76" fmla="*/ 56 w 261"/>
                <a:gd name="T77" fmla="*/ 144 h 553"/>
                <a:gd name="T78" fmla="*/ 56 w 261"/>
                <a:gd name="T79" fmla="*/ 142 h 553"/>
                <a:gd name="T80" fmla="*/ 56 w 261"/>
                <a:gd name="T81" fmla="*/ 140 h 553"/>
                <a:gd name="T82" fmla="*/ 56 w 261"/>
                <a:gd name="T83" fmla="*/ 94 h 553"/>
                <a:gd name="T84" fmla="*/ 58 w 261"/>
                <a:gd name="T85" fmla="*/ 94 h 553"/>
                <a:gd name="T86" fmla="*/ 58 w 261"/>
                <a:gd name="T87" fmla="*/ 262 h 553"/>
                <a:gd name="T88" fmla="*/ 63 w 261"/>
                <a:gd name="T89" fmla="*/ 262 h 553"/>
                <a:gd name="T90" fmla="*/ 63 w 261"/>
                <a:gd name="T91" fmla="*/ 311 h 553"/>
                <a:gd name="T92" fmla="*/ 63 w 261"/>
                <a:gd name="T93" fmla="*/ 311 h 553"/>
                <a:gd name="T94" fmla="*/ 63 w 261"/>
                <a:gd name="T95" fmla="*/ 311 h 553"/>
                <a:gd name="T96" fmla="*/ 63 w 261"/>
                <a:gd name="T97" fmla="*/ 509 h 553"/>
                <a:gd name="T98" fmla="*/ 126 w 261"/>
                <a:gd name="T99" fmla="*/ 509 h 553"/>
                <a:gd name="T100" fmla="*/ 126 w 261"/>
                <a:gd name="T101" fmla="*/ 311 h 553"/>
                <a:gd name="T102" fmla="*/ 126 w 261"/>
                <a:gd name="T103" fmla="*/ 311 h 553"/>
                <a:gd name="T104" fmla="*/ 126 w 261"/>
                <a:gd name="T105" fmla="*/ 311 h 553"/>
                <a:gd name="T106" fmla="*/ 126 w 261"/>
                <a:gd name="T107" fmla="*/ 262 h 553"/>
                <a:gd name="T108" fmla="*/ 137 w 261"/>
                <a:gd name="T109" fmla="*/ 262 h 553"/>
                <a:gd name="T110" fmla="*/ 137 w 261"/>
                <a:gd name="T111" fmla="*/ 311 h 553"/>
                <a:gd name="T112" fmla="*/ 137 w 261"/>
                <a:gd name="T113" fmla="*/ 311 h 553"/>
                <a:gd name="T114" fmla="*/ 137 w 261"/>
                <a:gd name="T115" fmla="*/ 311 h 553"/>
                <a:gd name="T116" fmla="*/ 137 w 261"/>
                <a:gd name="T117" fmla="*/ 509 h 553"/>
                <a:gd name="T118" fmla="*/ 200 w 261"/>
                <a:gd name="T119" fmla="*/ 509 h 553"/>
                <a:gd name="T120" fmla="*/ 200 w 261"/>
                <a:gd name="T121" fmla="*/ 262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1" h="553">
                  <a:moveTo>
                    <a:pt x="200" y="262"/>
                  </a:moveTo>
                  <a:cubicBezTo>
                    <a:pt x="204" y="262"/>
                    <a:pt x="204" y="262"/>
                    <a:pt x="204" y="262"/>
                  </a:cubicBezTo>
                  <a:cubicBezTo>
                    <a:pt x="204" y="94"/>
                    <a:pt x="204" y="94"/>
                    <a:pt x="204" y="94"/>
                  </a:cubicBezTo>
                  <a:cubicBezTo>
                    <a:pt x="205" y="94"/>
                    <a:pt x="205" y="94"/>
                    <a:pt x="205" y="94"/>
                  </a:cubicBezTo>
                  <a:cubicBezTo>
                    <a:pt x="205" y="140"/>
                    <a:pt x="205" y="140"/>
                    <a:pt x="205" y="140"/>
                  </a:cubicBezTo>
                  <a:cubicBezTo>
                    <a:pt x="205" y="142"/>
                    <a:pt x="205" y="142"/>
                    <a:pt x="205" y="142"/>
                  </a:cubicBezTo>
                  <a:cubicBezTo>
                    <a:pt x="205" y="144"/>
                    <a:pt x="205" y="144"/>
                    <a:pt x="205" y="144"/>
                  </a:cubicBezTo>
                  <a:cubicBezTo>
                    <a:pt x="205" y="230"/>
                    <a:pt x="205" y="230"/>
                    <a:pt x="205" y="230"/>
                  </a:cubicBezTo>
                  <a:cubicBezTo>
                    <a:pt x="205" y="249"/>
                    <a:pt x="220" y="259"/>
                    <a:pt x="233" y="259"/>
                  </a:cubicBezTo>
                  <a:cubicBezTo>
                    <a:pt x="247" y="259"/>
                    <a:pt x="261" y="249"/>
                    <a:pt x="261" y="230"/>
                  </a:cubicBezTo>
                  <a:cubicBezTo>
                    <a:pt x="261" y="144"/>
                    <a:pt x="261" y="144"/>
                    <a:pt x="261" y="144"/>
                  </a:cubicBezTo>
                  <a:cubicBezTo>
                    <a:pt x="261" y="142"/>
                    <a:pt x="261" y="142"/>
                    <a:pt x="261" y="142"/>
                  </a:cubicBezTo>
                  <a:cubicBezTo>
                    <a:pt x="261" y="140"/>
                    <a:pt x="261" y="140"/>
                    <a:pt x="261" y="140"/>
                  </a:cubicBezTo>
                  <a:cubicBezTo>
                    <a:pt x="261" y="78"/>
                    <a:pt x="261" y="78"/>
                    <a:pt x="261" y="78"/>
                  </a:cubicBezTo>
                  <a:cubicBezTo>
                    <a:pt x="261" y="75"/>
                    <a:pt x="261" y="75"/>
                    <a:pt x="261" y="75"/>
                  </a:cubicBezTo>
                  <a:cubicBezTo>
                    <a:pt x="261" y="75"/>
                    <a:pt x="261" y="75"/>
                    <a:pt x="261" y="75"/>
                  </a:cubicBezTo>
                  <a:cubicBezTo>
                    <a:pt x="261" y="33"/>
                    <a:pt x="229" y="0"/>
                    <a:pt x="188" y="0"/>
                  </a:cubicBezTo>
                  <a:cubicBezTo>
                    <a:pt x="187" y="0"/>
                    <a:pt x="187" y="0"/>
                    <a:pt x="187" y="0"/>
                  </a:cubicBezTo>
                  <a:cubicBezTo>
                    <a:pt x="185" y="0"/>
                    <a:pt x="185" y="0"/>
                    <a:pt x="185" y="0"/>
                  </a:cubicBezTo>
                  <a:cubicBezTo>
                    <a:pt x="185" y="0"/>
                    <a:pt x="185" y="0"/>
                    <a:pt x="185" y="0"/>
                  </a:cubicBezTo>
                  <a:cubicBezTo>
                    <a:pt x="178" y="0"/>
                    <a:pt x="178" y="0"/>
                    <a:pt x="178" y="0"/>
                  </a:cubicBezTo>
                  <a:cubicBezTo>
                    <a:pt x="176" y="0"/>
                    <a:pt x="176" y="0"/>
                    <a:pt x="176" y="0"/>
                  </a:cubicBezTo>
                  <a:cubicBezTo>
                    <a:pt x="131" y="56"/>
                    <a:pt x="131" y="56"/>
                    <a:pt x="131" y="56"/>
                  </a:cubicBezTo>
                  <a:cubicBezTo>
                    <a:pt x="85" y="0"/>
                    <a:pt x="85" y="0"/>
                    <a:pt x="85" y="0"/>
                  </a:cubicBezTo>
                  <a:cubicBezTo>
                    <a:pt x="74" y="0"/>
                    <a:pt x="74" y="0"/>
                    <a:pt x="74" y="0"/>
                  </a:cubicBezTo>
                  <a:cubicBezTo>
                    <a:pt x="74" y="0"/>
                    <a:pt x="74" y="0"/>
                    <a:pt x="74" y="0"/>
                  </a:cubicBezTo>
                  <a:cubicBezTo>
                    <a:pt x="73" y="0"/>
                    <a:pt x="73" y="0"/>
                    <a:pt x="73" y="0"/>
                  </a:cubicBezTo>
                  <a:cubicBezTo>
                    <a:pt x="70" y="0"/>
                    <a:pt x="70" y="0"/>
                    <a:pt x="70" y="0"/>
                  </a:cubicBezTo>
                  <a:cubicBezTo>
                    <a:pt x="70" y="0"/>
                    <a:pt x="70" y="0"/>
                    <a:pt x="70" y="0"/>
                  </a:cubicBezTo>
                  <a:cubicBezTo>
                    <a:pt x="31" y="2"/>
                    <a:pt x="0" y="34"/>
                    <a:pt x="0" y="75"/>
                  </a:cubicBezTo>
                  <a:cubicBezTo>
                    <a:pt x="0" y="75"/>
                    <a:pt x="0" y="75"/>
                    <a:pt x="0" y="76"/>
                  </a:cubicBezTo>
                  <a:cubicBezTo>
                    <a:pt x="0" y="78"/>
                    <a:pt x="0" y="78"/>
                    <a:pt x="0" y="78"/>
                  </a:cubicBezTo>
                  <a:cubicBezTo>
                    <a:pt x="0" y="140"/>
                    <a:pt x="0" y="140"/>
                    <a:pt x="0" y="140"/>
                  </a:cubicBezTo>
                  <a:cubicBezTo>
                    <a:pt x="0" y="142"/>
                    <a:pt x="0" y="142"/>
                    <a:pt x="0" y="142"/>
                  </a:cubicBezTo>
                  <a:cubicBezTo>
                    <a:pt x="0" y="144"/>
                    <a:pt x="0" y="144"/>
                    <a:pt x="0" y="144"/>
                  </a:cubicBezTo>
                  <a:cubicBezTo>
                    <a:pt x="0" y="230"/>
                    <a:pt x="0" y="230"/>
                    <a:pt x="0" y="230"/>
                  </a:cubicBezTo>
                  <a:cubicBezTo>
                    <a:pt x="0" y="249"/>
                    <a:pt x="14" y="259"/>
                    <a:pt x="28" y="259"/>
                  </a:cubicBezTo>
                  <a:cubicBezTo>
                    <a:pt x="42" y="259"/>
                    <a:pt x="56" y="249"/>
                    <a:pt x="56" y="230"/>
                  </a:cubicBezTo>
                  <a:cubicBezTo>
                    <a:pt x="56" y="144"/>
                    <a:pt x="56" y="144"/>
                    <a:pt x="56" y="144"/>
                  </a:cubicBezTo>
                  <a:cubicBezTo>
                    <a:pt x="56" y="142"/>
                    <a:pt x="56" y="142"/>
                    <a:pt x="56" y="142"/>
                  </a:cubicBezTo>
                  <a:cubicBezTo>
                    <a:pt x="56" y="140"/>
                    <a:pt x="56" y="140"/>
                    <a:pt x="56" y="140"/>
                  </a:cubicBezTo>
                  <a:cubicBezTo>
                    <a:pt x="56" y="94"/>
                    <a:pt x="56" y="94"/>
                    <a:pt x="56" y="94"/>
                  </a:cubicBezTo>
                  <a:cubicBezTo>
                    <a:pt x="58" y="94"/>
                    <a:pt x="58" y="94"/>
                    <a:pt x="58" y="94"/>
                  </a:cubicBezTo>
                  <a:cubicBezTo>
                    <a:pt x="58" y="262"/>
                    <a:pt x="58" y="262"/>
                    <a:pt x="58" y="262"/>
                  </a:cubicBezTo>
                  <a:cubicBezTo>
                    <a:pt x="63" y="262"/>
                    <a:pt x="63" y="262"/>
                    <a:pt x="63" y="262"/>
                  </a:cubicBezTo>
                  <a:cubicBezTo>
                    <a:pt x="63" y="311"/>
                    <a:pt x="63" y="311"/>
                    <a:pt x="63" y="311"/>
                  </a:cubicBezTo>
                  <a:cubicBezTo>
                    <a:pt x="63" y="311"/>
                    <a:pt x="63" y="311"/>
                    <a:pt x="63" y="311"/>
                  </a:cubicBezTo>
                  <a:cubicBezTo>
                    <a:pt x="63" y="311"/>
                    <a:pt x="63" y="311"/>
                    <a:pt x="63" y="311"/>
                  </a:cubicBezTo>
                  <a:cubicBezTo>
                    <a:pt x="63" y="509"/>
                    <a:pt x="63" y="509"/>
                    <a:pt x="63" y="509"/>
                  </a:cubicBezTo>
                  <a:cubicBezTo>
                    <a:pt x="63" y="552"/>
                    <a:pt x="126" y="553"/>
                    <a:pt x="126" y="509"/>
                  </a:cubicBezTo>
                  <a:cubicBezTo>
                    <a:pt x="126" y="311"/>
                    <a:pt x="126" y="311"/>
                    <a:pt x="126" y="311"/>
                  </a:cubicBezTo>
                  <a:cubicBezTo>
                    <a:pt x="126" y="311"/>
                    <a:pt x="126" y="311"/>
                    <a:pt x="126" y="311"/>
                  </a:cubicBezTo>
                  <a:cubicBezTo>
                    <a:pt x="126" y="311"/>
                    <a:pt x="126" y="311"/>
                    <a:pt x="126" y="311"/>
                  </a:cubicBezTo>
                  <a:cubicBezTo>
                    <a:pt x="126" y="262"/>
                    <a:pt x="126" y="262"/>
                    <a:pt x="126" y="262"/>
                  </a:cubicBezTo>
                  <a:cubicBezTo>
                    <a:pt x="137" y="262"/>
                    <a:pt x="137" y="262"/>
                    <a:pt x="137" y="262"/>
                  </a:cubicBezTo>
                  <a:cubicBezTo>
                    <a:pt x="137" y="311"/>
                    <a:pt x="137" y="311"/>
                    <a:pt x="137" y="311"/>
                  </a:cubicBezTo>
                  <a:cubicBezTo>
                    <a:pt x="137" y="311"/>
                    <a:pt x="137" y="311"/>
                    <a:pt x="137" y="311"/>
                  </a:cubicBezTo>
                  <a:cubicBezTo>
                    <a:pt x="137" y="311"/>
                    <a:pt x="137" y="311"/>
                    <a:pt x="137" y="311"/>
                  </a:cubicBezTo>
                  <a:cubicBezTo>
                    <a:pt x="137" y="509"/>
                    <a:pt x="137" y="509"/>
                    <a:pt x="137" y="509"/>
                  </a:cubicBezTo>
                  <a:cubicBezTo>
                    <a:pt x="137" y="552"/>
                    <a:pt x="200" y="553"/>
                    <a:pt x="200" y="509"/>
                  </a:cubicBezTo>
                  <a:lnTo>
                    <a:pt x="200" y="262"/>
                  </a:lnTo>
                  <a:close/>
                </a:path>
              </a:pathLst>
            </a:custGeom>
            <a:grpFill/>
            <a:ln w="9525">
              <a:noFill/>
              <a:round/>
              <a:headEnd/>
              <a:tailEnd/>
            </a:ln>
          </p:spPr>
          <p:txBody>
            <a:bodyPr vert="horz" wrap="square" lIns="74271" tIns="37136" rIns="74271" bIns="37136" numCol="1" anchor="t" anchorCtr="0" compatLnSpc="1">
              <a:prstTxWarp prst="textNoShape">
                <a:avLst/>
              </a:prstTxWarp>
            </a:bodyPr>
            <a:lstStyle/>
            <a:p>
              <a:pPr algn="ctr" defTabSz="742676" fontAlgn="auto">
                <a:spcBef>
                  <a:spcPts val="0"/>
                </a:spcBef>
                <a:spcAft>
                  <a:spcPts val="0"/>
                </a:spcAft>
                <a:defRPr/>
              </a:pPr>
              <a:endParaRPr lang="en-GB" sz="1462">
                <a:solidFill>
                  <a:prstClr val="black"/>
                </a:solidFill>
                <a:latin typeface="Arial"/>
                <a:ea typeface="+mn-ea"/>
              </a:endParaRPr>
            </a:p>
          </p:txBody>
        </p:sp>
        <p:sp>
          <p:nvSpPr>
            <p:cNvPr id="87" name="Freeform 844">
              <a:extLst>
                <a:ext uri="{FF2B5EF4-FFF2-40B4-BE49-F238E27FC236}">
                  <a16:creationId xmlns:a16="http://schemas.microsoft.com/office/drawing/2014/main" id="{4B7AA532-EF6A-48C5-9E93-70D9567A4279}"/>
                </a:ext>
              </a:extLst>
            </p:cNvPr>
            <p:cNvSpPr>
              <a:spLocks/>
            </p:cNvSpPr>
            <p:nvPr/>
          </p:nvSpPr>
          <p:spPr bwMode="gray">
            <a:xfrm>
              <a:off x="3622208" y="4359205"/>
              <a:ext cx="222510" cy="224865"/>
            </a:xfrm>
            <a:custGeom>
              <a:avLst/>
              <a:gdLst>
                <a:gd name="T0" fmla="*/ 0 w 244"/>
                <a:gd name="T1" fmla="*/ 222 h 246"/>
                <a:gd name="T2" fmla="*/ 0 w 244"/>
                <a:gd name="T3" fmla="*/ 222 h 246"/>
                <a:gd name="T4" fmla="*/ 38 w 244"/>
                <a:gd name="T5" fmla="*/ 222 h 246"/>
                <a:gd name="T6" fmla="*/ 38 w 244"/>
                <a:gd name="T7" fmla="*/ 222 h 246"/>
                <a:gd name="T8" fmla="*/ 38 w 244"/>
                <a:gd name="T9" fmla="*/ 77 h 246"/>
                <a:gd name="T10" fmla="*/ 58 w 244"/>
                <a:gd name="T11" fmla="*/ 77 h 246"/>
                <a:gd name="T12" fmla="*/ 58 w 244"/>
                <a:gd name="T13" fmla="*/ 246 h 246"/>
                <a:gd name="T14" fmla="*/ 58 w 244"/>
                <a:gd name="T15" fmla="*/ 246 h 246"/>
                <a:gd name="T16" fmla="*/ 117 w 244"/>
                <a:gd name="T17" fmla="*/ 246 h 246"/>
                <a:gd name="T18" fmla="*/ 122 w 244"/>
                <a:gd name="T19" fmla="*/ 155 h 246"/>
                <a:gd name="T20" fmla="*/ 127 w 244"/>
                <a:gd name="T21" fmla="*/ 246 h 246"/>
                <a:gd name="T22" fmla="*/ 187 w 244"/>
                <a:gd name="T23" fmla="*/ 246 h 246"/>
                <a:gd name="T24" fmla="*/ 187 w 244"/>
                <a:gd name="T25" fmla="*/ 246 h 246"/>
                <a:gd name="T26" fmla="*/ 187 w 244"/>
                <a:gd name="T27" fmla="*/ 77 h 246"/>
                <a:gd name="T28" fmla="*/ 205 w 244"/>
                <a:gd name="T29" fmla="*/ 77 h 246"/>
                <a:gd name="T30" fmla="*/ 205 w 244"/>
                <a:gd name="T31" fmla="*/ 132 h 246"/>
                <a:gd name="T32" fmla="*/ 205 w 244"/>
                <a:gd name="T33" fmla="*/ 132 h 246"/>
                <a:gd name="T34" fmla="*/ 205 w 244"/>
                <a:gd name="T35" fmla="*/ 134 h 246"/>
                <a:gd name="T36" fmla="*/ 205 w 244"/>
                <a:gd name="T37" fmla="*/ 134 h 246"/>
                <a:gd name="T38" fmla="*/ 205 w 244"/>
                <a:gd name="T39" fmla="*/ 136 h 246"/>
                <a:gd name="T40" fmla="*/ 205 w 244"/>
                <a:gd name="T41" fmla="*/ 136 h 246"/>
                <a:gd name="T42" fmla="*/ 205 w 244"/>
                <a:gd name="T43" fmla="*/ 222 h 246"/>
                <a:gd name="T44" fmla="*/ 205 w 244"/>
                <a:gd name="T45" fmla="*/ 222 h 246"/>
                <a:gd name="T46" fmla="*/ 244 w 244"/>
                <a:gd name="T47" fmla="*/ 222 h 246"/>
                <a:gd name="T48" fmla="*/ 244 w 244"/>
                <a:gd name="T49" fmla="*/ 222 h 246"/>
                <a:gd name="T50" fmla="*/ 244 w 244"/>
                <a:gd name="T51" fmla="*/ 136 h 246"/>
                <a:gd name="T52" fmla="*/ 244 w 244"/>
                <a:gd name="T53" fmla="*/ 136 h 246"/>
                <a:gd name="T54" fmla="*/ 244 w 244"/>
                <a:gd name="T55" fmla="*/ 134 h 246"/>
                <a:gd name="T56" fmla="*/ 244 w 244"/>
                <a:gd name="T57" fmla="*/ 134 h 246"/>
                <a:gd name="T58" fmla="*/ 244 w 244"/>
                <a:gd name="T59" fmla="*/ 132 h 246"/>
                <a:gd name="T60" fmla="*/ 244 w 244"/>
                <a:gd name="T61" fmla="*/ 132 h 246"/>
                <a:gd name="T62" fmla="*/ 244 w 244"/>
                <a:gd name="T63" fmla="*/ 70 h 246"/>
                <a:gd name="T64" fmla="*/ 244 w 244"/>
                <a:gd name="T65" fmla="*/ 67 h 246"/>
                <a:gd name="T66" fmla="*/ 179 w 244"/>
                <a:gd name="T67" fmla="*/ 0 h 246"/>
                <a:gd name="T68" fmla="*/ 179 w 244"/>
                <a:gd name="T69" fmla="*/ 1 h 246"/>
                <a:gd name="T70" fmla="*/ 178 w 244"/>
                <a:gd name="T71" fmla="*/ 1 h 246"/>
                <a:gd name="T72" fmla="*/ 171 w 244"/>
                <a:gd name="T73" fmla="*/ 0 h 246"/>
                <a:gd name="T74" fmla="*/ 122 w 244"/>
                <a:gd name="T75" fmla="*/ 62 h 246"/>
                <a:gd name="T76" fmla="*/ 72 w 244"/>
                <a:gd name="T77" fmla="*/ 0 h 246"/>
                <a:gd name="T78" fmla="*/ 66 w 244"/>
                <a:gd name="T79" fmla="*/ 0 h 246"/>
                <a:gd name="T80" fmla="*/ 64 w 244"/>
                <a:gd name="T81" fmla="*/ 0 h 246"/>
                <a:gd name="T82" fmla="*/ 64 w 244"/>
                <a:gd name="T83" fmla="*/ 0 h 246"/>
                <a:gd name="T84" fmla="*/ 0 w 244"/>
                <a:gd name="T85" fmla="*/ 67 h 246"/>
                <a:gd name="T86" fmla="*/ 0 w 244"/>
                <a:gd name="T87" fmla="*/ 67 h 246"/>
                <a:gd name="T88" fmla="*/ 0 w 244"/>
                <a:gd name="T89" fmla="*/ 67 h 246"/>
                <a:gd name="T90" fmla="*/ 0 w 244"/>
                <a:gd name="T91" fmla="*/ 67 h 246"/>
                <a:gd name="T92" fmla="*/ 0 w 244"/>
                <a:gd name="T93" fmla="*/ 68 h 246"/>
                <a:gd name="T94" fmla="*/ 0 w 244"/>
                <a:gd name="T95" fmla="*/ 68 h 246"/>
                <a:gd name="T96" fmla="*/ 0 w 244"/>
                <a:gd name="T97" fmla="*/ 70 h 246"/>
                <a:gd name="T98" fmla="*/ 0 w 244"/>
                <a:gd name="T99" fmla="*/ 222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4" h="246">
                  <a:moveTo>
                    <a:pt x="0" y="222"/>
                  </a:moveTo>
                  <a:cubicBezTo>
                    <a:pt x="0" y="222"/>
                    <a:pt x="0" y="222"/>
                    <a:pt x="0" y="222"/>
                  </a:cubicBezTo>
                  <a:cubicBezTo>
                    <a:pt x="38" y="222"/>
                    <a:pt x="38" y="222"/>
                    <a:pt x="38" y="222"/>
                  </a:cubicBezTo>
                  <a:cubicBezTo>
                    <a:pt x="38" y="222"/>
                    <a:pt x="38" y="222"/>
                    <a:pt x="38" y="222"/>
                  </a:cubicBezTo>
                  <a:cubicBezTo>
                    <a:pt x="38" y="77"/>
                    <a:pt x="38" y="77"/>
                    <a:pt x="38" y="77"/>
                  </a:cubicBezTo>
                  <a:cubicBezTo>
                    <a:pt x="58" y="77"/>
                    <a:pt x="58" y="77"/>
                    <a:pt x="58" y="77"/>
                  </a:cubicBezTo>
                  <a:cubicBezTo>
                    <a:pt x="58" y="246"/>
                    <a:pt x="58" y="246"/>
                    <a:pt x="58" y="246"/>
                  </a:cubicBezTo>
                  <a:cubicBezTo>
                    <a:pt x="58" y="246"/>
                    <a:pt x="58" y="246"/>
                    <a:pt x="58" y="246"/>
                  </a:cubicBezTo>
                  <a:cubicBezTo>
                    <a:pt x="117" y="246"/>
                    <a:pt x="117" y="246"/>
                    <a:pt x="117" y="246"/>
                  </a:cubicBezTo>
                  <a:cubicBezTo>
                    <a:pt x="122" y="155"/>
                    <a:pt x="122" y="155"/>
                    <a:pt x="122" y="155"/>
                  </a:cubicBezTo>
                  <a:cubicBezTo>
                    <a:pt x="127" y="246"/>
                    <a:pt x="127" y="246"/>
                    <a:pt x="127" y="246"/>
                  </a:cubicBezTo>
                  <a:cubicBezTo>
                    <a:pt x="187" y="246"/>
                    <a:pt x="187" y="246"/>
                    <a:pt x="187" y="246"/>
                  </a:cubicBezTo>
                  <a:cubicBezTo>
                    <a:pt x="187" y="246"/>
                    <a:pt x="187" y="246"/>
                    <a:pt x="187" y="246"/>
                  </a:cubicBezTo>
                  <a:cubicBezTo>
                    <a:pt x="187" y="77"/>
                    <a:pt x="187" y="77"/>
                    <a:pt x="187" y="77"/>
                  </a:cubicBezTo>
                  <a:cubicBezTo>
                    <a:pt x="205" y="77"/>
                    <a:pt x="205" y="77"/>
                    <a:pt x="205" y="77"/>
                  </a:cubicBezTo>
                  <a:cubicBezTo>
                    <a:pt x="205" y="132"/>
                    <a:pt x="205" y="132"/>
                    <a:pt x="205" y="132"/>
                  </a:cubicBezTo>
                  <a:cubicBezTo>
                    <a:pt x="205" y="132"/>
                    <a:pt x="205" y="132"/>
                    <a:pt x="205" y="132"/>
                  </a:cubicBezTo>
                  <a:cubicBezTo>
                    <a:pt x="205" y="134"/>
                    <a:pt x="205" y="134"/>
                    <a:pt x="205" y="134"/>
                  </a:cubicBezTo>
                  <a:cubicBezTo>
                    <a:pt x="205" y="134"/>
                    <a:pt x="205" y="134"/>
                    <a:pt x="205" y="134"/>
                  </a:cubicBezTo>
                  <a:cubicBezTo>
                    <a:pt x="205" y="136"/>
                    <a:pt x="205" y="136"/>
                    <a:pt x="205" y="136"/>
                  </a:cubicBezTo>
                  <a:cubicBezTo>
                    <a:pt x="205" y="136"/>
                    <a:pt x="205" y="136"/>
                    <a:pt x="205" y="136"/>
                  </a:cubicBezTo>
                  <a:cubicBezTo>
                    <a:pt x="205" y="222"/>
                    <a:pt x="205" y="222"/>
                    <a:pt x="205" y="222"/>
                  </a:cubicBezTo>
                  <a:cubicBezTo>
                    <a:pt x="205" y="222"/>
                    <a:pt x="205" y="222"/>
                    <a:pt x="205" y="222"/>
                  </a:cubicBezTo>
                  <a:cubicBezTo>
                    <a:pt x="244" y="222"/>
                    <a:pt x="244" y="222"/>
                    <a:pt x="244" y="222"/>
                  </a:cubicBezTo>
                  <a:cubicBezTo>
                    <a:pt x="244" y="222"/>
                    <a:pt x="244" y="222"/>
                    <a:pt x="244" y="222"/>
                  </a:cubicBezTo>
                  <a:cubicBezTo>
                    <a:pt x="244" y="136"/>
                    <a:pt x="244" y="136"/>
                    <a:pt x="244" y="136"/>
                  </a:cubicBezTo>
                  <a:cubicBezTo>
                    <a:pt x="244" y="136"/>
                    <a:pt x="244" y="136"/>
                    <a:pt x="244" y="136"/>
                  </a:cubicBezTo>
                  <a:cubicBezTo>
                    <a:pt x="244" y="134"/>
                    <a:pt x="244" y="134"/>
                    <a:pt x="244" y="134"/>
                  </a:cubicBezTo>
                  <a:cubicBezTo>
                    <a:pt x="244" y="134"/>
                    <a:pt x="244" y="134"/>
                    <a:pt x="244" y="134"/>
                  </a:cubicBezTo>
                  <a:cubicBezTo>
                    <a:pt x="244" y="132"/>
                    <a:pt x="244" y="132"/>
                    <a:pt x="244" y="132"/>
                  </a:cubicBezTo>
                  <a:cubicBezTo>
                    <a:pt x="244" y="132"/>
                    <a:pt x="244" y="132"/>
                    <a:pt x="244" y="132"/>
                  </a:cubicBezTo>
                  <a:cubicBezTo>
                    <a:pt x="244" y="70"/>
                    <a:pt x="244" y="70"/>
                    <a:pt x="244" y="70"/>
                  </a:cubicBezTo>
                  <a:cubicBezTo>
                    <a:pt x="244" y="67"/>
                    <a:pt x="244" y="67"/>
                    <a:pt x="244" y="67"/>
                  </a:cubicBezTo>
                  <a:cubicBezTo>
                    <a:pt x="244" y="30"/>
                    <a:pt x="215" y="1"/>
                    <a:pt x="179" y="0"/>
                  </a:cubicBezTo>
                  <a:cubicBezTo>
                    <a:pt x="179" y="1"/>
                    <a:pt x="179" y="1"/>
                    <a:pt x="179" y="1"/>
                  </a:cubicBezTo>
                  <a:cubicBezTo>
                    <a:pt x="178" y="1"/>
                    <a:pt x="178" y="1"/>
                    <a:pt x="178" y="1"/>
                  </a:cubicBezTo>
                  <a:cubicBezTo>
                    <a:pt x="171" y="0"/>
                    <a:pt x="171" y="0"/>
                    <a:pt x="171" y="0"/>
                  </a:cubicBezTo>
                  <a:cubicBezTo>
                    <a:pt x="122" y="62"/>
                    <a:pt x="122" y="62"/>
                    <a:pt x="122" y="62"/>
                  </a:cubicBezTo>
                  <a:cubicBezTo>
                    <a:pt x="72" y="0"/>
                    <a:pt x="72" y="0"/>
                    <a:pt x="72" y="0"/>
                  </a:cubicBezTo>
                  <a:cubicBezTo>
                    <a:pt x="66" y="0"/>
                    <a:pt x="66" y="0"/>
                    <a:pt x="66" y="0"/>
                  </a:cubicBezTo>
                  <a:cubicBezTo>
                    <a:pt x="64" y="0"/>
                    <a:pt x="64" y="0"/>
                    <a:pt x="64" y="0"/>
                  </a:cubicBezTo>
                  <a:cubicBezTo>
                    <a:pt x="64" y="0"/>
                    <a:pt x="64" y="0"/>
                    <a:pt x="64" y="0"/>
                  </a:cubicBezTo>
                  <a:cubicBezTo>
                    <a:pt x="28" y="0"/>
                    <a:pt x="0" y="30"/>
                    <a:pt x="0" y="67"/>
                  </a:cubicBezTo>
                  <a:cubicBezTo>
                    <a:pt x="0" y="67"/>
                    <a:pt x="0" y="67"/>
                    <a:pt x="0" y="67"/>
                  </a:cubicBezTo>
                  <a:cubicBezTo>
                    <a:pt x="0" y="67"/>
                    <a:pt x="0" y="67"/>
                    <a:pt x="0" y="67"/>
                  </a:cubicBezTo>
                  <a:cubicBezTo>
                    <a:pt x="0" y="67"/>
                    <a:pt x="0" y="67"/>
                    <a:pt x="0" y="67"/>
                  </a:cubicBezTo>
                  <a:cubicBezTo>
                    <a:pt x="0" y="67"/>
                    <a:pt x="0" y="68"/>
                    <a:pt x="0" y="68"/>
                  </a:cubicBezTo>
                  <a:cubicBezTo>
                    <a:pt x="0" y="68"/>
                    <a:pt x="0" y="68"/>
                    <a:pt x="0" y="68"/>
                  </a:cubicBezTo>
                  <a:cubicBezTo>
                    <a:pt x="0" y="70"/>
                    <a:pt x="0" y="70"/>
                    <a:pt x="0" y="70"/>
                  </a:cubicBezTo>
                  <a:lnTo>
                    <a:pt x="0" y="222"/>
                  </a:lnTo>
                  <a:close/>
                </a:path>
              </a:pathLst>
            </a:custGeom>
            <a:grpFill/>
            <a:ln w="9525">
              <a:noFill/>
              <a:round/>
              <a:headEnd/>
              <a:tailEnd/>
            </a:ln>
          </p:spPr>
          <p:txBody>
            <a:bodyPr vert="horz" wrap="square" lIns="74271" tIns="37136" rIns="74271" bIns="37136" numCol="1" anchor="t" anchorCtr="0" compatLnSpc="1">
              <a:prstTxWarp prst="textNoShape">
                <a:avLst/>
              </a:prstTxWarp>
            </a:bodyPr>
            <a:lstStyle/>
            <a:p>
              <a:pPr algn="ctr" defTabSz="742676" fontAlgn="auto">
                <a:spcBef>
                  <a:spcPts val="0"/>
                </a:spcBef>
                <a:spcAft>
                  <a:spcPts val="0"/>
                </a:spcAft>
                <a:defRPr/>
              </a:pPr>
              <a:endParaRPr lang="en-GB" sz="1462">
                <a:solidFill>
                  <a:prstClr val="black"/>
                </a:solidFill>
                <a:latin typeface="Arial"/>
                <a:ea typeface="+mn-ea"/>
              </a:endParaRPr>
            </a:p>
          </p:txBody>
        </p:sp>
        <p:sp>
          <p:nvSpPr>
            <p:cNvPr id="88" name="Freeform 845">
              <a:extLst>
                <a:ext uri="{FF2B5EF4-FFF2-40B4-BE49-F238E27FC236}">
                  <a16:creationId xmlns:a16="http://schemas.microsoft.com/office/drawing/2014/main" id="{726C7575-0004-4DBD-8CA6-11F4B588D142}"/>
                </a:ext>
              </a:extLst>
            </p:cNvPr>
            <p:cNvSpPr>
              <a:spLocks/>
            </p:cNvSpPr>
            <p:nvPr/>
          </p:nvSpPr>
          <p:spPr bwMode="gray">
            <a:xfrm>
              <a:off x="3683244" y="4345682"/>
              <a:ext cx="95030" cy="173479"/>
            </a:xfrm>
            <a:custGeom>
              <a:avLst/>
              <a:gdLst>
                <a:gd name="T0" fmla="*/ 65 w 104"/>
                <a:gd name="T1" fmla="*/ 149 h 190"/>
                <a:gd name="T2" fmla="*/ 45 w 104"/>
                <a:gd name="T3" fmla="*/ 159 h 190"/>
                <a:gd name="T4" fmla="*/ 23 w 104"/>
                <a:gd name="T5" fmla="*/ 150 h 190"/>
                <a:gd name="T6" fmla="*/ 37 w 104"/>
                <a:gd name="T7" fmla="*/ 123 h 190"/>
                <a:gd name="T8" fmla="*/ 54 w 104"/>
                <a:gd name="T9" fmla="*/ 104 h 190"/>
                <a:gd name="T10" fmla="*/ 68 w 104"/>
                <a:gd name="T11" fmla="*/ 99 h 190"/>
                <a:gd name="T12" fmla="*/ 59 w 104"/>
                <a:gd name="T13" fmla="*/ 94 h 190"/>
                <a:gd name="T14" fmla="*/ 82 w 104"/>
                <a:gd name="T15" fmla="*/ 55 h 190"/>
                <a:gd name="T16" fmla="*/ 103 w 104"/>
                <a:gd name="T17" fmla="*/ 12 h 190"/>
                <a:gd name="T18" fmla="*/ 97 w 104"/>
                <a:gd name="T19" fmla="*/ 2 h 190"/>
                <a:gd name="T20" fmla="*/ 97 w 104"/>
                <a:gd name="T21" fmla="*/ 2 h 190"/>
                <a:gd name="T22" fmla="*/ 89 w 104"/>
                <a:gd name="T23" fmla="*/ 1 h 190"/>
                <a:gd name="T24" fmla="*/ 88 w 104"/>
                <a:gd name="T25" fmla="*/ 10 h 190"/>
                <a:gd name="T26" fmla="*/ 92 w 104"/>
                <a:gd name="T27" fmla="*/ 13 h 190"/>
                <a:gd name="T28" fmla="*/ 54 w 104"/>
                <a:gd name="T29" fmla="*/ 84 h 190"/>
                <a:gd name="T30" fmla="*/ 52 w 104"/>
                <a:gd name="T31" fmla="*/ 86 h 190"/>
                <a:gd name="T32" fmla="*/ 51 w 104"/>
                <a:gd name="T33" fmla="*/ 85 h 190"/>
                <a:gd name="T34" fmla="*/ 11 w 104"/>
                <a:gd name="T35" fmla="*/ 12 h 190"/>
                <a:gd name="T36" fmla="*/ 18 w 104"/>
                <a:gd name="T37" fmla="*/ 10 h 190"/>
                <a:gd name="T38" fmla="*/ 17 w 104"/>
                <a:gd name="T39" fmla="*/ 1 h 190"/>
                <a:gd name="T40" fmla="*/ 3 w 104"/>
                <a:gd name="T41" fmla="*/ 5 h 190"/>
                <a:gd name="T42" fmla="*/ 2 w 104"/>
                <a:gd name="T43" fmla="*/ 16 h 190"/>
                <a:gd name="T44" fmla="*/ 45 w 104"/>
                <a:gd name="T45" fmla="*/ 94 h 190"/>
                <a:gd name="T46" fmla="*/ 36 w 104"/>
                <a:gd name="T47" fmla="*/ 99 h 190"/>
                <a:gd name="T48" fmla="*/ 43 w 104"/>
                <a:gd name="T49" fmla="*/ 104 h 190"/>
                <a:gd name="T50" fmla="*/ 14 w 104"/>
                <a:gd name="T51" fmla="*/ 145 h 190"/>
                <a:gd name="T52" fmla="*/ 34 w 104"/>
                <a:gd name="T53" fmla="*/ 173 h 190"/>
                <a:gd name="T54" fmla="*/ 51 w 104"/>
                <a:gd name="T55" fmla="*/ 167 h 190"/>
                <a:gd name="T56" fmla="*/ 56 w 104"/>
                <a:gd name="T57" fmla="*/ 163 h 190"/>
                <a:gd name="T58" fmla="*/ 71 w 104"/>
                <a:gd name="T59" fmla="*/ 163 h 190"/>
                <a:gd name="T60" fmla="*/ 80 w 104"/>
                <a:gd name="T61" fmla="*/ 190 h 190"/>
                <a:gd name="T62" fmla="*/ 80 w 104"/>
                <a:gd name="T63" fmla="*/ 16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4" h="190">
                  <a:moveTo>
                    <a:pt x="80" y="160"/>
                  </a:moveTo>
                  <a:cubicBezTo>
                    <a:pt x="77" y="153"/>
                    <a:pt x="71" y="149"/>
                    <a:pt x="65" y="149"/>
                  </a:cubicBezTo>
                  <a:cubicBezTo>
                    <a:pt x="55" y="149"/>
                    <a:pt x="47" y="157"/>
                    <a:pt x="45" y="159"/>
                  </a:cubicBezTo>
                  <a:cubicBezTo>
                    <a:pt x="45" y="159"/>
                    <a:pt x="45" y="159"/>
                    <a:pt x="45" y="159"/>
                  </a:cubicBezTo>
                  <a:cubicBezTo>
                    <a:pt x="41" y="162"/>
                    <a:pt x="37" y="163"/>
                    <a:pt x="34" y="163"/>
                  </a:cubicBezTo>
                  <a:cubicBezTo>
                    <a:pt x="28" y="163"/>
                    <a:pt x="23" y="158"/>
                    <a:pt x="23" y="150"/>
                  </a:cubicBezTo>
                  <a:cubicBezTo>
                    <a:pt x="23" y="149"/>
                    <a:pt x="23" y="148"/>
                    <a:pt x="23" y="147"/>
                  </a:cubicBezTo>
                  <a:cubicBezTo>
                    <a:pt x="24" y="143"/>
                    <a:pt x="25" y="135"/>
                    <a:pt x="37" y="123"/>
                  </a:cubicBezTo>
                  <a:cubicBezTo>
                    <a:pt x="43" y="117"/>
                    <a:pt x="47" y="114"/>
                    <a:pt x="51" y="109"/>
                  </a:cubicBezTo>
                  <a:cubicBezTo>
                    <a:pt x="52" y="107"/>
                    <a:pt x="53" y="105"/>
                    <a:pt x="54" y="104"/>
                  </a:cubicBezTo>
                  <a:cubicBezTo>
                    <a:pt x="63" y="104"/>
                    <a:pt x="63" y="104"/>
                    <a:pt x="63" y="104"/>
                  </a:cubicBezTo>
                  <a:cubicBezTo>
                    <a:pt x="65" y="104"/>
                    <a:pt x="68" y="101"/>
                    <a:pt x="68" y="99"/>
                  </a:cubicBezTo>
                  <a:cubicBezTo>
                    <a:pt x="68" y="96"/>
                    <a:pt x="65" y="94"/>
                    <a:pt x="63" y="94"/>
                  </a:cubicBezTo>
                  <a:cubicBezTo>
                    <a:pt x="59" y="94"/>
                    <a:pt x="59" y="94"/>
                    <a:pt x="59" y="94"/>
                  </a:cubicBezTo>
                  <a:cubicBezTo>
                    <a:pt x="61" y="92"/>
                    <a:pt x="63" y="90"/>
                    <a:pt x="63" y="88"/>
                  </a:cubicBezTo>
                  <a:cubicBezTo>
                    <a:pt x="64" y="86"/>
                    <a:pt x="73" y="72"/>
                    <a:pt x="82" y="55"/>
                  </a:cubicBezTo>
                  <a:cubicBezTo>
                    <a:pt x="90" y="39"/>
                    <a:pt x="99" y="22"/>
                    <a:pt x="101" y="17"/>
                  </a:cubicBezTo>
                  <a:cubicBezTo>
                    <a:pt x="102" y="15"/>
                    <a:pt x="103" y="13"/>
                    <a:pt x="103" y="12"/>
                  </a:cubicBezTo>
                  <a:cubicBezTo>
                    <a:pt x="104" y="9"/>
                    <a:pt x="103" y="6"/>
                    <a:pt x="101" y="4"/>
                  </a:cubicBezTo>
                  <a:cubicBezTo>
                    <a:pt x="99" y="2"/>
                    <a:pt x="98" y="2"/>
                    <a:pt x="97" y="2"/>
                  </a:cubicBezTo>
                  <a:cubicBezTo>
                    <a:pt x="97" y="2"/>
                    <a:pt x="97" y="2"/>
                    <a:pt x="97" y="2"/>
                  </a:cubicBezTo>
                  <a:cubicBezTo>
                    <a:pt x="97" y="2"/>
                    <a:pt x="97" y="2"/>
                    <a:pt x="97" y="2"/>
                  </a:cubicBezTo>
                  <a:cubicBezTo>
                    <a:pt x="97" y="2"/>
                    <a:pt x="97" y="2"/>
                    <a:pt x="97" y="2"/>
                  </a:cubicBezTo>
                  <a:cubicBezTo>
                    <a:pt x="96" y="2"/>
                    <a:pt x="93" y="1"/>
                    <a:pt x="89" y="1"/>
                  </a:cubicBezTo>
                  <a:cubicBezTo>
                    <a:pt x="86" y="0"/>
                    <a:pt x="84" y="2"/>
                    <a:pt x="83" y="5"/>
                  </a:cubicBezTo>
                  <a:cubicBezTo>
                    <a:pt x="83" y="7"/>
                    <a:pt x="85" y="10"/>
                    <a:pt x="88" y="10"/>
                  </a:cubicBezTo>
                  <a:cubicBezTo>
                    <a:pt x="90" y="11"/>
                    <a:pt x="92" y="11"/>
                    <a:pt x="93" y="11"/>
                  </a:cubicBezTo>
                  <a:cubicBezTo>
                    <a:pt x="93" y="12"/>
                    <a:pt x="93" y="12"/>
                    <a:pt x="92" y="13"/>
                  </a:cubicBezTo>
                  <a:cubicBezTo>
                    <a:pt x="90" y="17"/>
                    <a:pt x="81" y="34"/>
                    <a:pt x="73" y="50"/>
                  </a:cubicBezTo>
                  <a:cubicBezTo>
                    <a:pt x="64" y="67"/>
                    <a:pt x="55" y="83"/>
                    <a:pt x="54" y="84"/>
                  </a:cubicBezTo>
                  <a:cubicBezTo>
                    <a:pt x="53" y="86"/>
                    <a:pt x="54" y="86"/>
                    <a:pt x="53" y="86"/>
                  </a:cubicBezTo>
                  <a:cubicBezTo>
                    <a:pt x="53" y="86"/>
                    <a:pt x="53" y="86"/>
                    <a:pt x="52" y="86"/>
                  </a:cubicBezTo>
                  <a:cubicBezTo>
                    <a:pt x="51" y="86"/>
                    <a:pt x="51" y="86"/>
                    <a:pt x="51" y="86"/>
                  </a:cubicBezTo>
                  <a:cubicBezTo>
                    <a:pt x="51" y="86"/>
                    <a:pt x="51" y="86"/>
                    <a:pt x="51" y="85"/>
                  </a:cubicBezTo>
                  <a:cubicBezTo>
                    <a:pt x="51" y="85"/>
                    <a:pt x="50" y="83"/>
                    <a:pt x="49" y="81"/>
                  </a:cubicBezTo>
                  <a:cubicBezTo>
                    <a:pt x="45" y="72"/>
                    <a:pt x="14" y="17"/>
                    <a:pt x="11" y="12"/>
                  </a:cubicBezTo>
                  <a:cubicBezTo>
                    <a:pt x="11" y="12"/>
                    <a:pt x="11" y="12"/>
                    <a:pt x="11" y="12"/>
                  </a:cubicBezTo>
                  <a:cubicBezTo>
                    <a:pt x="13" y="11"/>
                    <a:pt x="15" y="11"/>
                    <a:pt x="18" y="10"/>
                  </a:cubicBezTo>
                  <a:cubicBezTo>
                    <a:pt x="21" y="10"/>
                    <a:pt x="23" y="7"/>
                    <a:pt x="22" y="5"/>
                  </a:cubicBezTo>
                  <a:cubicBezTo>
                    <a:pt x="22" y="2"/>
                    <a:pt x="19" y="0"/>
                    <a:pt x="17" y="1"/>
                  </a:cubicBezTo>
                  <a:cubicBezTo>
                    <a:pt x="13" y="1"/>
                    <a:pt x="11" y="2"/>
                    <a:pt x="10" y="2"/>
                  </a:cubicBezTo>
                  <a:cubicBezTo>
                    <a:pt x="7" y="2"/>
                    <a:pt x="5" y="3"/>
                    <a:pt x="3" y="5"/>
                  </a:cubicBezTo>
                  <a:cubicBezTo>
                    <a:pt x="1" y="6"/>
                    <a:pt x="0" y="10"/>
                    <a:pt x="1" y="11"/>
                  </a:cubicBezTo>
                  <a:cubicBezTo>
                    <a:pt x="1" y="13"/>
                    <a:pt x="2" y="15"/>
                    <a:pt x="2" y="16"/>
                  </a:cubicBezTo>
                  <a:cubicBezTo>
                    <a:pt x="3" y="18"/>
                    <a:pt x="36" y="74"/>
                    <a:pt x="40" y="85"/>
                  </a:cubicBezTo>
                  <a:cubicBezTo>
                    <a:pt x="41" y="89"/>
                    <a:pt x="43" y="92"/>
                    <a:pt x="45" y="94"/>
                  </a:cubicBezTo>
                  <a:cubicBezTo>
                    <a:pt x="41" y="94"/>
                    <a:pt x="41" y="94"/>
                    <a:pt x="41" y="94"/>
                  </a:cubicBezTo>
                  <a:cubicBezTo>
                    <a:pt x="38" y="94"/>
                    <a:pt x="36" y="96"/>
                    <a:pt x="36" y="99"/>
                  </a:cubicBezTo>
                  <a:cubicBezTo>
                    <a:pt x="36" y="101"/>
                    <a:pt x="38" y="104"/>
                    <a:pt x="41" y="104"/>
                  </a:cubicBezTo>
                  <a:cubicBezTo>
                    <a:pt x="43" y="104"/>
                    <a:pt x="43" y="104"/>
                    <a:pt x="43" y="104"/>
                  </a:cubicBezTo>
                  <a:cubicBezTo>
                    <a:pt x="40" y="107"/>
                    <a:pt x="36" y="111"/>
                    <a:pt x="30" y="116"/>
                  </a:cubicBezTo>
                  <a:cubicBezTo>
                    <a:pt x="16" y="129"/>
                    <a:pt x="14" y="141"/>
                    <a:pt x="14" y="145"/>
                  </a:cubicBezTo>
                  <a:cubicBezTo>
                    <a:pt x="13" y="146"/>
                    <a:pt x="13" y="148"/>
                    <a:pt x="13" y="150"/>
                  </a:cubicBezTo>
                  <a:cubicBezTo>
                    <a:pt x="13" y="162"/>
                    <a:pt x="21" y="173"/>
                    <a:pt x="34" y="173"/>
                  </a:cubicBezTo>
                  <a:cubicBezTo>
                    <a:pt x="40" y="173"/>
                    <a:pt x="45" y="171"/>
                    <a:pt x="51" y="167"/>
                  </a:cubicBezTo>
                  <a:cubicBezTo>
                    <a:pt x="51" y="167"/>
                    <a:pt x="51" y="167"/>
                    <a:pt x="51" y="167"/>
                  </a:cubicBezTo>
                  <a:cubicBezTo>
                    <a:pt x="51" y="167"/>
                    <a:pt x="51" y="167"/>
                    <a:pt x="51" y="167"/>
                  </a:cubicBezTo>
                  <a:cubicBezTo>
                    <a:pt x="51" y="167"/>
                    <a:pt x="53" y="165"/>
                    <a:pt x="56" y="163"/>
                  </a:cubicBezTo>
                  <a:cubicBezTo>
                    <a:pt x="59" y="161"/>
                    <a:pt x="63" y="159"/>
                    <a:pt x="65" y="159"/>
                  </a:cubicBezTo>
                  <a:cubicBezTo>
                    <a:pt x="67" y="159"/>
                    <a:pt x="69" y="159"/>
                    <a:pt x="71" y="163"/>
                  </a:cubicBezTo>
                  <a:cubicBezTo>
                    <a:pt x="67" y="166"/>
                    <a:pt x="65" y="170"/>
                    <a:pt x="65" y="175"/>
                  </a:cubicBezTo>
                  <a:cubicBezTo>
                    <a:pt x="65" y="183"/>
                    <a:pt x="72" y="190"/>
                    <a:pt x="80" y="190"/>
                  </a:cubicBezTo>
                  <a:cubicBezTo>
                    <a:pt x="88" y="190"/>
                    <a:pt x="95" y="183"/>
                    <a:pt x="95" y="175"/>
                  </a:cubicBezTo>
                  <a:cubicBezTo>
                    <a:pt x="95" y="167"/>
                    <a:pt x="88" y="160"/>
                    <a:pt x="80" y="160"/>
                  </a:cubicBezTo>
                  <a:close/>
                </a:path>
              </a:pathLst>
            </a:custGeom>
            <a:grpFill/>
            <a:ln w="9525">
              <a:noFill/>
              <a:round/>
              <a:headEnd/>
              <a:tailEnd/>
            </a:ln>
          </p:spPr>
          <p:txBody>
            <a:bodyPr vert="horz" wrap="square" lIns="74271" tIns="37136" rIns="74271" bIns="37136" numCol="1" anchor="t" anchorCtr="0" compatLnSpc="1">
              <a:prstTxWarp prst="textNoShape">
                <a:avLst/>
              </a:prstTxWarp>
            </a:bodyPr>
            <a:lstStyle/>
            <a:p>
              <a:pPr algn="ctr" defTabSz="742676" fontAlgn="auto">
                <a:spcBef>
                  <a:spcPts val="0"/>
                </a:spcBef>
                <a:spcAft>
                  <a:spcPts val="0"/>
                </a:spcAft>
                <a:defRPr/>
              </a:pPr>
              <a:endParaRPr lang="en-GB" sz="1462">
                <a:solidFill>
                  <a:prstClr val="black"/>
                </a:solidFill>
                <a:latin typeface="Arial"/>
                <a:ea typeface="+mn-ea"/>
              </a:endParaRPr>
            </a:p>
          </p:txBody>
        </p:sp>
      </p:grpSp>
      <p:sp>
        <p:nvSpPr>
          <p:cNvPr id="89" name="Rectangle 88">
            <a:extLst>
              <a:ext uri="{FF2B5EF4-FFF2-40B4-BE49-F238E27FC236}">
                <a16:creationId xmlns:a16="http://schemas.microsoft.com/office/drawing/2014/main" id="{0956E89B-1CDD-45A9-BC6C-72DA8B91EB54}"/>
              </a:ext>
            </a:extLst>
          </p:cNvPr>
          <p:cNvSpPr/>
          <p:nvPr/>
        </p:nvSpPr>
        <p:spPr>
          <a:xfrm>
            <a:off x="1647674" y="5854184"/>
            <a:ext cx="6493274" cy="192360"/>
          </a:xfrm>
          <a:prstGeom prst="rect">
            <a:avLst/>
          </a:prstGeom>
        </p:spPr>
        <p:txBody>
          <a:bodyPr wrap="square">
            <a:spAutoFit/>
          </a:bodyPr>
          <a:lstStyle/>
          <a:p>
            <a:pPr defTabSz="742676" fontAlgn="auto">
              <a:spcBef>
                <a:spcPts val="0"/>
              </a:spcBef>
              <a:spcAft>
                <a:spcPts val="0"/>
              </a:spcAft>
              <a:defRPr/>
            </a:pPr>
            <a:r>
              <a:rPr lang="en-US" sz="650" kern="0">
                <a:solidFill>
                  <a:prstClr val="black"/>
                </a:solidFill>
                <a:latin typeface="Calibri"/>
                <a:ea typeface="+mn-ea"/>
              </a:rPr>
              <a:t>1. Most forums will transition to a virtual channel over the near term due to social distancing measures. In-person interactions will be resumed when appropriate </a:t>
            </a:r>
            <a:endParaRPr lang="en-US" sz="650">
              <a:solidFill>
                <a:prstClr val="black"/>
              </a:solidFill>
              <a:latin typeface="Calibri"/>
              <a:ea typeface="+mn-ea"/>
            </a:endParaRPr>
          </a:p>
        </p:txBody>
      </p:sp>
      <p:pic>
        <p:nvPicPr>
          <p:cNvPr id="90" name="Graphic 89" descr="Call center">
            <a:extLst>
              <a:ext uri="{FF2B5EF4-FFF2-40B4-BE49-F238E27FC236}">
                <a16:creationId xmlns:a16="http://schemas.microsoft.com/office/drawing/2014/main" id="{81BAE3F9-E14A-48A8-94D6-52F5C44C5B7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60625" y="3510190"/>
            <a:ext cx="480926" cy="480926"/>
          </a:xfrm>
          <a:prstGeom prst="rect">
            <a:avLst/>
          </a:prstGeom>
        </p:spPr>
      </p:pic>
      <p:cxnSp>
        <p:nvCxnSpPr>
          <p:cNvPr id="91" name="Straight Connector 90">
            <a:extLst>
              <a:ext uri="{FF2B5EF4-FFF2-40B4-BE49-F238E27FC236}">
                <a16:creationId xmlns:a16="http://schemas.microsoft.com/office/drawing/2014/main" id="{51C6AA14-924A-4453-B892-5603B6930B5D}"/>
              </a:ext>
            </a:extLst>
          </p:cNvPr>
          <p:cNvCxnSpPr>
            <a:cxnSpLocks/>
          </p:cNvCxnSpPr>
          <p:nvPr/>
        </p:nvCxnSpPr>
        <p:spPr bwMode="gray">
          <a:xfrm flipV="1">
            <a:off x="6031169" y="2037882"/>
            <a:ext cx="2283393" cy="1"/>
          </a:xfrm>
          <a:prstGeom prst="line">
            <a:avLst/>
          </a:prstGeom>
          <a:noFill/>
          <a:ln w="9525" cap="flat" cmpd="sng" algn="ctr">
            <a:solidFill>
              <a:srgbClr val="606060"/>
            </a:solidFill>
            <a:prstDash val="solid"/>
            <a:tailEnd type="none"/>
          </a:ln>
          <a:effectLst/>
        </p:spPr>
      </p:cxnSp>
    </p:spTree>
    <p:extLst>
      <p:ext uri="{BB962C8B-B14F-4D97-AF65-F5344CB8AC3E}">
        <p14:creationId xmlns:p14="http://schemas.microsoft.com/office/powerpoint/2010/main" val="36371990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E3BE61-54C2-4021-9C1F-CCBF921F03CD}"/>
              </a:ext>
            </a:extLst>
          </p:cNvPr>
          <p:cNvSpPr>
            <a:spLocks noGrp="1"/>
          </p:cNvSpPr>
          <p:nvPr>
            <p:ph type="title"/>
          </p:nvPr>
        </p:nvSpPr>
        <p:spPr/>
        <p:txBody>
          <a:bodyPr/>
          <a:lstStyle/>
          <a:p>
            <a:r>
              <a:rPr lang="en-US">
                <a:solidFill>
                  <a:schemeClr val="accent1">
                    <a:lumMod val="50000"/>
                  </a:schemeClr>
                </a:solidFill>
                <a:latin typeface="Oswald" panose="00000500000000000000" pitchFamily="2" charset="0"/>
              </a:rPr>
              <a:t>Provider Relations Department</a:t>
            </a:r>
          </a:p>
        </p:txBody>
      </p:sp>
      <p:graphicFrame>
        <p:nvGraphicFramePr>
          <p:cNvPr id="4" name="Content Placeholder 3">
            <a:extLst>
              <a:ext uri="{FF2B5EF4-FFF2-40B4-BE49-F238E27FC236}">
                <a16:creationId xmlns:a16="http://schemas.microsoft.com/office/drawing/2014/main" id="{C9D61DDC-4896-4FE9-BBE0-A2D66E7ABCEA}"/>
              </a:ext>
            </a:extLst>
          </p:cNvPr>
          <p:cNvGraphicFramePr>
            <a:graphicFrameLocks noGrp="1"/>
          </p:cNvGraphicFramePr>
          <p:nvPr>
            <p:ph idx="1"/>
          </p:nvPr>
        </p:nvGraphicFramePr>
        <p:xfrm>
          <a:off x="495140" y="1623798"/>
          <a:ext cx="8949967" cy="437374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Content Placeholder 3">
            <a:extLst>
              <a:ext uri="{FF2B5EF4-FFF2-40B4-BE49-F238E27FC236}">
                <a16:creationId xmlns:a16="http://schemas.microsoft.com/office/drawing/2014/main" id="{5BA841B1-76B0-44D4-AEA5-1FB018555226}"/>
              </a:ext>
            </a:extLst>
          </p:cNvPr>
          <p:cNvGraphicFramePr>
            <a:graphicFrameLocks/>
          </p:cNvGraphicFramePr>
          <p:nvPr>
            <p:extLst>
              <p:ext uri="{D42A27DB-BD31-4B8C-83A1-F6EECF244321}">
                <p14:modId xmlns:p14="http://schemas.microsoft.com/office/powerpoint/2010/main" val="276527442"/>
              </p:ext>
            </p:extLst>
          </p:nvPr>
        </p:nvGraphicFramePr>
        <p:xfrm>
          <a:off x="495141" y="1623797"/>
          <a:ext cx="8949966" cy="437374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41116508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3DAAFD-46E3-467D-985D-FF6B31D8A74C}"/>
              </a:ext>
            </a:extLst>
          </p:cNvPr>
          <p:cNvSpPr>
            <a:spLocks noGrp="1"/>
          </p:cNvSpPr>
          <p:nvPr>
            <p:ph type="title"/>
          </p:nvPr>
        </p:nvSpPr>
        <p:spPr/>
        <p:txBody>
          <a:bodyPr/>
          <a:lstStyle/>
          <a:p>
            <a:r>
              <a:rPr lang="en-US"/>
              <a:t>Eligibility and Enrollment</a:t>
            </a:r>
          </a:p>
        </p:txBody>
      </p:sp>
      <p:graphicFrame>
        <p:nvGraphicFramePr>
          <p:cNvPr id="8" name="Content Placeholder 7">
            <a:extLst>
              <a:ext uri="{FF2B5EF4-FFF2-40B4-BE49-F238E27FC236}">
                <a16:creationId xmlns:a16="http://schemas.microsoft.com/office/drawing/2014/main" id="{F9DED78B-4179-4D25-A317-0A063695FF92}"/>
              </a:ext>
            </a:extLst>
          </p:cNvPr>
          <p:cNvGraphicFramePr>
            <a:graphicFrameLocks noGrp="1"/>
          </p:cNvGraphicFramePr>
          <p:nvPr>
            <p:ph idx="1"/>
          </p:nvPr>
        </p:nvGraphicFramePr>
        <p:xfrm>
          <a:off x="482623" y="2195041"/>
          <a:ext cx="9026591" cy="20424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Footer Placeholder 5">
            <a:extLst>
              <a:ext uri="{FF2B5EF4-FFF2-40B4-BE49-F238E27FC236}">
                <a16:creationId xmlns:a16="http://schemas.microsoft.com/office/drawing/2014/main" id="{53E28AE8-0983-4AC7-B090-A49F908DACEC}"/>
              </a:ext>
            </a:extLst>
          </p:cNvPr>
          <p:cNvSpPr>
            <a:spLocks noGrp="1"/>
          </p:cNvSpPr>
          <p:nvPr>
            <p:ph type="ftr" sz="quarter" idx="15"/>
          </p:nvPr>
        </p:nvSpPr>
        <p:spPr/>
        <p:txBody>
          <a:bodyPr/>
          <a:lstStyle/>
          <a:p>
            <a:pPr algn="r" defTabSz="742657" fontAlgn="auto">
              <a:spcBef>
                <a:spcPts val="0"/>
              </a:spcBef>
              <a:spcAft>
                <a:spcPts val="0"/>
              </a:spcAft>
            </a:pPr>
            <a:r>
              <a:rPr lang="en-US">
                <a:solidFill>
                  <a:srgbClr val="E97200"/>
                </a:solidFill>
              </a:rPr>
              <a:t>Proprietary and Confidential</a:t>
            </a:r>
          </a:p>
        </p:txBody>
      </p:sp>
      <p:sp>
        <p:nvSpPr>
          <p:cNvPr id="7" name="Content Placeholder 2">
            <a:extLst>
              <a:ext uri="{FF2B5EF4-FFF2-40B4-BE49-F238E27FC236}">
                <a16:creationId xmlns:a16="http://schemas.microsoft.com/office/drawing/2014/main" id="{216B9FA8-BF45-4A81-9B81-C3B1121C13DD}"/>
              </a:ext>
            </a:extLst>
          </p:cNvPr>
          <p:cNvSpPr txBox="1">
            <a:spLocks/>
          </p:cNvSpPr>
          <p:nvPr/>
        </p:nvSpPr>
        <p:spPr>
          <a:xfrm>
            <a:off x="495140" y="4425562"/>
            <a:ext cx="3251800" cy="1353663"/>
          </a:xfrm>
          <a:prstGeom prst="rect">
            <a:avLst/>
          </a:prstGeom>
        </p:spPr>
        <p:style>
          <a:lnRef idx="2">
            <a:schemeClr val="accent1"/>
          </a:lnRef>
          <a:fillRef idx="1">
            <a:schemeClr val="lt1"/>
          </a:fillRef>
          <a:effectRef idx="0">
            <a:schemeClr val="accent1"/>
          </a:effectRef>
          <a:fontRef idx="minor">
            <a:schemeClr val="dk1"/>
          </a:fontRef>
        </p:style>
        <p:txBody>
          <a:bodyPr vert="horz" lIns="0" tIns="0" rIns="0" bIns="0" rtlCol="0">
            <a:noAutofit/>
          </a:bodyPr>
          <a:lstStyle>
            <a:lvl1pPr marL="182880" indent="-182880" algn="l" defTabSz="609478" rtl="0" eaLnBrk="1" latinLnBrk="0" hangingPunct="1">
              <a:lnSpc>
                <a:spcPct val="110000"/>
              </a:lnSpc>
              <a:spcBef>
                <a:spcPts val="0"/>
              </a:spcBef>
              <a:spcAft>
                <a:spcPts val="1000"/>
              </a:spcAft>
              <a:buClr>
                <a:schemeClr val="accent1"/>
              </a:buClr>
              <a:buSzPct val="100000"/>
              <a:buFont typeface="Wingdings" charset="2"/>
              <a:buChar char="§"/>
              <a:defRPr sz="1600" b="0" i="0" kern="1200" baseline="0">
                <a:solidFill>
                  <a:schemeClr val="tx1"/>
                </a:solidFill>
                <a:latin typeface="Open Sans" charset="0"/>
                <a:ea typeface="Open Sans" charset="0"/>
                <a:cs typeface="Open Sans" charset="0"/>
              </a:defRPr>
            </a:lvl1pPr>
            <a:lvl2pPr marL="365760" indent="-182880" algn="l" defTabSz="609478" rtl="0" eaLnBrk="1" latinLnBrk="0" hangingPunct="1">
              <a:lnSpc>
                <a:spcPct val="110000"/>
              </a:lnSpc>
              <a:spcBef>
                <a:spcPts val="0"/>
              </a:spcBef>
              <a:spcAft>
                <a:spcPts val="1000"/>
              </a:spcAft>
              <a:buClr>
                <a:schemeClr val="accent2"/>
              </a:buClr>
              <a:buSzPct val="100000"/>
              <a:buFont typeface="Wingdings" charset="2"/>
              <a:buChar char="§"/>
              <a:defRPr sz="1600" b="0" i="0" kern="1200" baseline="0">
                <a:solidFill>
                  <a:schemeClr val="tx1"/>
                </a:solidFill>
                <a:latin typeface="Open Sans" charset="0"/>
                <a:ea typeface="Open Sans" charset="0"/>
                <a:cs typeface="Open Sans" charset="0"/>
              </a:defRPr>
            </a:lvl2pPr>
            <a:lvl3pPr marL="548640" indent="-182880" algn="l" defTabSz="609478" rtl="0" eaLnBrk="1" latinLnBrk="0" hangingPunct="1">
              <a:lnSpc>
                <a:spcPct val="110000"/>
              </a:lnSpc>
              <a:spcBef>
                <a:spcPts val="0"/>
              </a:spcBef>
              <a:spcAft>
                <a:spcPts val="1000"/>
              </a:spcAft>
              <a:buClr>
                <a:schemeClr val="accent2"/>
              </a:buClr>
              <a:buSzPct val="100000"/>
              <a:buFont typeface="Wingdings" charset="2"/>
              <a:buChar char="§"/>
              <a:defRPr sz="1600" b="0" i="0" kern="1200">
                <a:solidFill>
                  <a:schemeClr val="tx1"/>
                </a:solidFill>
                <a:latin typeface="Open Sans" charset="0"/>
                <a:ea typeface="Open Sans" charset="0"/>
                <a:cs typeface="Open Sans" charset="0"/>
              </a:defRPr>
            </a:lvl3pPr>
            <a:lvl4pPr marL="731520" indent="-182880" algn="l" defTabSz="609478" rtl="0" eaLnBrk="1" latinLnBrk="0" hangingPunct="1">
              <a:lnSpc>
                <a:spcPct val="110000"/>
              </a:lnSpc>
              <a:spcBef>
                <a:spcPts val="0"/>
              </a:spcBef>
              <a:spcAft>
                <a:spcPts val="1000"/>
              </a:spcAft>
              <a:buClr>
                <a:schemeClr val="accent2"/>
              </a:buClr>
              <a:buSzPct val="100000"/>
              <a:buFont typeface="Wingdings" charset="2"/>
              <a:buChar char="§"/>
              <a:defRPr sz="1600" b="0" i="0" kern="1200">
                <a:solidFill>
                  <a:schemeClr val="tx1"/>
                </a:solidFill>
                <a:latin typeface="Open Sans" charset="0"/>
                <a:ea typeface="Open Sans" charset="0"/>
                <a:cs typeface="Open Sans" charset="0"/>
              </a:defRPr>
            </a:lvl4pPr>
            <a:lvl5pPr marL="914400" indent="-182880" algn="l" defTabSz="609478" rtl="0" eaLnBrk="1" latinLnBrk="0" hangingPunct="1">
              <a:lnSpc>
                <a:spcPct val="110000"/>
              </a:lnSpc>
              <a:spcBef>
                <a:spcPts val="0"/>
              </a:spcBef>
              <a:spcAft>
                <a:spcPts val="1000"/>
              </a:spcAft>
              <a:buClr>
                <a:schemeClr val="accent2"/>
              </a:buClr>
              <a:buSzPct val="100000"/>
              <a:buFont typeface="Wingdings" charset="2"/>
              <a:buChar char="§"/>
              <a:tabLst/>
              <a:defRPr sz="1600" b="0" i="0" kern="1200">
                <a:solidFill>
                  <a:schemeClr val="tx1"/>
                </a:solidFill>
                <a:latin typeface="Open Sans" charset="0"/>
                <a:ea typeface="Open Sans" charset="0"/>
                <a:cs typeface="Open Sans" charset="0"/>
              </a:defRPr>
            </a:lvl5pPr>
            <a:lvl6pPr marL="3352130" indent="-304739" algn="l" defTabSz="609478" rtl="0" eaLnBrk="1" latinLnBrk="0" hangingPunct="1">
              <a:spcBef>
                <a:spcPct val="20000"/>
              </a:spcBef>
              <a:buFont typeface="Arial"/>
              <a:buChar char="•"/>
              <a:defRPr sz="2700" kern="1200">
                <a:solidFill>
                  <a:schemeClr val="tx1"/>
                </a:solidFill>
                <a:latin typeface="+mn-lt"/>
                <a:ea typeface="+mn-ea"/>
                <a:cs typeface="+mn-cs"/>
              </a:defRPr>
            </a:lvl6pPr>
            <a:lvl7pPr marL="3961608" indent="-304739" algn="l" defTabSz="609478" rtl="0" eaLnBrk="1" latinLnBrk="0" hangingPunct="1">
              <a:spcBef>
                <a:spcPct val="20000"/>
              </a:spcBef>
              <a:buFont typeface="Arial"/>
              <a:buChar char="•"/>
              <a:defRPr sz="2700" kern="1200">
                <a:solidFill>
                  <a:schemeClr val="tx1"/>
                </a:solidFill>
                <a:latin typeface="+mn-lt"/>
                <a:ea typeface="+mn-ea"/>
                <a:cs typeface="+mn-cs"/>
              </a:defRPr>
            </a:lvl7pPr>
            <a:lvl8pPr marL="4571086" indent="-304739" algn="l" defTabSz="609478" rtl="0" eaLnBrk="1" latinLnBrk="0" hangingPunct="1">
              <a:spcBef>
                <a:spcPct val="20000"/>
              </a:spcBef>
              <a:buFont typeface="Arial"/>
              <a:buChar char="•"/>
              <a:defRPr sz="2700" kern="1200">
                <a:solidFill>
                  <a:schemeClr val="tx1"/>
                </a:solidFill>
                <a:latin typeface="+mn-lt"/>
                <a:ea typeface="+mn-ea"/>
                <a:cs typeface="+mn-cs"/>
              </a:defRPr>
            </a:lvl8pPr>
            <a:lvl9pPr marL="5180564" indent="-304739" algn="l" defTabSz="609478" rtl="0" eaLnBrk="1" latinLnBrk="0" hangingPunct="1">
              <a:spcBef>
                <a:spcPct val="20000"/>
              </a:spcBef>
              <a:buFont typeface="Arial"/>
              <a:buChar char="•"/>
              <a:defRPr sz="2700" kern="1200">
                <a:solidFill>
                  <a:schemeClr val="tx1"/>
                </a:solidFill>
                <a:latin typeface="+mn-lt"/>
                <a:ea typeface="+mn-ea"/>
                <a:cs typeface="+mn-cs"/>
              </a:defRPr>
            </a:lvl9pPr>
          </a:lstStyle>
          <a:p>
            <a:pPr marL="0" indent="0" algn="ctr" defTabSz="495018" fontAlgn="auto">
              <a:spcAft>
                <a:spcPts val="812"/>
              </a:spcAft>
              <a:buClr>
                <a:srgbClr val="0099CC"/>
              </a:buClr>
              <a:buNone/>
            </a:pPr>
            <a:r>
              <a:rPr lang="en-US" sz="853" b="1">
                <a:solidFill>
                  <a:srgbClr val="303030"/>
                </a:solidFill>
                <a:latin typeface="Calibri" panose="020F0502020204030204" pitchFamily="34" charset="0"/>
                <a:cs typeface="Calibri" panose="020F0502020204030204" pitchFamily="34" charset="0"/>
              </a:rPr>
              <a:t>To Verify Eligibility </a:t>
            </a:r>
          </a:p>
          <a:p>
            <a:pPr marL="0" indent="0" algn="ctr" defTabSz="495018" fontAlgn="auto">
              <a:spcAft>
                <a:spcPts val="812"/>
              </a:spcAft>
              <a:buClr>
                <a:srgbClr val="0099CC"/>
              </a:buClr>
              <a:buNone/>
            </a:pPr>
            <a:r>
              <a:rPr lang="en-US" sz="853">
                <a:solidFill>
                  <a:srgbClr val="303030"/>
                </a:solidFill>
                <a:latin typeface="Calibri" panose="020F0502020204030204" pitchFamily="34" charset="0"/>
                <a:cs typeface="Calibri" panose="020F0502020204030204" pitchFamily="34" charset="0"/>
              </a:rPr>
              <a:t>CareFirst Community Health Plan D.C. Provider Portal: </a:t>
            </a:r>
            <a:r>
              <a:rPr lang="en-US" sz="853" u="sng">
                <a:solidFill>
                  <a:srgbClr val="303030"/>
                </a:solidFill>
                <a:hlinkClick r:id="rId7"/>
              </a:rPr>
              <a:t>https://secure.healthx.com/carefirstprovider</a:t>
            </a:r>
            <a:endParaRPr lang="en-US" sz="853">
              <a:solidFill>
                <a:srgbClr val="303030"/>
              </a:solidFill>
              <a:latin typeface="Calibri" panose="020F0502020204030204" pitchFamily="34" charset="0"/>
              <a:cs typeface="Calibri" panose="020F0502020204030204" pitchFamily="34" charset="0"/>
            </a:endParaRPr>
          </a:p>
          <a:p>
            <a:pPr marL="0" indent="0" algn="ctr" defTabSz="495018" fontAlgn="auto">
              <a:spcAft>
                <a:spcPts val="812"/>
              </a:spcAft>
              <a:buClr>
                <a:srgbClr val="0099CC"/>
              </a:buClr>
              <a:buNone/>
            </a:pPr>
            <a:r>
              <a:rPr lang="en-US" sz="853">
                <a:solidFill>
                  <a:srgbClr val="303030"/>
                </a:solidFill>
                <a:latin typeface="Calibri" panose="020F0502020204030204" pitchFamily="34" charset="0"/>
                <a:cs typeface="Calibri" panose="020F0502020204030204" pitchFamily="34" charset="0"/>
              </a:rPr>
              <a:t>CareFirst Community Health Plan D.C., Customer Service (202) 821-1100 </a:t>
            </a:r>
          </a:p>
          <a:p>
            <a:pPr marL="0" indent="0" algn="ctr" defTabSz="495018" fontAlgn="auto">
              <a:spcAft>
                <a:spcPts val="812"/>
              </a:spcAft>
              <a:buClr>
                <a:srgbClr val="0099CC"/>
              </a:buClr>
              <a:buNone/>
            </a:pPr>
            <a:r>
              <a:rPr lang="en-US" sz="853">
                <a:solidFill>
                  <a:srgbClr val="303030"/>
                </a:solidFill>
                <a:latin typeface="Calibri" panose="020F0502020204030204" pitchFamily="34" charset="0"/>
                <a:cs typeface="Calibri" panose="020F0502020204030204" pitchFamily="34" charset="0"/>
              </a:rPr>
              <a:t>D.C. Department of Health IVR Member Eligibility Line :(202) 906-8319  or www.D.C.-Medicaid.com</a:t>
            </a:r>
          </a:p>
          <a:p>
            <a:pPr marL="0" indent="0" algn="ctr" defTabSz="495018" fontAlgn="auto">
              <a:spcAft>
                <a:spcPts val="812"/>
              </a:spcAft>
              <a:buClr>
                <a:srgbClr val="0099CC"/>
              </a:buClr>
              <a:buNone/>
            </a:pPr>
            <a:endParaRPr lang="en-US" sz="893">
              <a:solidFill>
                <a:srgbClr val="303030"/>
              </a:solidFill>
              <a:latin typeface="Calibri" panose="020F0502020204030204" pitchFamily="34" charset="0"/>
              <a:cs typeface="Calibri" panose="020F0502020204030204" pitchFamily="34" charset="0"/>
            </a:endParaRPr>
          </a:p>
          <a:p>
            <a:pPr marL="148535" indent="-148535" defTabSz="495018" fontAlgn="auto">
              <a:spcAft>
                <a:spcPts val="812"/>
              </a:spcAft>
              <a:buClr>
                <a:srgbClr val="0099CC"/>
              </a:buClr>
            </a:pPr>
            <a:endParaRPr lang="en-US" sz="1787">
              <a:solidFill>
                <a:srgbClr val="303030"/>
              </a:solidFill>
            </a:endParaRPr>
          </a:p>
        </p:txBody>
      </p:sp>
      <p:sp>
        <p:nvSpPr>
          <p:cNvPr id="13" name="TextBox 12">
            <a:extLst>
              <a:ext uri="{FF2B5EF4-FFF2-40B4-BE49-F238E27FC236}">
                <a16:creationId xmlns:a16="http://schemas.microsoft.com/office/drawing/2014/main" id="{4EA857B0-77D8-4542-A116-D833080454A1}"/>
              </a:ext>
            </a:extLst>
          </p:cNvPr>
          <p:cNvSpPr txBox="1"/>
          <p:nvPr/>
        </p:nvSpPr>
        <p:spPr>
          <a:xfrm>
            <a:off x="495140" y="1521483"/>
            <a:ext cx="9001557" cy="542328"/>
          </a:xfrm>
          <a:prstGeom prst="rect">
            <a:avLst/>
          </a:prstGeom>
          <a:noFill/>
        </p:spPr>
        <p:txBody>
          <a:bodyPr wrap="square">
            <a:spAutoFit/>
          </a:bodyPr>
          <a:lstStyle/>
          <a:p>
            <a:pPr algn="ctr" defTabSz="742657" fontAlgn="auto">
              <a:spcBef>
                <a:spcPts val="0"/>
              </a:spcBef>
              <a:spcAft>
                <a:spcPts val="0"/>
              </a:spcAft>
            </a:pPr>
            <a:r>
              <a:rPr lang="en-US" sz="1462">
                <a:solidFill>
                  <a:srgbClr val="303030"/>
                </a:solidFill>
                <a:latin typeface="Calibri"/>
                <a:ea typeface="+mn-ea"/>
              </a:rPr>
              <a:t>A person must qualify for benefits before they can enroll with CareFirst CHPDC. The District of Columbia accepts applications and makes eligibility determinations. Applications are accepted online, in person and by mail. </a:t>
            </a:r>
          </a:p>
        </p:txBody>
      </p:sp>
    </p:spTree>
    <p:extLst>
      <p:ext uri="{BB962C8B-B14F-4D97-AF65-F5344CB8AC3E}">
        <p14:creationId xmlns:p14="http://schemas.microsoft.com/office/powerpoint/2010/main" val="28876106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040FDD-4A46-47B5-862C-000B007BBA70}"/>
              </a:ext>
            </a:extLst>
          </p:cNvPr>
          <p:cNvSpPr>
            <a:spLocks noGrp="1"/>
          </p:cNvSpPr>
          <p:nvPr>
            <p:ph type="title"/>
          </p:nvPr>
        </p:nvSpPr>
        <p:spPr/>
        <p:txBody>
          <a:bodyPr/>
          <a:lstStyle/>
          <a:p>
            <a:r>
              <a:rPr lang="en-US">
                <a:latin typeface="Oswald" panose="00000500000000000000" pitchFamily="2" charset="0"/>
                <a:ea typeface="Open Sans" panose="020B0606030504020204" pitchFamily="34" charset="0"/>
                <a:cs typeface="Open Sans" panose="020B0606030504020204" pitchFamily="34" charset="0"/>
              </a:rPr>
              <a:t>Continuity of Care/Requirements</a:t>
            </a:r>
          </a:p>
        </p:txBody>
      </p:sp>
      <p:graphicFrame>
        <p:nvGraphicFramePr>
          <p:cNvPr id="7" name="Content Placeholder 6">
            <a:extLst>
              <a:ext uri="{FF2B5EF4-FFF2-40B4-BE49-F238E27FC236}">
                <a16:creationId xmlns:a16="http://schemas.microsoft.com/office/drawing/2014/main" id="{EB67D754-E471-4AD0-BA8C-9B9FE62D8002}"/>
              </a:ext>
            </a:extLst>
          </p:cNvPr>
          <p:cNvGraphicFramePr>
            <a:graphicFrameLocks noGrp="1"/>
          </p:cNvGraphicFramePr>
          <p:nvPr>
            <p:ph idx="1"/>
          </p:nvPr>
        </p:nvGraphicFramePr>
        <p:xfrm>
          <a:off x="493271" y="1653352"/>
          <a:ext cx="8916283" cy="40236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Footer Placeholder 5">
            <a:extLst>
              <a:ext uri="{FF2B5EF4-FFF2-40B4-BE49-F238E27FC236}">
                <a16:creationId xmlns:a16="http://schemas.microsoft.com/office/drawing/2014/main" id="{FDA4B655-39AB-4FFE-8367-411019A08506}"/>
              </a:ext>
            </a:extLst>
          </p:cNvPr>
          <p:cNvSpPr>
            <a:spLocks noGrp="1"/>
          </p:cNvSpPr>
          <p:nvPr>
            <p:ph type="ftr" sz="quarter" idx="15"/>
          </p:nvPr>
        </p:nvSpPr>
        <p:spPr/>
        <p:txBody>
          <a:bodyPr/>
          <a:lstStyle/>
          <a:p>
            <a:pPr algn="r" defTabSz="742657" fontAlgn="auto">
              <a:spcBef>
                <a:spcPts val="0"/>
              </a:spcBef>
              <a:spcAft>
                <a:spcPts val="0"/>
              </a:spcAft>
              <a:defRPr/>
            </a:pPr>
            <a:r>
              <a:rPr lang="en-US">
                <a:solidFill>
                  <a:srgbClr val="E97200"/>
                </a:solidFill>
              </a:rPr>
              <a:t>Proprietary and Confidential</a:t>
            </a:r>
          </a:p>
        </p:txBody>
      </p:sp>
    </p:spTree>
    <p:extLst>
      <p:ext uri="{BB962C8B-B14F-4D97-AF65-F5344CB8AC3E}">
        <p14:creationId xmlns:p14="http://schemas.microsoft.com/office/powerpoint/2010/main" val="7411861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F47685E8-4C9E-4A4E-8E1F-0F94684DA024}"/>
              </a:ext>
            </a:extLst>
          </p:cNvPr>
          <p:cNvSpPr>
            <a:spLocks noGrp="1" noChangeArrowheads="1"/>
          </p:cNvSpPr>
          <p:nvPr>
            <p:ph type="title"/>
          </p:nvPr>
        </p:nvSpPr>
        <p:spPr>
          <a:xfrm>
            <a:off x="1302324" y="643830"/>
            <a:ext cx="7298176" cy="557034"/>
          </a:xfrm>
        </p:spPr>
        <p:txBody>
          <a:bodyPr/>
          <a:lstStyle/>
          <a:p>
            <a:pPr algn="ctr">
              <a:defRPr/>
            </a:pPr>
            <a:r>
              <a:rPr lang="en-US" altLang="en-US" sz="2599">
                <a:latin typeface="+mn-lt"/>
                <a:ea typeface="ＭＳ Ｐゴシック" panose="020B0600070205080204" pitchFamily="34" charset="-128"/>
              </a:rPr>
              <a:t>Agenda</a:t>
            </a:r>
          </a:p>
        </p:txBody>
      </p:sp>
      <p:sp>
        <p:nvSpPr>
          <p:cNvPr id="6147" name="Content Placeholder 1">
            <a:extLst>
              <a:ext uri="{FF2B5EF4-FFF2-40B4-BE49-F238E27FC236}">
                <a16:creationId xmlns:a16="http://schemas.microsoft.com/office/drawing/2014/main" id="{AB0BE675-E1C1-4610-B16C-EA657DE017B9}"/>
              </a:ext>
            </a:extLst>
          </p:cNvPr>
          <p:cNvSpPr>
            <a:spLocks noGrp="1" noChangeArrowheads="1"/>
          </p:cNvSpPr>
          <p:nvPr>
            <p:ph idx="1"/>
          </p:nvPr>
        </p:nvSpPr>
        <p:spPr>
          <a:xfrm>
            <a:off x="181550" y="1200864"/>
            <a:ext cx="9355641" cy="4146808"/>
          </a:xfrm>
        </p:spPr>
        <p:txBody>
          <a:bodyPr/>
          <a:lstStyle/>
          <a:p>
            <a:pPr marL="563453" lvl="1" indent="-371338">
              <a:spcBef>
                <a:spcPct val="0"/>
              </a:spcBef>
              <a:buFont typeface="+mj-lt"/>
              <a:buAutoNum type="arabicPeriod"/>
            </a:pPr>
            <a:r>
              <a:rPr lang="en-US" altLang="en-US" sz="2274" b="1">
                <a:ea typeface="ＭＳ Ｐゴシック" panose="020B0600070205080204" pitchFamily="34" charset="-128"/>
              </a:rPr>
              <a:t>Welcome &amp; Introduction</a:t>
            </a:r>
          </a:p>
          <a:p>
            <a:pPr marL="1021179" lvl="2" indent="-278503">
              <a:spcBef>
                <a:spcPct val="0"/>
              </a:spcBef>
              <a:buFont typeface="Arial" panose="020B0604020202020204" pitchFamily="34" charset="0"/>
              <a:buChar char="•"/>
            </a:pPr>
            <a:r>
              <a:rPr lang="en-US" altLang="en-US" sz="1949" b="1">
                <a:ea typeface="ＭＳ Ｐゴシック" panose="020B0600070205080204" pitchFamily="34" charset="-128"/>
              </a:rPr>
              <a:t>DHCF </a:t>
            </a:r>
            <a:r>
              <a:rPr lang="en-US" altLang="en-US" sz="2000" b="1">
                <a:solidFill>
                  <a:srgbClr val="000000"/>
                </a:solidFill>
                <a:latin typeface="Arial" panose="020B0604020202020204" pitchFamily="34" charset="0"/>
                <a:ea typeface="ＭＳ Ｐゴシック" panose="020B0600070205080204" pitchFamily="34" charset="-128"/>
                <a:cs typeface="Arial" panose="020B0604020202020204" pitchFamily="34" charset="0"/>
              </a:rPr>
              <a:t>Strategic Priorities</a:t>
            </a:r>
            <a:endParaRPr lang="en-US" altLang="en-US" sz="1949" b="1">
              <a:ea typeface="ＭＳ Ｐゴシック" panose="020B0600070205080204" pitchFamily="34" charset="-128"/>
            </a:endParaRPr>
          </a:p>
          <a:p>
            <a:pPr marL="1021179" lvl="2" indent="-278503">
              <a:spcBef>
                <a:spcPct val="0"/>
              </a:spcBef>
              <a:buFont typeface="Arial" panose="020B0604020202020204" pitchFamily="34" charset="0"/>
              <a:buChar char="•"/>
            </a:pPr>
            <a:r>
              <a:rPr lang="en-US" altLang="en-US" sz="1949" b="1">
                <a:ea typeface="ＭＳ Ｐゴシック" panose="020B0600070205080204" pitchFamily="34" charset="-128"/>
              </a:rPr>
              <a:t>Transition Background &amp; Key Takeaways</a:t>
            </a:r>
          </a:p>
          <a:p>
            <a:pPr marL="1021179" lvl="2" indent="-278503">
              <a:spcBef>
                <a:spcPct val="0"/>
              </a:spcBef>
              <a:buFont typeface="Arial" panose="020B0604020202020204" pitchFamily="34" charset="0"/>
              <a:buChar char="•"/>
            </a:pPr>
            <a:r>
              <a:rPr lang="en-US" altLang="en-US" sz="1949" b="1">
                <a:ea typeface="ＭＳ Ｐゴシック" panose="020B0600070205080204" pitchFamily="34" charset="-128"/>
              </a:rPr>
              <a:t>Continuity of Care Expectations</a:t>
            </a:r>
          </a:p>
          <a:p>
            <a:pPr marL="563453" lvl="1" indent="-371338">
              <a:lnSpc>
                <a:spcPct val="100000"/>
              </a:lnSpc>
              <a:spcBef>
                <a:spcPts val="975"/>
              </a:spcBef>
              <a:buFont typeface="+mj-lt"/>
              <a:buAutoNum type="arabicPeriod"/>
            </a:pPr>
            <a:r>
              <a:rPr lang="en-US" altLang="en-US" sz="1949">
                <a:ea typeface="ＭＳ Ｐゴシック" panose="020B0600070205080204" pitchFamily="34" charset="-128"/>
              </a:rPr>
              <a:t>DC’s Managed Care Organizations (MCO)</a:t>
            </a:r>
          </a:p>
          <a:p>
            <a:pPr marL="1021179" lvl="2" indent="-278503">
              <a:spcBef>
                <a:spcPts val="600"/>
              </a:spcBef>
              <a:buFont typeface="Arial" panose="020B0604020202020204" pitchFamily="34" charset="0"/>
              <a:buChar char="•"/>
            </a:pPr>
            <a:r>
              <a:rPr lang="en-US" altLang="en-US" sz="1624">
                <a:ea typeface="ＭＳ Ｐゴシック" panose="020B0600070205080204" pitchFamily="34" charset="-128"/>
              </a:rPr>
              <a:t>AmeriHealth Caritas District of Columbia, Inc</a:t>
            </a:r>
          </a:p>
          <a:p>
            <a:pPr marL="1021179" lvl="2" indent="-278503">
              <a:spcBef>
                <a:spcPts val="600"/>
              </a:spcBef>
              <a:buFont typeface="Arial" panose="020B0604020202020204" pitchFamily="34" charset="0"/>
              <a:buChar char="•"/>
            </a:pPr>
            <a:r>
              <a:rPr lang="en-US" altLang="en-US" sz="1624">
                <a:ea typeface="ＭＳ Ｐゴシック" panose="020B0600070205080204" pitchFamily="34" charset="-128"/>
              </a:rPr>
              <a:t>CareFirst BlueCross BlueShield Community Health Plan District of Columbia (formerly known as Trusted Health Plan)</a:t>
            </a:r>
          </a:p>
          <a:p>
            <a:pPr marL="1021179" lvl="2" indent="-278503">
              <a:spcBef>
                <a:spcPts val="600"/>
              </a:spcBef>
              <a:buFont typeface="Arial" panose="020B0604020202020204" pitchFamily="34" charset="0"/>
              <a:buChar char="•"/>
            </a:pPr>
            <a:r>
              <a:rPr lang="en-US" altLang="en-US" sz="1624">
                <a:ea typeface="ＭＳ Ｐゴシック" panose="020B0600070205080204" pitchFamily="34" charset="-128"/>
              </a:rPr>
              <a:t>MedStar Family Choice</a:t>
            </a:r>
          </a:p>
          <a:p>
            <a:pPr marL="563453" lvl="1" indent="-371338">
              <a:lnSpc>
                <a:spcPct val="100000"/>
              </a:lnSpc>
              <a:spcBef>
                <a:spcPts val="975"/>
              </a:spcBef>
              <a:buFont typeface="+mj-lt"/>
              <a:buAutoNum type="arabicPeriod"/>
            </a:pPr>
            <a:r>
              <a:rPr lang="en-US" altLang="en-US" sz="1949">
                <a:ea typeface="ＭＳ Ｐゴシック" panose="020B0600070205080204" pitchFamily="34" charset="-128"/>
              </a:rPr>
              <a:t>Questions &amp; Answers</a:t>
            </a:r>
          </a:p>
          <a:p>
            <a:pPr marL="563453" lvl="1" indent="-371338">
              <a:lnSpc>
                <a:spcPct val="100000"/>
              </a:lnSpc>
              <a:spcBef>
                <a:spcPts val="975"/>
              </a:spcBef>
              <a:buFont typeface="+mj-lt"/>
              <a:buAutoNum type="arabicPeriod"/>
            </a:pPr>
            <a:r>
              <a:rPr lang="en-US" altLang="en-US" sz="1949">
                <a:ea typeface="ＭＳ Ｐゴシック" panose="020B0600070205080204" pitchFamily="34" charset="-128"/>
              </a:rPr>
              <a:t>Additional Resources</a:t>
            </a:r>
          </a:p>
          <a:p>
            <a:pPr marL="563453" lvl="1" indent="-371338">
              <a:lnSpc>
                <a:spcPct val="100000"/>
              </a:lnSpc>
              <a:spcBef>
                <a:spcPts val="975"/>
              </a:spcBef>
              <a:buFont typeface="+mj-lt"/>
              <a:buAutoNum type="arabicPeriod"/>
            </a:pPr>
            <a:endParaRPr lang="en-US" altLang="en-US" sz="1949">
              <a:ea typeface="ＭＳ Ｐゴシック" panose="020B0600070205080204" pitchFamily="34" charset="-128"/>
            </a:endParaRPr>
          </a:p>
        </p:txBody>
      </p:sp>
      <p:grpSp>
        <p:nvGrpSpPr>
          <p:cNvPr id="6" name="Group 5">
            <a:extLst>
              <a:ext uri="{FF2B5EF4-FFF2-40B4-BE49-F238E27FC236}">
                <a16:creationId xmlns:a16="http://schemas.microsoft.com/office/drawing/2014/main" id="{B1E9289D-F926-403D-8BEA-DD7390DC7FFD}"/>
              </a:ext>
            </a:extLst>
          </p:cNvPr>
          <p:cNvGrpSpPr/>
          <p:nvPr/>
        </p:nvGrpSpPr>
        <p:grpSpPr>
          <a:xfrm>
            <a:off x="8604073" y="83735"/>
            <a:ext cx="1224139" cy="830666"/>
            <a:chOff x="4113212" y="214312"/>
            <a:chExt cx="2133600" cy="1447800"/>
          </a:xfrm>
        </p:grpSpPr>
        <p:sp>
          <p:nvSpPr>
            <p:cNvPr id="7" name="Rectangle 6">
              <a:extLst>
                <a:ext uri="{FF2B5EF4-FFF2-40B4-BE49-F238E27FC236}">
                  <a16:creationId xmlns:a16="http://schemas.microsoft.com/office/drawing/2014/main" id="{D79FAF07-AC86-405B-9199-B3AA394C5B19}"/>
                </a:ext>
              </a:extLst>
            </p:cNvPr>
            <p:cNvSpPr/>
            <p:nvPr/>
          </p:nvSpPr>
          <p:spPr bwMode="auto">
            <a:xfrm>
              <a:off x="4113212" y="214312"/>
              <a:ext cx="2133600" cy="14478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234950" marR="0" indent="-234950" algn="l" defTabSz="914400" rtl="0" eaLnBrk="0" fontAlgn="base" latinLnBrk="0" hangingPunct="0">
                <a:lnSpc>
                  <a:spcPct val="100000"/>
                </a:lnSpc>
                <a:spcBef>
                  <a:spcPct val="100000"/>
                </a:spcBef>
                <a:spcAft>
                  <a:spcPct val="0"/>
                </a:spcAft>
                <a:buClr>
                  <a:srgbClr val="0B1F65"/>
                </a:buClr>
                <a:buSzTx/>
                <a:buFont typeface="Webdings" pitchFamily="-112" charset="2"/>
                <a:buNone/>
                <a:tabLst/>
              </a:pPr>
              <a:endParaRPr kumimoji="0" lang="en-US" sz="1400" b="0" i="0" u="none" strike="noStrike" cap="none" normalizeH="0" baseline="0">
                <a:ln>
                  <a:noFill/>
                </a:ln>
                <a:solidFill>
                  <a:schemeClr val="tx1"/>
                </a:solidFill>
                <a:effectLst/>
                <a:latin typeface="Arial" pitchFamily="-112" charset="0"/>
              </a:endParaRPr>
            </a:p>
          </p:txBody>
        </p:sp>
        <p:pic>
          <p:nvPicPr>
            <p:cNvPr id="8" name="Picture 2" descr="Department of Health Care Finance">
              <a:extLst>
                <a:ext uri="{FF2B5EF4-FFF2-40B4-BE49-F238E27FC236}">
                  <a16:creationId xmlns:a16="http://schemas.microsoft.com/office/drawing/2014/main" id="{7245455F-D818-4DBA-B12D-4278269A26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5612" y="381000"/>
              <a:ext cx="1905000" cy="1114425"/>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D1CFE3-4C3C-463A-8ED8-8F8DAF895509}"/>
              </a:ext>
            </a:extLst>
          </p:cNvPr>
          <p:cNvSpPr>
            <a:spLocks noGrp="1"/>
          </p:cNvSpPr>
          <p:nvPr>
            <p:ph type="title"/>
          </p:nvPr>
        </p:nvSpPr>
        <p:spPr/>
        <p:txBody>
          <a:bodyPr/>
          <a:lstStyle/>
          <a:p>
            <a:r>
              <a:rPr lang="en-US"/>
              <a:t>Access Standards</a:t>
            </a:r>
          </a:p>
        </p:txBody>
      </p:sp>
      <p:sp>
        <p:nvSpPr>
          <p:cNvPr id="3" name="Content Placeholder 2">
            <a:extLst>
              <a:ext uri="{FF2B5EF4-FFF2-40B4-BE49-F238E27FC236}">
                <a16:creationId xmlns:a16="http://schemas.microsoft.com/office/drawing/2014/main" id="{A437CEDF-82E3-40A5-8777-8554A423EFFA}"/>
              </a:ext>
            </a:extLst>
          </p:cNvPr>
          <p:cNvSpPr>
            <a:spLocks noGrp="1"/>
          </p:cNvSpPr>
          <p:nvPr>
            <p:ph idx="1"/>
          </p:nvPr>
        </p:nvSpPr>
        <p:spPr/>
        <p:txBody>
          <a:bodyPr/>
          <a:lstStyle/>
          <a:p>
            <a:r>
              <a:rPr lang="en-US"/>
              <a:t>Appointment scheduling and wait times should comply with access standards.</a:t>
            </a:r>
          </a:p>
          <a:p>
            <a:r>
              <a:rPr lang="en-US"/>
              <a:t>If a provider becomes unable to meet the standards, contact your Provider Relations Representative immediately.</a:t>
            </a:r>
          </a:p>
          <a:p>
            <a:endParaRPr lang="en-US"/>
          </a:p>
        </p:txBody>
      </p:sp>
      <p:sp>
        <p:nvSpPr>
          <p:cNvPr id="6" name="Footer Placeholder 5">
            <a:extLst>
              <a:ext uri="{FF2B5EF4-FFF2-40B4-BE49-F238E27FC236}">
                <a16:creationId xmlns:a16="http://schemas.microsoft.com/office/drawing/2014/main" id="{91C76CB5-22F7-462C-92A6-CF76D83D2FB2}"/>
              </a:ext>
            </a:extLst>
          </p:cNvPr>
          <p:cNvSpPr>
            <a:spLocks noGrp="1"/>
          </p:cNvSpPr>
          <p:nvPr>
            <p:ph type="ftr" sz="quarter" idx="15"/>
          </p:nvPr>
        </p:nvSpPr>
        <p:spPr/>
        <p:txBody>
          <a:bodyPr/>
          <a:lstStyle/>
          <a:p>
            <a:pPr algn="r" defTabSz="742657" fontAlgn="auto">
              <a:spcBef>
                <a:spcPts val="0"/>
              </a:spcBef>
              <a:spcAft>
                <a:spcPts val="0"/>
              </a:spcAft>
            </a:pPr>
            <a:r>
              <a:rPr lang="en-US">
                <a:solidFill>
                  <a:srgbClr val="E97200"/>
                </a:solidFill>
              </a:rPr>
              <a:t>Proprietary and Confidential</a:t>
            </a:r>
          </a:p>
        </p:txBody>
      </p:sp>
      <p:graphicFrame>
        <p:nvGraphicFramePr>
          <p:cNvPr id="7" name="Table 7">
            <a:extLst>
              <a:ext uri="{FF2B5EF4-FFF2-40B4-BE49-F238E27FC236}">
                <a16:creationId xmlns:a16="http://schemas.microsoft.com/office/drawing/2014/main" id="{A6F5E147-6201-4A92-8A95-A55E10945641}"/>
              </a:ext>
            </a:extLst>
          </p:cNvPr>
          <p:cNvGraphicFramePr>
            <a:graphicFrameLocks noGrp="1"/>
          </p:cNvGraphicFramePr>
          <p:nvPr/>
        </p:nvGraphicFramePr>
        <p:xfrm>
          <a:off x="958293" y="2502845"/>
          <a:ext cx="7986239" cy="2520968"/>
        </p:xfrm>
        <a:graphic>
          <a:graphicData uri="http://schemas.openxmlformats.org/drawingml/2006/table">
            <a:tbl>
              <a:tblPr firstRow="1" bandRow="1">
                <a:tableStyleId>{5C22544A-7EE6-4342-B048-85BDC9FD1C3A}</a:tableStyleId>
              </a:tblPr>
              <a:tblGrid>
                <a:gridCol w="3489391">
                  <a:extLst>
                    <a:ext uri="{9D8B030D-6E8A-4147-A177-3AD203B41FA5}">
                      <a16:colId xmlns:a16="http://schemas.microsoft.com/office/drawing/2014/main" val="695393562"/>
                    </a:ext>
                  </a:extLst>
                </a:gridCol>
                <a:gridCol w="4496848">
                  <a:extLst>
                    <a:ext uri="{9D8B030D-6E8A-4147-A177-3AD203B41FA5}">
                      <a16:colId xmlns:a16="http://schemas.microsoft.com/office/drawing/2014/main" val="1465888228"/>
                    </a:ext>
                  </a:extLst>
                </a:gridCol>
              </a:tblGrid>
              <a:tr h="301211">
                <a:tc>
                  <a:txBody>
                    <a:bodyPr/>
                    <a:lstStyle/>
                    <a:p>
                      <a:pPr algn="ctr"/>
                      <a:r>
                        <a:rPr lang="en-US" sz="1500">
                          <a:latin typeface="Open Sans" panose="020B0606030504020204" pitchFamily="34" charset="0"/>
                          <a:ea typeface="Open Sans" panose="020B0606030504020204" pitchFamily="34" charset="0"/>
                          <a:cs typeface="Open Sans" panose="020B0606030504020204" pitchFamily="34" charset="0"/>
                        </a:rPr>
                        <a:t>Type of Care</a:t>
                      </a:r>
                    </a:p>
                  </a:txBody>
                  <a:tcPr marL="74271" marR="74271" marT="37136" marB="37136"/>
                </a:tc>
                <a:tc>
                  <a:txBody>
                    <a:bodyPr/>
                    <a:lstStyle/>
                    <a:p>
                      <a:pPr algn="ctr"/>
                      <a:r>
                        <a:rPr lang="en-US" sz="1500">
                          <a:latin typeface="Open Sans" panose="020B0606030504020204" pitchFamily="34" charset="0"/>
                          <a:ea typeface="Open Sans" panose="020B0606030504020204" pitchFamily="34" charset="0"/>
                          <a:cs typeface="Open Sans" panose="020B0606030504020204" pitchFamily="34" charset="0"/>
                        </a:rPr>
                        <a:t>Access Standard</a:t>
                      </a:r>
                    </a:p>
                  </a:txBody>
                  <a:tcPr marL="74271" marR="74271" marT="37136" marB="37136"/>
                </a:tc>
                <a:extLst>
                  <a:ext uri="{0D108BD9-81ED-4DB2-BD59-A6C34878D82A}">
                    <a16:rowId xmlns:a16="http://schemas.microsoft.com/office/drawing/2014/main" val="2613518186"/>
                  </a:ext>
                </a:extLst>
              </a:tr>
              <a:tr h="301211">
                <a:tc>
                  <a:txBody>
                    <a:bodyPr/>
                    <a:lstStyle/>
                    <a:p>
                      <a:pPr algn="ctr" fontAlgn="b">
                        <a:buClr>
                          <a:schemeClr val="accent1"/>
                        </a:buClr>
                        <a:buSzPts val="1100"/>
                        <a:buFont typeface="Calibri" panose="020F0502020204030204" pitchFamily="34" charset="0"/>
                        <a:buNone/>
                      </a:pPr>
                      <a:r>
                        <a:rPr lang="en-US" sz="1500" b="0" i="0" u="none" strike="noStrike">
                          <a:solidFill>
                            <a:schemeClr val="tx1"/>
                          </a:solidFill>
                          <a:effectLst/>
                          <a:latin typeface="Open Sans" panose="020B0606030504020204" pitchFamily="34" charset="0"/>
                          <a:ea typeface="Open Sans" panose="020B0606030504020204" pitchFamily="34" charset="0"/>
                          <a:cs typeface="Open Sans" panose="020B0606030504020204" pitchFamily="34" charset="0"/>
                        </a:rPr>
                        <a:t>Routine Primary Care</a:t>
                      </a:r>
                    </a:p>
                  </a:txBody>
                  <a:tcPr marL="5158" marR="5158" marT="5158" marB="0" anchor="ctr"/>
                </a:tc>
                <a:tc>
                  <a:txBody>
                    <a:bodyPr/>
                    <a:lstStyle/>
                    <a:p>
                      <a:pPr algn="ctr" fontAlgn="b"/>
                      <a:r>
                        <a:rPr lang="en-US" sz="1500" b="0" i="0" u="none" strike="noStrike">
                          <a:solidFill>
                            <a:schemeClr val="tx1"/>
                          </a:solidFill>
                          <a:effectLst/>
                          <a:latin typeface="Open Sans" panose="020B0606030504020204" pitchFamily="34" charset="0"/>
                          <a:ea typeface="Open Sans" panose="020B0606030504020204" pitchFamily="34" charset="0"/>
                          <a:cs typeface="Open Sans" panose="020B0606030504020204" pitchFamily="34" charset="0"/>
                        </a:rPr>
                        <a:t>30 days within request</a:t>
                      </a:r>
                    </a:p>
                  </a:txBody>
                  <a:tcPr marL="5158" marR="5158" marT="5158" marB="0" anchor="ctr"/>
                </a:tc>
                <a:extLst>
                  <a:ext uri="{0D108BD9-81ED-4DB2-BD59-A6C34878D82A}">
                    <a16:rowId xmlns:a16="http://schemas.microsoft.com/office/drawing/2014/main" val="3710638851"/>
                  </a:ext>
                </a:extLst>
              </a:tr>
              <a:tr h="673598">
                <a:tc>
                  <a:txBody>
                    <a:bodyPr/>
                    <a:lstStyle/>
                    <a:p>
                      <a:pPr algn="ctr" fontAlgn="b">
                        <a:buClr>
                          <a:schemeClr val="accent1"/>
                        </a:buClr>
                        <a:buSzPts val="1100"/>
                        <a:buFont typeface="Calibri" panose="020F0502020204030204" pitchFamily="34" charset="0"/>
                        <a:buNone/>
                      </a:pPr>
                      <a:r>
                        <a:rPr lang="en-US" sz="1500" b="0" i="0" u="none" strike="noStrike">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Acute Care</a:t>
                      </a:r>
                    </a:p>
                  </a:txBody>
                  <a:tcPr marL="5158" marR="5158" marT="5158" marB="0" anchor="ctr"/>
                </a:tc>
                <a:tc>
                  <a:txBody>
                    <a:bodyPr/>
                    <a:lstStyle/>
                    <a:p>
                      <a:pPr algn="ctr" fontAlgn="b"/>
                      <a:r>
                        <a:rPr lang="en-US" sz="1500" b="0" i="0" u="none" strike="noStrike">
                          <a:solidFill>
                            <a:schemeClr val="tx1"/>
                          </a:solidFill>
                          <a:effectLst/>
                          <a:latin typeface="Open Sans" panose="020B0606030504020204" pitchFamily="34" charset="0"/>
                          <a:ea typeface="Open Sans" panose="020B0606030504020204" pitchFamily="34" charset="0"/>
                          <a:cs typeface="Open Sans" panose="020B0606030504020204" pitchFamily="34" charset="0"/>
                        </a:rPr>
                        <a:t>Enrollees with persistent symptoms must be treated no later than the end of the following working day after their initial contact with the PCP site</a:t>
                      </a:r>
                    </a:p>
                  </a:txBody>
                  <a:tcPr marL="5158" marR="5158" marT="5158" marB="0" anchor="ctr"/>
                </a:tc>
                <a:extLst>
                  <a:ext uri="{0D108BD9-81ED-4DB2-BD59-A6C34878D82A}">
                    <a16:rowId xmlns:a16="http://schemas.microsoft.com/office/drawing/2014/main" val="3138815726"/>
                  </a:ext>
                </a:extLst>
              </a:tr>
              <a:tr h="450785">
                <a:tc>
                  <a:txBody>
                    <a:bodyPr/>
                    <a:lstStyle/>
                    <a:p>
                      <a:pPr algn="ctr" fontAlgn="b">
                        <a:buClr>
                          <a:schemeClr val="accent1"/>
                        </a:buClr>
                        <a:buSzPts val="1100"/>
                        <a:buFont typeface="Calibri" panose="020F0502020204030204" pitchFamily="34" charset="0"/>
                        <a:buNone/>
                      </a:pPr>
                      <a:r>
                        <a:rPr lang="en-US" sz="1500" b="0" i="0" u="none" strike="noStrike">
                          <a:solidFill>
                            <a:schemeClr val="tx1"/>
                          </a:solidFill>
                          <a:effectLst/>
                          <a:latin typeface="Open Sans" panose="020B0606030504020204" pitchFamily="34" charset="0"/>
                          <a:ea typeface="Open Sans" panose="020B0606030504020204" pitchFamily="34" charset="0"/>
                          <a:cs typeface="Open Sans" panose="020B0606030504020204" pitchFamily="34" charset="0"/>
                        </a:rPr>
                        <a:t>Emergency Care</a:t>
                      </a:r>
                    </a:p>
                  </a:txBody>
                  <a:tcPr marL="5158" marR="5158" marT="5158" marB="0" anchor="ctr"/>
                </a:tc>
                <a:tc>
                  <a:txBody>
                    <a:bodyPr/>
                    <a:lstStyle/>
                    <a:p>
                      <a:pPr algn="ctr" fontAlgn="b"/>
                      <a:r>
                        <a:rPr lang="en-US" sz="1500" b="0" i="0" u="none" strike="noStrike">
                          <a:solidFill>
                            <a:schemeClr val="tx1"/>
                          </a:solidFill>
                          <a:effectLst/>
                          <a:latin typeface="Open Sans" panose="020B0606030504020204" pitchFamily="34" charset="0"/>
                          <a:ea typeface="Open Sans" panose="020B0606030504020204" pitchFamily="34" charset="0"/>
                          <a:cs typeface="Open Sans" panose="020B0606030504020204" pitchFamily="34" charset="0"/>
                        </a:rPr>
                        <a:t>Enrollee with emergency care needs must be triaged and treated immediately upon presentation</a:t>
                      </a:r>
                    </a:p>
                  </a:txBody>
                  <a:tcPr marL="5158" marR="5158" marT="5158" marB="0" anchor="ctr"/>
                </a:tc>
                <a:extLst>
                  <a:ext uri="{0D108BD9-81ED-4DB2-BD59-A6C34878D82A}">
                    <a16:rowId xmlns:a16="http://schemas.microsoft.com/office/drawing/2014/main" val="2931905369"/>
                  </a:ext>
                </a:extLst>
              </a:tr>
              <a:tr h="301211">
                <a:tc>
                  <a:txBody>
                    <a:bodyPr/>
                    <a:lstStyle/>
                    <a:p>
                      <a:pPr algn="ctr" fontAlgn="b">
                        <a:buClr>
                          <a:schemeClr val="accent1"/>
                        </a:buClr>
                        <a:buSzPts val="1100"/>
                        <a:buFont typeface="Calibri" panose="020F0502020204030204" pitchFamily="34" charset="0"/>
                        <a:buNone/>
                      </a:pPr>
                      <a:r>
                        <a:rPr lang="en-US" sz="1500" b="0" i="0" u="none" strike="noStrike">
                          <a:solidFill>
                            <a:schemeClr val="tx1"/>
                          </a:solidFill>
                          <a:effectLst/>
                          <a:latin typeface="Open Sans" panose="020B0606030504020204" pitchFamily="34" charset="0"/>
                          <a:ea typeface="Open Sans" panose="020B0606030504020204" pitchFamily="34" charset="0"/>
                          <a:cs typeface="Open Sans" panose="020B0606030504020204" pitchFamily="34" charset="0"/>
                        </a:rPr>
                        <a:t> After-Hours Care</a:t>
                      </a:r>
                    </a:p>
                  </a:txBody>
                  <a:tcPr marL="5158" marR="5158" marT="5158" marB="0" anchor="ctr"/>
                </a:tc>
                <a:tc>
                  <a:txBody>
                    <a:bodyPr/>
                    <a:lstStyle/>
                    <a:p>
                      <a:pPr algn="ctr" fontAlgn="b"/>
                      <a:r>
                        <a:rPr lang="en-US" sz="1500" b="0" i="0" u="none" strike="noStrike">
                          <a:solidFill>
                            <a:schemeClr val="tx1"/>
                          </a:solidFill>
                          <a:effectLst/>
                          <a:latin typeface="Open Sans" panose="020B0606030504020204" pitchFamily="34" charset="0"/>
                          <a:ea typeface="Open Sans" panose="020B0606030504020204" pitchFamily="34" charset="0"/>
                          <a:cs typeface="Open Sans" panose="020B0606030504020204" pitchFamily="34" charset="0"/>
                        </a:rPr>
                        <a:t>Available by phone 24/7</a:t>
                      </a:r>
                    </a:p>
                  </a:txBody>
                  <a:tcPr marL="5158" marR="5158" marT="5158" marB="0" anchor="ctr"/>
                </a:tc>
                <a:extLst>
                  <a:ext uri="{0D108BD9-81ED-4DB2-BD59-A6C34878D82A}">
                    <a16:rowId xmlns:a16="http://schemas.microsoft.com/office/drawing/2014/main" val="572828331"/>
                  </a:ext>
                </a:extLst>
              </a:tr>
              <a:tr h="450785">
                <a:tc>
                  <a:txBody>
                    <a:bodyPr/>
                    <a:lstStyle/>
                    <a:p>
                      <a:pPr algn="ctr" fontAlgn="b">
                        <a:buClr>
                          <a:schemeClr val="accent1"/>
                        </a:buClr>
                        <a:buSzPts val="1100"/>
                        <a:buFont typeface="Calibri" panose="020F0502020204030204" pitchFamily="34" charset="0"/>
                        <a:buNone/>
                      </a:pPr>
                      <a:r>
                        <a:rPr lang="en-US" sz="1500" b="0" i="0" u="none" strike="noStrike">
                          <a:solidFill>
                            <a:schemeClr val="tx1"/>
                          </a:solidFill>
                          <a:effectLst/>
                          <a:latin typeface="Open Sans" panose="020B0606030504020204" pitchFamily="34" charset="0"/>
                          <a:ea typeface="Open Sans" panose="020B0606030504020204" pitchFamily="34" charset="0"/>
                          <a:cs typeface="Open Sans" panose="020B0606030504020204" pitchFamily="34" charset="0"/>
                        </a:rPr>
                        <a:t> Office Hours Wait</a:t>
                      </a:r>
                    </a:p>
                  </a:txBody>
                  <a:tcPr marL="5158" marR="5158" marT="5158" marB="0" anchor="ctr"/>
                </a:tc>
                <a:tc>
                  <a:txBody>
                    <a:bodyPr/>
                    <a:lstStyle/>
                    <a:p>
                      <a:pPr algn="ctr" fontAlgn="b"/>
                      <a:r>
                        <a:rPr lang="en-US" sz="1500" b="0" i="0" u="none" strike="noStrike">
                          <a:solidFill>
                            <a:schemeClr val="tx1"/>
                          </a:solidFill>
                          <a:effectLst/>
                          <a:latin typeface="Open Sans" panose="020B0606030504020204" pitchFamily="34" charset="0"/>
                          <a:ea typeface="Open Sans" panose="020B0606030504020204" pitchFamily="34" charset="0"/>
                          <a:cs typeface="Open Sans" panose="020B0606030504020204" pitchFamily="34" charset="0"/>
                        </a:rPr>
                        <a:t>Should not exceed 45 minutes of arrival of appointment time </a:t>
                      </a:r>
                    </a:p>
                  </a:txBody>
                  <a:tcPr marL="5158" marR="5158" marT="5158" marB="0" anchor="ctr"/>
                </a:tc>
                <a:extLst>
                  <a:ext uri="{0D108BD9-81ED-4DB2-BD59-A6C34878D82A}">
                    <a16:rowId xmlns:a16="http://schemas.microsoft.com/office/drawing/2014/main" val="384163714"/>
                  </a:ext>
                </a:extLst>
              </a:tr>
            </a:tbl>
          </a:graphicData>
        </a:graphic>
      </p:graphicFrame>
    </p:spTree>
    <p:extLst>
      <p:ext uri="{BB962C8B-B14F-4D97-AF65-F5344CB8AC3E}">
        <p14:creationId xmlns:p14="http://schemas.microsoft.com/office/powerpoint/2010/main" val="26661007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30D549-781F-4877-A38B-4F99077A49EE}"/>
              </a:ext>
            </a:extLst>
          </p:cNvPr>
          <p:cNvSpPr>
            <a:spLocks noGrp="1"/>
          </p:cNvSpPr>
          <p:nvPr>
            <p:ph type="title"/>
          </p:nvPr>
        </p:nvSpPr>
        <p:spPr/>
        <p:txBody>
          <a:bodyPr/>
          <a:lstStyle/>
          <a:p>
            <a:r>
              <a:rPr lang="en-US"/>
              <a:t>Referrals</a:t>
            </a:r>
          </a:p>
        </p:txBody>
      </p:sp>
      <p:graphicFrame>
        <p:nvGraphicFramePr>
          <p:cNvPr id="7" name="Content Placeholder 6">
            <a:extLst>
              <a:ext uri="{FF2B5EF4-FFF2-40B4-BE49-F238E27FC236}">
                <a16:creationId xmlns:a16="http://schemas.microsoft.com/office/drawing/2014/main" id="{DEB10B3A-E2BB-412E-8DA2-10FD1A8C2B9F}"/>
              </a:ext>
            </a:extLst>
          </p:cNvPr>
          <p:cNvGraphicFramePr>
            <a:graphicFrameLocks noGrp="1"/>
          </p:cNvGraphicFramePr>
          <p:nvPr>
            <p:ph idx="1"/>
          </p:nvPr>
        </p:nvGraphicFramePr>
        <p:xfrm>
          <a:off x="495141" y="1696006"/>
          <a:ext cx="8916283" cy="40236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Footer Placeholder 5">
            <a:extLst>
              <a:ext uri="{FF2B5EF4-FFF2-40B4-BE49-F238E27FC236}">
                <a16:creationId xmlns:a16="http://schemas.microsoft.com/office/drawing/2014/main" id="{C9A3A9AF-5B1B-4BA5-A14A-67BF01B5314B}"/>
              </a:ext>
            </a:extLst>
          </p:cNvPr>
          <p:cNvSpPr>
            <a:spLocks noGrp="1"/>
          </p:cNvSpPr>
          <p:nvPr>
            <p:ph type="ftr" sz="quarter" idx="15"/>
          </p:nvPr>
        </p:nvSpPr>
        <p:spPr/>
        <p:txBody>
          <a:bodyPr/>
          <a:lstStyle/>
          <a:p>
            <a:pPr algn="r" defTabSz="742657" fontAlgn="auto">
              <a:spcBef>
                <a:spcPts val="0"/>
              </a:spcBef>
              <a:spcAft>
                <a:spcPts val="0"/>
              </a:spcAft>
            </a:pPr>
            <a:r>
              <a:rPr lang="en-US">
                <a:solidFill>
                  <a:srgbClr val="E97200"/>
                </a:solidFill>
              </a:rPr>
              <a:t>Proprietary and Confidential</a:t>
            </a:r>
          </a:p>
        </p:txBody>
      </p:sp>
    </p:spTree>
    <p:extLst>
      <p:ext uri="{BB962C8B-B14F-4D97-AF65-F5344CB8AC3E}">
        <p14:creationId xmlns:p14="http://schemas.microsoft.com/office/powerpoint/2010/main" val="25736017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C000F6-1175-43A8-860E-7521424440C4}"/>
              </a:ext>
            </a:extLst>
          </p:cNvPr>
          <p:cNvSpPr>
            <a:spLocks noGrp="1"/>
          </p:cNvSpPr>
          <p:nvPr>
            <p:ph type="title"/>
          </p:nvPr>
        </p:nvSpPr>
        <p:spPr/>
        <p:txBody>
          <a:bodyPr/>
          <a:lstStyle/>
          <a:p>
            <a:r>
              <a:rPr lang="en-US"/>
              <a:t>Prior Authorizations</a:t>
            </a:r>
          </a:p>
        </p:txBody>
      </p:sp>
      <p:graphicFrame>
        <p:nvGraphicFramePr>
          <p:cNvPr id="7" name="Content Placeholder 6">
            <a:extLst>
              <a:ext uri="{FF2B5EF4-FFF2-40B4-BE49-F238E27FC236}">
                <a16:creationId xmlns:a16="http://schemas.microsoft.com/office/drawing/2014/main" id="{3DD79BB2-34C6-4E0B-8295-10E24517FD1E}"/>
              </a:ext>
            </a:extLst>
          </p:cNvPr>
          <p:cNvGraphicFramePr>
            <a:graphicFrameLocks noGrp="1"/>
          </p:cNvGraphicFramePr>
          <p:nvPr>
            <p:ph idx="1"/>
            <p:extLst>
              <p:ext uri="{D42A27DB-BD31-4B8C-83A1-F6EECF244321}">
                <p14:modId xmlns:p14="http://schemas.microsoft.com/office/powerpoint/2010/main" val="4081302038"/>
              </p:ext>
            </p:extLst>
          </p:nvPr>
        </p:nvGraphicFramePr>
        <p:xfrm>
          <a:off x="429771" y="1503372"/>
          <a:ext cx="9043282" cy="45654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Footer Placeholder 5">
            <a:extLst>
              <a:ext uri="{FF2B5EF4-FFF2-40B4-BE49-F238E27FC236}">
                <a16:creationId xmlns:a16="http://schemas.microsoft.com/office/drawing/2014/main" id="{EC3936BF-81CD-45F7-8040-8B118700B23A}"/>
              </a:ext>
            </a:extLst>
          </p:cNvPr>
          <p:cNvSpPr>
            <a:spLocks noGrp="1"/>
          </p:cNvSpPr>
          <p:nvPr>
            <p:ph type="ftr" sz="quarter" idx="15"/>
          </p:nvPr>
        </p:nvSpPr>
        <p:spPr/>
        <p:txBody>
          <a:bodyPr/>
          <a:lstStyle/>
          <a:p>
            <a:pPr algn="r" defTabSz="742657" fontAlgn="auto">
              <a:spcBef>
                <a:spcPts val="0"/>
              </a:spcBef>
              <a:spcAft>
                <a:spcPts val="0"/>
              </a:spcAft>
            </a:pPr>
            <a:r>
              <a:rPr lang="en-US">
                <a:solidFill>
                  <a:srgbClr val="E97200"/>
                </a:solidFill>
              </a:rPr>
              <a:t>Proprietary and Confidential</a:t>
            </a:r>
          </a:p>
        </p:txBody>
      </p:sp>
    </p:spTree>
    <p:extLst>
      <p:ext uri="{BB962C8B-B14F-4D97-AF65-F5344CB8AC3E}">
        <p14:creationId xmlns:p14="http://schemas.microsoft.com/office/powerpoint/2010/main" val="500883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C000F6-1175-43A8-860E-7521424440C4}"/>
              </a:ext>
            </a:extLst>
          </p:cNvPr>
          <p:cNvSpPr>
            <a:spLocks noGrp="1"/>
          </p:cNvSpPr>
          <p:nvPr>
            <p:ph type="title"/>
          </p:nvPr>
        </p:nvSpPr>
        <p:spPr/>
        <p:txBody>
          <a:bodyPr/>
          <a:lstStyle/>
          <a:p>
            <a:r>
              <a:rPr lang="en-US"/>
              <a:t>Prior Authorizations</a:t>
            </a:r>
          </a:p>
        </p:txBody>
      </p:sp>
      <p:graphicFrame>
        <p:nvGraphicFramePr>
          <p:cNvPr id="4" name="Content Placeholder 3">
            <a:extLst>
              <a:ext uri="{FF2B5EF4-FFF2-40B4-BE49-F238E27FC236}">
                <a16:creationId xmlns:a16="http://schemas.microsoft.com/office/drawing/2014/main" id="{414D4C04-A830-47EF-8186-25354C0A88B9}"/>
              </a:ext>
            </a:extLst>
          </p:cNvPr>
          <p:cNvGraphicFramePr>
            <a:graphicFrameLocks noGrp="1"/>
          </p:cNvGraphicFramePr>
          <p:nvPr>
            <p:ph idx="1"/>
            <p:extLst>
              <p:ext uri="{D42A27DB-BD31-4B8C-83A1-F6EECF244321}">
                <p14:modId xmlns:p14="http://schemas.microsoft.com/office/powerpoint/2010/main" val="2045104210"/>
              </p:ext>
            </p:extLst>
          </p:nvPr>
        </p:nvGraphicFramePr>
        <p:xfrm>
          <a:off x="202019" y="1158949"/>
          <a:ext cx="9505507" cy="51780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Footer Placeholder 5">
            <a:extLst>
              <a:ext uri="{FF2B5EF4-FFF2-40B4-BE49-F238E27FC236}">
                <a16:creationId xmlns:a16="http://schemas.microsoft.com/office/drawing/2014/main" id="{EC3936BF-81CD-45F7-8040-8B118700B23A}"/>
              </a:ext>
            </a:extLst>
          </p:cNvPr>
          <p:cNvSpPr>
            <a:spLocks noGrp="1"/>
          </p:cNvSpPr>
          <p:nvPr>
            <p:ph type="ftr" sz="quarter" idx="15"/>
          </p:nvPr>
        </p:nvSpPr>
        <p:spPr/>
        <p:txBody>
          <a:bodyPr/>
          <a:lstStyle/>
          <a:p>
            <a:pPr algn="r" defTabSz="742657" fontAlgn="auto">
              <a:spcBef>
                <a:spcPts val="0"/>
              </a:spcBef>
              <a:spcAft>
                <a:spcPts val="0"/>
              </a:spcAft>
            </a:pPr>
            <a:r>
              <a:rPr lang="en-US">
                <a:solidFill>
                  <a:srgbClr val="E97200"/>
                </a:solidFill>
              </a:rPr>
              <a:t>Proprietary and Confidential</a:t>
            </a:r>
          </a:p>
        </p:txBody>
      </p:sp>
    </p:spTree>
    <p:extLst>
      <p:ext uri="{BB962C8B-B14F-4D97-AF65-F5344CB8AC3E}">
        <p14:creationId xmlns:p14="http://schemas.microsoft.com/office/powerpoint/2010/main" val="25951691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597FF-200E-4DA6-B900-462BAA93A292}"/>
              </a:ext>
            </a:extLst>
          </p:cNvPr>
          <p:cNvSpPr>
            <a:spLocks noGrp="1"/>
          </p:cNvSpPr>
          <p:nvPr>
            <p:ph type="title"/>
          </p:nvPr>
        </p:nvSpPr>
        <p:spPr/>
        <p:txBody>
          <a:bodyPr/>
          <a:lstStyle/>
          <a:p>
            <a:r>
              <a:rPr lang="en-US"/>
              <a:t>Credentialing	</a:t>
            </a:r>
          </a:p>
        </p:txBody>
      </p:sp>
      <p:graphicFrame>
        <p:nvGraphicFramePr>
          <p:cNvPr id="7" name="Content Placeholder 6">
            <a:extLst>
              <a:ext uri="{FF2B5EF4-FFF2-40B4-BE49-F238E27FC236}">
                <a16:creationId xmlns:a16="http://schemas.microsoft.com/office/drawing/2014/main" id="{A50D907E-DFE4-4B48-8092-A8681D0F22C3}"/>
              </a:ext>
            </a:extLst>
          </p:cNvPr>
          <p:cNvGraphicFramePr>
            <a:graphicFrameLocks noGrp="1"/>
          </p:cNvGraphicFramePr>
          <p:nvPr>
            <p:ph idx="1"/>
          </p:nvPr>
        </p:nvGraphicFramePr>
        <p:xfrm>
          <a:off x="495141" y="1386542"/>
          <a:ext cx="8916283" cy="455724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Footer Placeholder 5">
            <a:extLst>
              <a:ext uri="{FF2B5EF4-FFF2-40B4-BE49-F238E27FC236}">
                <a16:creationId xmlns:a16="http://schemas.microsoft.com/office/drawing/2014/main" id="{B0E28573-D811-47A9-B9E2-F031E00EA40A}"/>
              </a:ext>
            </a:extLst>
          </p:cNvPr>
          <p:cNvSpPr>
            <a:spLocks noGrp="1"/>
          </p:cNvSpPr>
          <p:nvPr>
            <p:ph type="ftr" sz="quarter" idx="15"/>
          </p:nvPr>
        </p:nvSpPr>
        <p:spPr/>
        <p:txBody>
          <a:bodyPr/>
          <a:lstStyle/>
          <a:p>
            <a:pPr algn="r" defTabSz="742657" fontAlgn="auto">
              <a:spcBef>
                <a:spcPts val="0"/>
              </a:spcBef>
              <a:spcAft>
                <a:spcPts val="0"/>
              </a:spcAft>
            </a:pPr>
            <a:r>
              <a:rPr lang="en-US">
                <a:solidFill>
                  <a:srgbClr val="E97200"/>
                </a:solidFill>
              </a:rPr>
              <a:t>Proprietary and Confidential</a:t>
            </a:r>
          </a:p>
        </p:txBody>
      </p:sp>
      <p:sp>
        <p:nvSpPr>
          <p:cNvPr id="8" name="TextBox 7">
            <a:extLst>
              <a:ext uri="{FF2B5EF4-FFF2-40B4-BE49-F238E27FC236}">
                <a16:creationId xmlns:a16="http://schemas.microsoft.com/office/drawing/2014/main" id="{1C9F8039-B478-4880-B83B-9622573E6FF7}"/>
              </a:ext>
            </a:extLst>
          </p:cNvPr>
          <p:cNvSpPr txBox="1"/>
          <p:nvPr/>
        </p:nvSpPr>
        <p:spPr>
          <a:xfrm>
            <a:off x="495141" y="5768796"/>
            <a:ext cx="5851985" cy="367152"/>
          </a:xfrm>
          <a:prstGeom prst="rect">
            <a:avLst/>
          </a:prstGeom>
          <a:noFill/>
        </p:spPr>
        <p:txBody>
          <a:bodyPr wrap="square">
            <a:spAutoFit/>
          </a:bodyPr>
          <a:lstStyle/>
          <a:p>
            <a:pPr defTabSz="742657" fontAlgn="auto">
              <a:spcBef>
                <a:spcPts val="0"/>
              </a:spcBef>
              <a:spcAft>
                <a:spcPts val="0"/>
              </a:spcAft>
            </a:pPr>
            <a:r>
              <a:rPr lang="en-US" sz="893">
                <a:solidFill>
                  <a:srgbClr val="303030"/>
                </a:solidFill>
                <a:latin typeface="Open Sans" panose="020B0606030504020204" pitchFamily="34" charset="0"/>
                <a:ea typeface="Open Sans" panose="020B0606030504020204" pitchFamily="34" charset="0"/>
                <a:cs typeface="Open Sans" panose="020B0606030504020204" pitchFamily="34" charset="0"/>
              </a:rPr>
              <a:t>*From 10/1/2020 – 12/31/2020, we will honor all current treatment plans of the incoming population regardless of provider status.</a:t>
            </a:r>
          </a:p>
        </p:txBody>
      </p:sp>
    </p:spTree>
    <p:extLst>
      <p:ext uri="{BB962C8B-B14F-4D97-AF65-F5344CB8AC3E}">
        <p14:creationId xmlns:p14="http://schemas.microsoft.com/office/powerpoint/2010/main" val="31900198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AD558C-DC61-45EF-9787-C570277BD62A}"/>
              </a:ext>
            </a:extLst>
          </p:cNvPr>
          <p:cNvSpPr>
            <a:spLocks noGrp="1"/>
          </p:cNvSpPr>
          <p:nvPr>
            <p:ph type="title"/>
          </p:nvPr>
        </p:nvSpPr>
        <p:spPr/>
        <p:txBody>
          <a:bodyPr/>
          <a:lstStyle/>
          <a:p>
            <a:r>
              <a:rPr lang="en-US"/>
              <a:t>Prescription Drug Services</a:t>
            </a:r>
          </a:p>
        </p:txBody>
      </p:sp>
      <p:graphicFrame>
        <p:nvGraphicFramePr>
          <p:cNvPr id="7" name="Content Placeholder 6">
            <a:extLst>
              <a:ext uri="{FF2B5EF4-FFF2-40B4-BE49-F238E27FC236}">
                <a16:creationId xmlns:a16="http://schemas.microsoft.com/office/drawing/2014/main" id="{32118408-361C-4DB1-B11E-DEE7EC11FE3D}"/>
              </a:ext>
            </a:extLst>
          </p:cNvPr>
          <p:cNvGraphicFramePr>
            <a:graphicFrameLocks noGrp="1"/>
          </p:cNvGraphicFramePr>
          <p:nvPr>
            <p:ph idx="1"/>
          </p:nvPr>
        </p:nvGraphicFramePr>
        <p:xfrm>
          <a:off x="495141" y="1696006"/>
          <a:ext cx="8916283" cy="40236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 Placeholder 3">
            <a:extLst>
              <a:ext uri="{FF2B5EF4-FFF2-40B4-BE49-F238E27FC236}">
                <a16:creationId xmlns:a16="http://schemas.microsoft.com/office/drawing/2014/main" id="{28461D3B-47D2-4194-9F53-5D81FB4955F0}"/>
              </a:ext>
            </a:extLst>
          </p:cNvPr>
          <p:cNvSpPr>
            <a:spLocks noGrp="1"/>
          </p:cNvSpPr>
          <p:nvPr>
            <p:ph type="body" sz="quarter" idx="13"/>
          </p:nvPr>
        </p:nvSpPr>
        <p:spPr/>
        <p:txBody>
          <a:bodyPr/>
          <a:lstStyle/>
          <a:p>
            <a:r>
              <a:rPr lang="en-US" sz="1137" i="1">
                <a:solidFill>
                  <a:schemeClr val="accent2">
                    <a:lumMod val="75000"/>
                  </a:schemeClr>
                </a:solidFill>
                <a:latin typeface="Open Sans" panose="020B0606030504020204" pitchFamily="34" charset="0"/>
                <a:ea typeface="Open Sans" panose="020B0606030504020204" pitchFamily="34" charset="0"/>
                <a:cs typeface="Open Sans" panose="020B0606030504020204" pitchFamily="34" charset="0"/>
              </a:rPr>
              <a:t>Note: A script for a 3-day supply of the medicine may be filled while the review is completed</a:t>
            </a:r>
            <a:r>
              <a:rPr lang="en-US" sz="1462" i="1">
                <a:solidFill>
                  <a:schemeClr val="accent2">
                    <a:lumMod val="75000"/>
                  </a:schemeClr>
                </a:solidFill>
                <a:latin typeface="Open Sans" panose="020B0606030504020204" pitchFamily="34" charset="0"/>
                <a:ea typeface="Open Sans" panose="020B0606030504020204" pitchFamily="34" charset="0"/>
                <a:cs typeface="Open Sans" panose="020B0606030504020204" pitchFamily="34" charset="0"/>
              </a:rPr>
              <a:t>.</a:t>
            </a:r>
            <a:endParaRPr lang="en-US" sz="1462">
              <a:solidFill>
                <a:schemeClr val="accent2">
                  <a:lumMod val="75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6" name="Footer Placeholder 5">
            <a:extLst>
              <a:ext uri="{FF2B5EF4-FFF2-40B4-BE49-F238E27FC236}">
                <a16:creationId xmlns:a16="http://schemas.microsoft.com/office/drawing/2014/main" id="{2ACFC951-5994-487D-89D3-24EECEF6C275}"/>
              </a:ext>
            </a:extLst>
          </p:cNvPr>
          <p:cNvSpPr>
            <a:spLocks noGrp="1"/>
          </p:cNvSpPr>
          <p:nvPr>
            <p:ph type="ftr" sz="quarter" idx="15"/>
          </p:nvPr>
        </p:nvSpPr>
        <p:spPr/>
        <p:txBody>
          <a:bodyPr/>
          <a:lstStyle/>
          <a:p>
            <a:pPr algn="r" defTabSz="742657" fontAlgn="auto">
              <a:spcBef>
                <a:spcPts val="0"/>
              </a:spcBef>
              <a:spcAft>
                <a:spcPts val="0"/>
              </a:spcAft>
            </a:pPr>
            <a:r>
              <a:rPr lang="en-US">
                <a:solidFill>
                  <a:srgbClr val="E97200"/>
                </a:solidFill>
              </a:rPr>
              <a:t>Proprietary and Confidential</a:t>
            </a:r>
          </a:p>
        </p:txBody>
      </p:sp>
    </p:spTree>
    <p:extLst>
      <p:ext uri="{BB962C8B-B14F-4D97-AF65-F5344CB8AC3E}">
        <p14:creationId xmlns:p14="http://schemas.microsoft.com/office/powerpoint/2010/main" val="23052820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405CD-8226-49FC-BD0B-47DF4483097A}"/>
              </a:ext>
            </a:extLst>
          </p:cNvPr>
          <p:cNvSpPr>
            <a:spLocks noGrp="1"/>
          </p:cNvSpPr>
          <p:nvPr>
            <p:ph type="title"/>
          </p:nvPr>
        </p:nvSpPr>
        <p:spPr/>
        <p:txBody>
          <a:bodyPr/>
          <a:lstStyle/>
          <a:p>
            <a:r>
              <a:rPr lang="en-US"/>
              <a:t>Things To Remember</a:t>
            </a:r>
          </a:p>
        </p:txBody>
      </p:sp>
      <p:graphicFrame>
        <p:nvGraphicFramePr>
          <p:cNvPr id="7" name="Content Placeholder 6">
            <a:extLst>
              <a:ext uri="{FF2B5EF4-FFF2-40B4-BE49-F238E27FC236}">
                <a16:creationId xmlns:a16="http://schemas.microsoft.com/office/drawing/2014/main" id="{5E8E463C-DF71-4BD9-8EB3-1382B5682D3D}"/>
              </a:ext>
            </a:extLst>
          </p:cNvPr>
          <p:cNvGraphicFramePr>
            <a:graphicFrameLocks noGrp="1"/>
          </p:cNvGraphicFramePr>
          <p:nvPr>
            <p:ph idx="1"/>
          </p:nvPr>
        </p:nvGraphicFramePr>
        <p:xfrm>
          <a:off x="495141" y="1696006"/>
          <a:ext cx="8916283" cy="40236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Footer Placeholder 5">
            <a:extLst>
              <a:ext uri="{FF2B5EF4-FFF2-40B4-BE49-F238E27FC236}">
                <a16:creationId xmlns:a16="http://schemas.microsoft.com/office/drawing/2014/main" id="{D6BBBCD2-E3A2-4F7E-8430-8FF3E00D4BDE}"/>
              </a:ext>
            </a:extLst>
          </p:cNvPr>
          <p:cNvSpPr>
            <a:spLocks noGrp="1"/>
          </p:cNvSpPr>
          <p:nvPr>
            <p:ph type="ftr" sz="quarter" idx="15"/>
          </p:nvPr>
        </p:nvSpPr>
        <p:spPr/>
        <p:txBody>
          <a:bodyPr/>
          <a:lstStyle/>
          <a:p>
            <a:pPr algn="r" defTabSz="742657" fontAlgn="auto">
              <a:spcBef>
                <a:spcPts val="0"/>
              </a:spcBef>
              <a:spcAft>
                <a:spcPts val="0"/>
              </a:spcAft>
            </a:pPr>
            <a:r>
              <a:rPr lang="en-US">
                <a:solidFill>
                  <a:srgbClr val="E97200"/>
                </a:solidFill>
              </a:rPr>
              <a:t>Proprietary and Confidential</a:t>
            </a:r>
          </a:p>
        </p:txBody>
      </p:sp>
    </p:spTree>
    <p:extLst>
      <p:ext uri="{BB962C8B-B14F-4D97-AF65-F5344CB8AC3E}">
        <p14:creationId xmlns:p14="http://schemas.microsoft.com/office/powerpoint/2010/main" val="12880651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9982E-AC6C-4D96-8A9E-08ADEAB1A827}"/>
              </a:ext>
            </a:extLst>
          </p:cNvPr>
          <p:cNvSpPr>
            <a:spLocks noGrp="1"/>
          </p:cNvSpPr>
          <p:nvPr>
            <p:ph type="title"/>
          </p:nvPr>
        </p:nvSpPr>
        <p:spPr>
          <a:xfrm>
            <a:off x="495140" y="643830"/>
            <a:ext cx="6684408" cy="742712"/>
          </a:xfrm>
        </p:spPr>
        <p:txBody>
          <a:bodyPr wrap="square" anchor="ctr">
            <a:normAutofit/>
          </a:bodyPr>
          <a:lstStyle/>
          <a:p>
            <a:r>
              <a:rPr lang="en-US"/>
              <a:t>Contact Information</a:t>
            </a:r>
          </a:p>
        </p:txBody>
      </p:sp>
      <p:sp>
        <p:nvSpPr>
          <p:cNvPr id="6" name="Footer Placeholder 5">
            <a:extLst>
              <a:ext uri="{FF2B5EF4-FFF2-40B4-BE49-F238E27FC236}">
                <a16:creationId xmlns:a16="http://schemas.microsoft.com/office/drawing/2014/main" id="{E73F4A56-9161-4FD8-A566-3293176750E8}"/>
              </a:ext>
            </a:extLst>
          </p:cNvPr>
          <p:cNvSpPr>
            <a:spLocks noGrp="1"/>
          </p:cNvSpPr>
          <p:nvPr>
            <p:ph type="ftr" sz="quarter" idx="15"/>
          </p:nvPr>
        </p:nvSpPr>
        <p:spPr>
          <a:xfrm>
            <a:off x="7921911" y="5943787"/>
            <a:ext cx="1489513" cy="124994"/>
          </a:xfrm>
        </p:spPr>
        <p:txBody>
          <a:bodyPr wrap="none" anchor="t">
            <a:normAutofit/>
          </a:bodyPr>
          <a:lstStyle/>
          <a:p>
            <a:pPr algn="r" defTabSz="742657" fontAlgn="auto">
              <a:spcBef>
                <a:spcPts val="0"/>
              </a:spcBef>
              <a:spcAft>
                <a:spcPts val="487"/>
              </a:spcAft>
            </a:pPr>
            <a:r>
              <a:rPr lang="en-US">
                <a:solidFill>
                  <a:srgbClr val="E97200"/>
                </a:solidFill>
              </a:rPr>
              <a:t>Proprietary and Confidential</a:t>
            </a:r>
          </a:p>
        </p:txBody>
      </p:sp>
      <p:graphicFrame>
        <p:nvGraphicFramePr>
          <p:cNvPr id="7" name="Content Placeholder 6">
            <a:extLst>
              <a:ext uri="{FF2B5EF4-FFF2-40B4-BE49-F238E27FC236}">
                <a16:creationId xmlns:a16="http://schemas.microsoft.com/office/drawing/2014/main" id="{9FA448C7-0C12-4E84-8C37-2CB80D3C28A8}"/>
              </a:ext>
            </a:extLst>
          </p:cNvPr>
          <p:cNvGraphicFramePr>
            <a:graphicFrameLocks noGrp="1"/>
          </p:cNvGraphicFramePr>
          <p:nvPr>
            <p:ph idx="1"/>
            <p:extLst>
              <p:ext uri="{D42A27DB-BD31-4B8C-83A1-F6EECF244321}">
                <p14:modId xmlns:p14="http://schemas.microsoft.com/office/powerpoint/2010/main" val="2055942544"/>
              </p:ext>
            </p:extLst>
          </p:nvPr>
        </p:nvGraphicFramePr>
        <p:xfrm>
          <a:off x="532049" y="1670275"/>
          <a:ext cx="8879375" cy="4105784"/>
        </p:xfrm>
        <a:graphic>
          <a:graphicData uri="http://schemas.openxmlformats.org/drawingml/2006/table">
            <a:tbl>
              <a:tblPr firstCol="1">
                <a:tableStyleId>{5C22544A-7EE6-4342-B048-85BDC9FD1C3A}</a:tableStyleId>
              </a:tblPr>
              <a:tblGrid>
                <a:gridCol w="4310425">
                  <a:extLst>
                    <a:ext uri="{9D8B030D-6E8A-4147-A177-3AD203B41FA5}">
                      <a16:colId xmlns:a16="http://schemas.microsoft.com/office/drawing/2014/main" val="4030193143"/>
                    </a:ext>
                  </a:extLst>
                </a:gridCol>
                <a:gridCol w="4568950">
                  <a:extLst>
                    <a:ext uri="{9D8B030D-6E8A-4147-A177-3AD203B41FA5}">
                      <a16:colId xmlns:a16="http://schemas.microsoft.com/office/drawing/2014/main" val="3663877146"/>
                    </a:ext>
                  </a:extLst>
                </a:gridCol>
              </a:tblGrid>
              <a:tr h="636160">
                <a:tc>
                  <a:txBody>
                    <a:bodyPr/>
                    <a:lstStyle/>
                    <a:p>
                      <a:pPr algn="ctr" fontAlgn="b"/>
                      <a:r>
                        <a:rPr lang="en-US" sz="1600" b="1" kern="1200" dirty="0">
                          <a:solidFill>
                            <a:schemeClr val="lt1"/>
                          </a:solidFill>
                          <a:effectLst/>
                          <a:latin typeface="Open Sans" panose="020B0606030504020204" pitchFamily="34" charset="0"/>
                          <a:ea typeface="Open Sans" panose="020B0606030504020204" pitchFamily="34" charset="0"/>
                          <a:cs typeface="Open Sans" panose="020B0606030504020204" pitchFamily="34" charset="0"/>
                        </a:rPr>
                        <a:t>Vice President of External Operations/Provider Relations</a:t>
                      </a:r>
                      <a:endParaRPr lang="en-US"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endParaRPr>
                    </a:p>
                  </a:txBody>
                  <a:tcPr marL="11239" marR="11239" marT="11239" marB="0" anchor="ctr"/>
                </a:tc>
                <a:tc>
                  <a:txBody>
                    <a:bodyPr/>
                    <a:lstStyle/>
                    <a:p>
                      <a:pPr algn="ctr" fontAlgn="b"/>
                      <a:r>
                        <a:rPr lang="en-US" sz="1600" b="0" i="0" u="none" strike="noStrike">
                          <a:solidFill>
                            <a:srgbClr val="000000"/>
                          </a:solidFill>
                          <a:effectLst/>
                          <a:latin typeface="Open Sans" panose="020B0606030504020204" pitchFamily="34" charset="0"/>
                          <a:ea typeface="Open Sans" panose="020B0606030504020204" pitchFamily="34" charset="0"/>
                          <a:cs typeface="Open Sans" panose="020B0606030504020204" pitchFamily="34" charset="0"/>
                        </a:rPr>
                        <a:t>Kenny Greene, (</a:t>
                      </a:r>
                      <a:r>
                        <a:rPr lang="en-US" sz="1600" b="0" i="0" u="none" strike="noStrike" err="1">
                          <a:solidFill>
                            <a:srgbClr val="000000"/>
                          </a:solidFill>
                          <a:effectLst/>
                          <a:latin typeface="Open Sans" panose="020B0606030504020204" pitchFamily="34" charset="0"/>
                          <a:ea typeface="Open Sans" panose="020B0606030504020204" pitchFamily="34" charset="0"/>
                          <a:cs typeface="Open Sans" panose="020B0606030504020204" pitchFamily="34" charset="0"/>
                          <a:hlinkClick r:id="rId3"/>
                        </a:rPr>
                        <a:t>kenny.greene@</a:t>
                      </a:r>
                      <a:r>
                        <a:rPr lang="en-US" sz="1600" b="0" i="0" u="none" strike="noStrike">
                          <a:solidFill>
                            <a:srgbClr val="000000"/>
                          </a:solidFill>
                          <a:effectLst/>
                          <a:latin typeface="Open Sans" panose="020B0606030504020204" pitchFamily="34" charset="0"/>
                          <a:ea typeface="Open Sans" panose="020B0606030504020204" pitchFamily="34" charset="0"/>
                          <a:cs typeface="Open Sans" panose="020B0606030504020204" pitchFamily="34" charset="0"/>
                          <a:hlinkClick r:id="rId3"/>
                        </a:rPr>
                        <a:t>carefirstchpdc.</a:t>
                      </a:r>
                      <a:r>
                        <a:rPr lang="en-US" sz="1600" b="0" i="0" u="none" strike="noStrike" err="1">
                          <a:solidFill>
                            <a:srgbClr val="000000"/>
                          </a:solidFill>
                          <a:effectLst/>
                          <a:latin typeface="Open Sans" panose="020B0606030504020204" pitchFamily="34" charset="0"/>
                          <a:ea typeface="Open Sans" panose="020B0606030504020204" pitchFamily="34" charset="0"/>
                          <a:cs typeface="Open Sans" panose="020B0606030504020204" pitchFamily="34" charset="0"/>
                          <a:hlinkClick r:id="rId3"/>
                        </a:rPr>
                        <a:t>com</a:t>
                      </a:r>
                      <a:r>
                        <a:rPr lang="en-US" sz="1600" b="0" i="0" u="none" strike="noStrike">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a:t>
                      </a:r>
                    </a:p>
                  </a:txBody>
                  <a:tcPr marL="11239" marR="11239" marT="11239" marB="0" anchor="ctr"/>
                </a:tc>
                <a:extLst>
                  <a:ext uri="{0D108BD9-81ED-4DB2-BD59-A6C34878D82A}">
                    <a16:rowId xmlns:a16="http://schemas.microsoft.com/office/drawing/2014/main" val="130280564"/>
                  </a:ext>
                </a:extLst>
              </a:tr>
              <a:tr h="636160">
                <a:tc>
                  <a:txBody>
                    <a:bodyPr/>
                    <a:lstStyle/>
                    <a:p>
                      <a:pPr algn="ctr" fontAlgn="b"/>
                      <a:r>
                        <a:rPr lang="en-US" sz="1600" u="none" strike="noStrike">
                          <a:effectLst/>
                          <a:latin typeface="Open Sans" panose="020B0606030504020204" pitchFamily="34" charset="0"/>
                          <a:ea typeface="Open Sans" panose="020B0606030504020204" pitchFamily="34" charset="0"/>
                          <a:cs typeface="Open Sans" panose="020B0606030504020204" pitchFamily="34" charset="0"/>
                        </a:rPr>
                        <a:t>Mailing Address</a:t>
                      </a:r>
                      <a:endParaRPr lang="en-US" sz="1600" b="0" i="0" u="none" strike="noStrike">
                        <a:solidFill>
                          <a:srgbClr val="000000"/>
                        </a:solidFill>
                        <a:effectLst/>
                        <a:latin typeface="Open Sans" panose="020B0606030504020204" pitchFamily="34" charset="0"/>
                        <a:ea typeface="Open Sans" panose="020B0606030504020204" pitchFamily="34" charset="0"/>
                        <a:cs typeface="Open Sans" panose="020B0606030504020204" pitchFamily="34" charset="0"/>
                      </a:endParaRPr>
                    </a:p>
                  </a:txBody>
                  <a:tcPr marL="11239" marR="11239" marT="11239" marB="0" anchor="ctr"/>
                </a:tc>
                <a:tc>
                  <a:txBody>
                    <a:bodyPr/>
                    <a:lstStyle/>
                    <a:p>
                      <a:pPr algn="ctr" fontAlgn="b"/>
                      <a:r>
                        <a:rPr lang="en-US" sz="1600" u="none" strike="noStrike">
                          <a:effectLst/>
                          <a:latin typeface="Open Sans" panose="020B0606030504020204" pitchFamily="34" charset="0"/>
                          <a:ea typeface="Open Sans" panose="020B0606030504020204" pitchFamily="34" charset="0"/>
                          <a:cs typeface="Open Sans" panose="020B0606030504020204" pitchFamily="34" charset="0"/>
                        </a:rPr>
                        <a:t>1100 New Jersey Ave SE, Ste 840, Washington D.C. 20003</a:t>
                      </a:r>
                      <a:endParaRPr lang="en-US" sz="1600" b="0" i="0" u="none" strike="noStrike">
                        <a:solidFill>
                          <a:srgbClr val="000000"/>
                        </a:solidFill>
                        <a:effectLst/>
                        <a:latin typeface="Open Sans" panose="020B0606030504020204" pitchFamily="34" charset="0"/>
                        <a:ea typeface="Open Sans" panose="020B0606030504020204" pitchFamily="34" charset="0"/>
                        <a:cs typeface="Open Sans" panose="020B0606030504020204" pitchFamily="34" charset="0"/>
                      </a:endParaRPr>
                    </a:p>
                  </a:txBody>
                  <a:tcPr marL="11239" marR="11239" marT="11239" marB="0" anchor="ctr"/>
                </a:tc>
                <a:extLst>
                  <a:ext uri="{0D108BD9-81ED-4DB2-BD59-A6C34878D82A}">
                    <a16:rowId xmlns:a16="http://schemas.microsoft.com/office/drawing/2014/main" val="629507259"/>
                  </a:ext>
                </a:extLst>
              </a:tr>
              <a:tr h="354183">
                <a:tc>
                  <a:txBody>
                    <a:bodyPr/>
                    <a:lstStyle/>
                    <a:p>
                      <a:pPr algn="ctr" fontAlgn="b"/>
                      <a:r>
                        <a:rPr lang="en-US" sz="1600" u="none" strike="noStrike">
                          <a:effectLst/>
                          <a:latin typeface="Open Sans" panose="020B0606030504020204" pitchFamily="34" charset="0"/>
                          <a:ea typeface="Open Sans" panose="020B0606030504020204" pitchFamily="34" charset="0"/>
                          <a:cs typeface="Open Sans" panose="020B0606030504020204" pitchFamily="34" charset="0"/>
                        </a:rPr>
                        <a:t>Website</a:t>
                      </a:r>
                      <a:endParaRPr lang="en-US" sz="1600" b="0" i="0" u="none" strike="noStrike">
                        <a:solidFill>
                          <a:srgbClr val="000000"/>
                        </a:solidFill>
                        <a:effectLst/>
                        <a:latin typeface="Open Sans" panose="020B0606030504020204" pitchFamily="34" charset="0"/>
                        <a:ea typeface="Open Sans" panose="020B0606030504020204" pitchFamily="34" charset="0"/>
                        <a:cs typeface="Open Sans" panose="020B0606030504020204" pitchFamily="34" charset="0"/>
                      </a:endParaRPr>
                    </a:p>
                  </a:txBody>
                  <a:tcPr marL="11239" marR="11239" marT="11239" marB="0" anchor="ctr"/>
                </a:tc>
                <a:tc>
                  <a:txBody>
                    <a:bodyPr/>
                    <a:lstStyle/>
                    <a:p>
                      <a:pPr algn="ctr" fontAlgn="b"/>
                      <a:r>
                        <a:rPr lang="en-US" sz="1600" u="none" strike="noStrike" dirty="0">
                          <a:effectLst/>
                          <a:latin typeface="Open Sans" panose="020B0606030504020204" pitchFamily="34" charset="0"/>
                          <a:ea typeface="Open Sans" panose="020B0606030504020204" pitchFamily="34" charset="0"/>
                          <a:cs typeface="Open Sans" panose="020B0606030504020204" pitchFamily="34" charset="0"/>
                        </a:rPr>
                        <a:t>www.carefirstchpdc.com</a:t>
                      </a:r>
                      <a:endParaRPr lang="en-US"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endParaRPr>
                    </a:p>
                  </a:txBody>
                  <a:tcPr marL="11239" marR="11239" marT="11239" marB="0" anchor="ctr"/>
                </a:tc>
                <a:extLst>
                  <a:ext uri="{0D108BD9-81ED-4DB2-BD59-A6C34878D82A}">
                    <a16:rowId xmlns:a16="http://schemas.microsoft.com/office/drawing/2014/main" val="836586957"/>
                  </a:ext>
                </a:extLst>
              </a:tr>
              <a:tr h="354183">
                <a:tc>
                  <a:txBody>
                    <a:bodyPr/>
                    <a:lstStyle/>
                    <a:p>
                      <a:pPr algn="ctr" fontAlgn="b"/>
                      <a:r>
                        <a:rPr lang="en-US" sz="1600" u="none" strike="noStrike">
                          <a:effectLst/>
                          <a:latin typeface="Open Sans" panose="020B0606030504020204" pitchFamily="34" charset="0"/>
                          <a:ea typeface="Open Sans" panose="020B0606030504020204" pitchFamily="34" charset="0"/>
                          <a:cs typeface="Open Sans" panose="020B0606030504020204" pitchFamily="34" charset="0"/>
                        </a:rPr>
                        <a:t>Hours of Operation</a:t>
                      </a:r>
                      <a:endParaRPr lang="en-US" sz="1600" b="0" i="0" u="none" strike="noStrike">
                        <a:solidFill>
                          <a:srgbClr val="000000"/>
                        </a:solidFill>
                        <a:effectLst/>
                        <a:latin typeface="Open Sans" panose="020B0606030504020204" pitchFamily="34" charset="0"/>
                        <a:ea typeface="Open Sans" panose="020B0606030504020204" pitchFamily="34" charset="0"/>
                        <a:cs typeface="Open Sans" panose="020B0606030504020204" pitchFamily="34" charset="0"/>
                      </a:endParaRPr>
                    </a:p>
                  </a:txBody>
                  <a:tcPr marL="11239" marR="11239" marT="11239" marB="0" anchor="ctr"/>
                </a:tc>
                <a:tc>
                  <a:txBody>
                    <a:bodyPr/>
                    <a:lstStyle/>
                    <a:p>
                      <a:pPr algn="ctr" fontAlgn="b"/>
                      <a:r>
                        <a:rPr lang="en-US" sz="1600" u="none" strike="noStrike">
                          <a:effectLst/>
                          <a:latin typeface="Open Sans" panose="020B0606030504020204" pitchFamily="34" charset="0"/>
                          <a:ea typeface="Open Sans" panose="020B0606030504020204" pitchFamily="34" charset="0"/>
                          <a:cs typeface="Open Sans" panose="020B0606030504020204" pitchFamily="34" charset="0"/>
                        </a:rPr>
                        <a:t>8:30am – 5:00pm</a:t>
                      </a:r>
                      <a:endParaRPr lang="en-US" sz="1600" b="0" i="0" u="none" strike="noStrike">
                        <a:solidFill>
                          <a:srgbClr val="000000"/>
                        </a:solidFill>
                        <a:effectLst/>
                        <a:latin typeface="Open Sans" panose="020B0606030504020204" pitchFamily="34" charset="0"/>
                        <a:ea typeface="Open Sans" panose="020B0606030504020204" pitchFamily="34" charset="0"/>
                        <a:cs typeface="Open Sans" panose="020B0606030504020204" pitchFamily="34" charset="0"/>
                      </a:endParaRPr>
                    </a:p>
                  </a:txBody>
                  <a:tcPr marL="11239" marR="11239" marT="11239" marB="0" anchor="ctr"/>
                </a:tc>
                <a:extLst>
                  <a:ext uri="{0D108BD9-81ED-4DB2-BD59-A6C34878D82A}">
                    <a16:rowId xmlns:a16="http://schemas.microsoft.com/office/drawing/2014/main" val="537863934"/>
                  </a:ext>
                </a:extLst>
              </a:tr>
              <a:tr h="354183">
                <a:tc>
                  <a:txBody>
                    <a:bodyPr/>
                    <a:lstStyle/>
                    <a:p>
                      <a:pPr algn="ctr" fontAlgn="b"/>
                      <a:r>
                        <a:rPr lang="en-US" sz="1600" u="none" strike="noStrike">
                          <a:effectLst/>
                          <a:latin typeface="Open Sans" panose="020B0606030504020204" pitchFamily="34" charset="0"/>
                          <a:ea typeface="Open Sans" panose="020B0606030504020204" pitchFamily="34" charset="0"/>
                          <a:cs typeface="Open Sans" panose="020B0606030504020204" pitchFamily="34" charset="0"/>
                        </a:rPr>
                        <a:t>Enrollee Services</a:t>
                      </a:r>
                      <a:endParaRPr lang="en-US" sz="1600" b="0" i="0" u="none" strike="noStrike">
                        <a:solidFill>
                          <a:srgbClr val="000000"/>
                        </a:solidFill>
                        <a:effectLst/>
                        <a:latin typeface="Open Sans" panose="020B0606030504020204" pitchFamily="34" charset="0"/>
                        <a:ea typeface="Open Sans" panose="020B0606030504020204" pitchFamily="34" charset="0"/>
                        <a:cs typeface="Open Sans" panose="020B0606030504020204" pitchFamily="34" charset="0"/>
                      </a:endParaRPr>
                    </a:p>
                  </a:txBody>
                  <a:tcPr marL="11239" marR="11239" marT="11239" marB="0" anchor="ctr"/>
                </a:tc>
                <a:tc>
                  <a:txBody>
                    <a:bodyPr/>
                    <a:lstStyle/>
                    <a:p>
                      <a:pPr algn="ctr" fontAlgn="b"/>
                      <a:r>
                        <a:rPr lang="en-US" sz="1600" b="0" i="0" u="none" strike="noStrike">
                          <a:solidFill>
                            <a:srgbClr val="000000"/>
                          </a:solidFill>
                          <a:effectLst/>
                          <a:latin typeface="Open Sans" panose="020B0606030504020204" pitchFamily="34" charset="0"/>
                          <a:ea typeface="Open Sans" panose="020B0606030504020204" pitchFamily="34" charset="0"/>
                          <a:cs typeface="Open Sans" panose="020B0606030504020204" pitchFamily="34" charset="0"/>
                        </a:rPr>
                        <a:t>202-821-1100</a:t>
                      </a:r>
                    </a:p>
                  </a:txBody>
                  <a:tcPr marL="11239" marR="11239" marT="11239" marB="0" anchor="ctr"/>
                </a:tc>
                <a:extLst>
                  <a:ext uri="{0D108BD9-81ED-4DB2-BD59-A6C34878D82A}">
                    <a16:rowId xmlns:a16="http://schemas.microsoft.com/office/drawing/2014/main" val="329235149"/>
                  </a:ext>
                </a:extLst>
              </a:tr>
              <a:tr h="354183">
                <a:tc>
                  <a:txBody>
                    <a:bodyPr/>
                    <a:lstStyle/>
                    <a:p>
                      <a:pPr algn="ctr" fontAlgn="b"/>
                      <a:r>
                        <a:rPr lang="en-US" sz="1600" u="none" strike="noStrike">
                          <a:effectLst/>
                          <a:latin typeface="Open Sans" panose="020B0606030504020204" pitchFamily="34" charset="0"/>
                          <a:ea typeface="Open Sans" panose="020B0606030504020204" pitchFamily="34" charset="0"/>
                          <a:cs typeface="Open Sans" panose="020B0606030504020204" pitchFamily="34" charset="0"/>
                        </a:rPr>
                        <a:t>Utilization Management</a:t>
                      </a:r>
                      <a:endParaRPr lang="en-US" sz="1600" b="0" i="0" u="none" strike="noStrike">
                        <a:solidFill>
                          <a:srgbClr val="000000"/>
                        </a:solidFill>
                        <a:effectLst/>
                        <a:latin typeface="Open Sans" panose="020B0606030504020204" pitchFamily="34" charset="0"/>
                        <a:ea typeface="Open Sans" panose="020B0606030504020204" pitchFamily="34" charset="0"/>
                        <a:cs typeface="Open Sans" panose="020B0606030504020204" pitchFamily="34" charset="0"/>
                      </a:endParaRPr>
                    </a:p>
                  </a:txBody>
                  <a:tcPr marL="11239" marR="11239" marT="11239" marB="0" anchor="ctr"/>
                </a:tc>
                <a:tc>
                  <a:txBody>
                    <a:bodyPr/>
                    <a:lstStyle/>
                    <a:p>
                      <a:pPr algn="ctr" fontAlgn="b"/>
                      <a:r>
                        <a:rPr lang="en-US" sz="1600" u="none" strike="noStrike">
                          <a:effectLst/>
                          <a:latin typeface="Open Sans" panose="020B0606030504020204" pitchFamily="34" charset="0"/>
                          <a:ea typeface="Open Sans" panose="020B0606030504020204" pitchFamily="34" charset="0"/>
                          <a:cs typeface="Open Sans" panose="020B0606030504020204" pitchFamily="34" charset="0"/>
                        </a:rPr>
                        <a:t>202-821-1132</a:t>
                      </a:r>
                      <a:endParaRPr lang="en-US" sz="1600" b="0" i="0" u="none" strike="noStrike">
                        <a:solidFill>
                          <a:srgbClr val="000000"/>
                        </a:solidFill>
                        <a:effectLst/>
                        <a:latin typeface="Open Sans" panose="020B0606030504020204" pitchFamily="34" charset="0"/>
                        <a:ea typeface="Open Sans" panose="020B0606030504020204" pitchFamily="34" charset="0"/>
                        <a:cs typeface="Open Sans" panose="020B0606030504020204" pitchFamily="34" charset="0"/>
                      </a:endParaRPr>
                    </a:p>
                  </a:txBody>
                  <a:tcPr marL="11239" marR="11239" marT="11239" marB="0" anchor="ctr"/>
                </a:tc>
                <a:extLst>
                  <a:ext uri="{0D108BD9-81ED-4DB2-BD59-A6C34878D82A}">
                    <a16:rowId xmlns:a16="http://schemas.microsoft.com/office/drawing/2014/main" val="3367131541"/>
                  </a:ext>
                </a:extLst>
              </a:tr>
              <a:tr h="354183">
                <a:tc>
                  <a:txBody>
                    <a:bodyPr/>
                    <a:lstStyle/>
                    <a:p>
                      <a:pPr algn="ctr" fontAlgn="b"/>
                      <a:r>
                        <a:rPr lang="en-US" sz="1600" u="none" strike="noStrike">
                          <a:effectLst/>
                          <a:latin typeface="Open Sans" panose="020B0606030504020204" pitchFamily="34" charset="0"/>
                          <a:ea typeface="Open Sans" panose="020B0606030504020204" pitchFamily="34" charset="0"/>
                          <a:cs typeface="Open Sans" panose="020B0606030504020204" pitchFamily="34" charset="0"/>
                        </a:rPr>
                        <a:t>Case Management</a:t>
                      </a:r>
                      <a:endParaRPr lang="en-US" sz="1600" b="0" i="0" u="none" strike="noStrike">
                        <a:solidFill>
                          <a:srgbClr val="000000"/>
                        </a:solidFill>
                        <a:effectLst/>
                        <a:latin typeface="Open Sans" panose="020B0606030504020204" pitchFamily="34" charset="0"/>
                        <a:ea typeface="Open Sans" panose="020B0606030504020204" pitchFamily="34" charset="0"/>
                        <a:cs typeface="Open Sans" panose="020B0606030504020204" pitchFamily="34" charset="0"/>
                      </a:endParaRPr>
                    </a:p>
                  </a:txBody>
                  <a:tcPr marL="11239" marR="11239" marT="11239" marB="0" anchor="ctr"/>
                </a:tc>
                <a:tc>
                  <a:txBody>
                    <a:bodyPr/>
                    <a:lstStyle/>
                    <a:p>
                      <a:pPr algn="ctr" fontAlgn="b"/>
                      <a:r>
                        <a:rPr lang="en-US" sz="1600" b="0" i="0" u="none" strike="noStrike">
                          <a:solidFill>
                            <a:srgbClr val="000000"/>
                          </a:solidFill>
                          <a:effectLst/>
                          <a:latin typeface="Open Sans" panose="020B0606030504020204" pitchFamily="34" charset="0"/>
                          <a:ea typeface="Open Sans" panose="020B0606030504020204" pitchFamily="34" charset="0"/>
                          <a:cs typeface="Open Sans" panose="020B0606030504020204" pitchFamily="34" charset="0"/>
                        </a:rPr>
                        <a:t>202-821-1100</a:t>
                      </a:r>
                    </a:p>
                  </a:txBody>
                  <a:tcPr marL="11239" marR="11239" marT="11239" marB="0" anchor="ctr"/>
                </a:tc>
                <a:extLst>
                  <a:ext uri="{0D108BD9-81ED-4DB2-BD59-A6C34878D82A}">
                    <a16:rowId xmlns:a16="http://schemas.microsoft.com/office/drawing/2014/main" val="3515602587"/>
                  </a:ext>
                </a:extLst>
              </a:tr>
              <a:tr h="354183">
                <a:tc>
                  <a:txBody>
                    <a:bodyPr/>
                    <a:lstStyle/>
                    <a:p>
                      <a:pPr algn="ctr" fontAlgn="b"/>
                      <a:r>
                        <a:rPr lang="en-US" sz="1600" u="none" strike="noStrike">
                          <a:effectLst/>
                          <a:latin typeface="Open Sans" panose="020B0606030504020204" pitchFamily="34" charset="0"/>
                          <a:ea typeface="Open Sans" panose="020B0606030504020204" pitchFamily="34" charset="0"/>
                          <a:cs typeface="Open Sans" panose="020B0606030504020204" pitchFamily="34" charset="0"/>
                        </a:rPr>
                        <a:t>Claims Department</a:t>
                      </a:r>
                      <a:endParaRPr lang="en-US" sz="1600" b="0" i="0" u="none" strike="noStrike">
                        <a:solidFill>
                          <a:srgbClr val="000000"/>
                        </a:solidFill>
                        <a:effectLst/>
                        <a:latin typeface="Open Sans" panose="020B0606030504020204" pitchFamily="34" charset="0"/>
                        <a:ea typeface="Open Sans" panose="020B0606030504020204" pitchFamily="34" charset="0"/>
                        <a:cs typeface="Open Sans" panose="020B0606030504020204" pitchFamily="34" charset="0"/>
                      </a:endParaRPr>
                    </a:p>
                  </a:txBody>
                  <a:tcPr marL="11239" marR="11239" marT="11239" marB="0" anchor="ctr"/>
                </a:tc>
                <a:tc>
                  <a:txBody>
                    <a:bodyPr/>
                    <a:lstStyle/>
                    <a:p>
                      <a:pPr marL="0" marR="0" lvl="0" indent="0" algn="ctr" defTabSz="609478" rtl="0" eaLnBrk="1" fontAlgn="b" latinLnBrk="0" hangingPunct="1">
                        <a:lnSpc>
                          <a:spcPct val="100000"/>
                        </a:lnSpc>
                        <a:spcBef>
                          <a:spcPts val="0"/>
                        </a:spcBef>
                        <a:spcAft>
                          <a:spcPts val="0"/>
                        </a:spcAft>
                        <a:buClrTx/>
                        <a:buSzTx/>
                        <a:buFontTx/>
                        <a:buNone/>
                        <a:tabLst/>
                        <a:defRPr/>
                      </a:pPr>
                      <a:r>
                        <a:rPr lang="en-US" sz="1600" b="0" i="0" u="none" strike="noStrike">
                          <a:solidFill>
                            <a:srgbClr val="000000"/>
                          </a:solidFill>
                          <a:effectLst/>
                          <a:latin typeface="Open Sans" panose="020B0606030504020204" pitchFamily="34" charset="0"/>
                          <a:ea typeface="Open Sans" panose="020B0606030504020204" pitchFamily="34" charset="0"/>
                          <a:cs typeface="Open Sans" panose="020B0606030504020204" pitchFamily="34" charset="0"/>
                        </a:rPr>
                        <a:t>202-821-1100</a:t>
                      </a:r>
                    </a:p>
                  </a:txBody>
                  <a:tcPr marL="11239" marR="11239" marT="11239" marB="0" anchor="ctr"/>
                </a:tc>
                <a:extLst>
                  <a:ext uri="{0D108BD9-81ED-4DB2-BD59-A6C34878D82A}">
                    <a16:rowId xmlns:a16="http://schemas.microsoft.com/office/drawing/2014/main" val="1705080823"/>
                  </a:ext>
                </a:extLst>
              </a:tr>
              <a:tr h="354183">
                <a:tc>
                  <a:txBody>
                    <a:bodyPr/>
                    <a:lstStyle/>
                    <a:p>
                      <a:pPr algn="ctr" fontAlgn="b"/>
                      <a:r>
                        <a:rPr lang="en-US" sz="1600" u="none" strike="noStrike">
                          <a:effectLst/>
                          <a:latin typeface="Open Sans" panose="020B0606030504020204" pitchFamily="34" charset="0"/>
                          <a:ea typeface="Open Sans" panose="020B0606030504020204" pitchFamily="34" charset="0"/>
                          <a:cs typeface="Open Sans" panose="020B0606030504020204" pitchFamily="34" charset="0"/>
                        </a:rPr>
                        <a:t>Pharmacy Department</a:t>
                      </a:r>
                      <a:endParaRPr lang="en-US" sz="1600" b="0" i="0" u="none" strike="noStrike">
                        <a:solidFill>
                          <a:srgbClr val="000000"/>
                        </a:solidFill>
                        <a:effectLst/>
                        <a:latin typeface="Open Sans" panose="020B0606030504020204" pitchFamily="34" charset="0"/>
                        <a:ea typeface="Open Sans" panose="020B0606030504020204" pitchFamily="34" charset="0"/>
                        <a:cs typeface="Open Sans" panose="020B0606030504020204" pitchFamily="34" charset="0"/>
                      </a:endParaRPr>
                    </a:p>
                  </a:txBody>
                  <a:tcPr marL="11239" marR="11239" marT="11239" marB="0" anchor="ctr"/>
                </a:tc>
                <a:tc>
                  <a:txBody>
                    <a:bodyPr/>
                    <a:lstStyle/>
                    <a:p>
                      <a:pPr algn="ctr" fontAlgn="b"/>
                      <a:r>
                        <a:rPr lang="en-US" sz="1600" b="0" i="0" u="none" strike="noStrike">
                          <a:solidFill>
                            <a:srgbClr val="000000"/>
                          </a:solidFill>
                          <a:effectLst/>
                          <a:latin typeface="Open Sans" panose="020B0606030504020204" pitchFamily="34" charset="0"/>
                          <a:ea typeface="Open Sans" panose="020B0606030504020204" pitchFamily="34" charset="0"/>
                          <a:cs typeface="Open Sans" panose="020B0606030504020204" pitchFamily="34" charset="0"/>
                        </a:rPr>
                        <a:t>202-886-1228</a:t>
                      </a:r>
                    </a:p>
                  </a:txBody>
                  <a:tcPr marL="11239" marR="11239" marT="11239" marB="0" anchor="ctr"/>
                </a:tc>
                <a:extLst>
                  <a:ext uri="{0D108BD9-81ED-4DB2-BD59-A6C34878D82A}">
                    <a16:rowId xmlns:a16="http://schemas.microsoft.com/office/drawing/2014/main" val="3022917016"/>
                  </a:ext>
                </a:extLst>
              </a:tr>
              <a:tr h="354183">
                <a:tc>
                  <a:txBody>
                    <a:bodyPr/>
                    <a:lstStyle/>
                    <a:p>
                      <a:pPr algn="ctr" fontAlgn="b"/>
                      <a:r>
                        <a:rPr lang="en-US" sz="1600" u="none" strike="noStrike">
                          <a:effectLst/>
                          <a:latin typeface="Open Sans" panose="020B0606030504020204" pitchFamily="34" charset="0"/>
                          <a:ea typeface="Open Sans" panose="020B0606030504020204" pitchFamily="34" charset="0"/>
                          <a:cs typeface="Open Sans" panose="020B0606030504020204" pitchFamily="34" charset="0"/>
                        </a:rPr>
                        <a:t>Provider Services/Credentialing</a:t>
                      </a:r>
                      <a:endParaRPr lang="en-US" sz="1600" b="0" i="0" u="none" strike="noStrike">
                        <a:solidFill>
                          <a:srgbClr val="000000"/>
                        </a:solidFill>
                        <a:effectLst/>
                        <a:latin typeface="Open Sans" panose="020B0606030504020204" pitchFamily="34" charset="0"/>
                        <a:ea typeface="Open Sans" panose="020B0606030504020204" pitchFamily="34" charset="0"/>
                        <a:cs typeface="Open Sans" panose="020B0606030504020204" pitchFamily="34" charset="0"/>
                      </a:endParaRPr>
                    </a:p>
                  </a:txBody>
                  <a:tcPr marL="11239" marR="11239" marT="11239" marB="0" anchor="ctr"/>
                </a:tc>
                <a:tc>
                  <a:txBody>
                    <a:bodyPr/>
                    <a:lstStyle/>
                    <a:p>
                      <a:pPr algn="ctr" fontAlgn="b"/>
                      <a:r>
                        <a:rPr lang="en-US" sz="1600" u="none" strike="noStrike" dirty="0">
                          <a:effectLst/>
                          <a:latin typeface="Open Sans" panose="020B0606030504020204" pitchFamily="34" charset="0"/>
                          <a:ea typeface="Open Sans" panose="020B0606030504020204" pitchFamily="34" charset="0"/>
                          <a:cs typeface="Open Sans" panose="020B0606030504020204" pitchFamily="34" charset="0"/>
                        </a:rPr>
                        <a:t>202-821-1145</a:t>
                      </a:r>
                      <a:endParaRPr lang="en-US" sz="1600" b="0" i="0" u="none" strike="noStrike"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endParaRPr>
                    </a:p>
                  </a:txBody>
                  <a:tcPr marL="11239" marR="11239" marT="11239" marB="0" anchor="ctr"/>
                </a:tc>
                <a:extLst>
                  <a:ext uri="{0D108BD9-81ED-4DB2-BD59-A6C34878D82A}">
                    <a16:rowId xmlns:a16="http://schemas.microsoft.com/office/drawing/2014/main" val="3806905644"/>
                  </a:ext>
                </a:extLst>
              </a:tr>
            </a:tbl>
          </a:graphicData>
        </a:graphic>
      </p:graphicFrame>
    </p:spTree>
    <p:extLst>
      <p:ext uri="{BB962C8B-B14F-4D97-AF65-F5344CB8AC3E}">
        <p14:creationId xmlns:p14="http://schemas.microsoft.com/office/powerpoint/2010/main" val="35417879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396C7C72-939B-41DC-B937-F65F79CAC6E8}"/>
              </a:ext>
            </a:extLst>
          </p:cNvPr>
          <p:cNvSpPr>
            <a:spLocks noGrp="1"/>
          </p:cNvSpPr>
          <p:nvPr>
            <p:ph type="ftr" sz="quarter" idx="18"/>
          </p:nvPr>
        </p:nvSpPr>
        <p:spPr/>
        <p:txBody>
          <a:bodyPr/>
          <a:lstStyle/>
          <a:p>
            <a:pPr algn="r" defTabSz="742657" fontAlgn="auto">
              <a:spcBef>
                <a:spcPts val="0"/>
              </a:spcBef>
              <a:spcAft>
                <a:spcPts val="0"/>
              </a:spcAft>
            </a:pPr>
            <a:r>
              <a:rPr lang="en-US">
                <a:solidFill>
                  <a:srgbClr val="E97200"/>
                </a:solidFill>
              </a:rPr>
              <a:t>Proprietary and Confidential</a:t>
            </a:r>
          </a:p>
        </p:txBody>
      </p:sp>
      <p:sp>
        <p:nvSpPr>
          <p:cNvPr id="8" name="Title 7">
            <a:extLst>
              <a:ext uri="{FF2B5EF4-FFF2-40B4-BE49-F238E27FC236}">
                <a16:creationId xmlns:a16="http://schemas.microsoft.com/office/drawing/2014/main" id="{24D3F470-DE59-400B-9A1A-F5E6388941FD}"/>
              </a:ext>
            </a:extLst>
          </p:cNvPr>
          <p:cNvSpPr>
            <a:spLocks noGrp="1"/>
          </p:cNvSpPr>
          <p:nvPr>
            <p:ph type="title"/>
          </p:nvPr>
        </p:nvSpPr>
        <p:spPr/>
        <p:txBody>
          <a:bodyPr/>
          <a:lstStyle/>
          <a:p>
            <a:r>
              <a:rPr lang="en-US">
                <a:latin typeface="Oswald" panose="00000500000000000000" pitchFamily="2" charset="0"/>
                <a:cs typeface="Calibri" panose="020F0502020204030204" pitchFamily="34" charset="0"/>
              </a:rPr>
              <a:t>Partners</a:t>
            </a:r>
            <a:endParaRPr lang="en-US">
              <a:latin typeface="Oswald" panose="00000500000000000000" pitchFamily="2" charset="0"/>
            </a:endParaRPr>
          </a:p>
        </p:txBody>
      </p:sp>
      <p:pic>
        <p:nvPicPr>
          <p:cNvPr id="9" name="Content Placeholder 8" descr="cid:image001.png@01CE6B7C.A9022590">
            <a:extLst>
              <a:ext uri="{FF2B5EF4-FFF2-40B4-BE49-F238E27FC236}">
                <a16:creationId xmlns:a16="http://schemas.microsoft.com/office/drawing/2014/main" id="{B00A8701-07A3-4951-8AD1-A82611B56881}"/>
              </a:ext>
            </a:extLst>
          </p:cNvPr>
          <p:cNvPicPr>
            <a:picLocks noGrp="1" noChangeAspect="1" noChangeArrowheads="1"/>
          </p:cNvPicPr>
          <p:nvPr>
            <p:ph idx="1"/>
          </p:nvPr>
        </p:nvPicPr>
        <p:blipFill>
          <a:blip r:embed="rId2" r:link="rId3">
            <a:extLst>
              <a:ext uri="{28A0092B-C50C-407E-A947-70E740481C1C}">
                <a14:useLocalDpi xmlns:a14="http://schemas.microsoft.com/office/drawing/2010/main" val="0"/>
              </a:ext>
            </a:extLst>
          </a:blip>
          <a:srcRect/>
          <a:stretch>
            <a:fillRect/>
          </a:stretch>
        </p:blipFill>
        <p:spPr bwMode="auto">
          <a:xfrm>
            <a:off x="492022" y="1696043"/>
            <a:ext cx="672998" cy="7427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7" descr="http://www.mtm-inc.net/assets/logo.png">
            <a:extLst>
              <a:ext uri="{FF2B5EF4-FFF2-40B4-BE49-F238E27FC236}">
                <a16:creationId xmlns:a16="http://schemas.microsoft.com/office/drawing/2014/main" id="{AF9F2076-9027-42BB-BFE9-6BE34BCF3BB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2909" y="2855005"/>
            <a:ext cx="898532" cy="36030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348AA187-679B-4DE3-9F38-55B7D2135D8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7229" y="3704441"/>
            <a:ext cx="887788" cy="628251"/>
          </a:xfrm>
          <a:prstGeom prst="rect">
            <a:avLst/>
          </a:prstGeom>
        </p:spPr>
      </p:pic>
      <p:pic>
        <p:nvPicPr>
          <p:cNvPr id="12" name="Picture 11">
            <a:extLst>
              <a:ext uri="{FF2B5EF4-FFF2-40B4-BE49-F238E27FC236}">
                <a16:creationId xmlns:a16="http://schemas.microsoft.com/office/drawing/2014/main" id="{1AD0ABD7-9A41-4A9F-A81C-A7E2C9B94FBF}"/>
              </a:ext>
            </a:extLst>
          </p:cNvPr>
          <p:cNvPicPr>
            <a:picLocks noChangeAspect="1"/>
          </p:cNvPicPr>
          <p:nvPr/>
        </p:nvPicPr>
        <p:blipFill>
          <a:blip r:embed="rId6"/>
          <a:stretch>
            <a:fillRect/>
          </a:stretch>
        </p:blipFill>
        <p:spPr>
          <a:xfrm>
            <a:off x="492022" y="4780793"/>
            <a:ext cx="1058807" cy="649715"/>
          </a:xfrm>
          <a:prstGeom prst="rect">
            <a:avLst/>
          </a:prstGeom>
        </p:spPr>
      </p:pic>
      <p:sp>
        <p:nvSpPr>
          <p:cNvPr id="13" name="Rectangle 12">
            <a:extLst>
              <a:ext uri="{FF2B5EF4-FFF2-40B4-BE49-F238E27FC236}">
                <a16:creationId xmlns:a16="http://schemas.microsoft.com/office/drawing/2014/main" id="{594622C2-992D-4991-BE7B-7890FA4E60BC}"/>
              </a:ext>
            </a:extLst>
          </p:cNvPr>
          <p:cNvSpPr/>
          <p:nvPr/>
        </p:nvSpPr>
        <p:spPr>
          <a:xfrm>
            <a:off x="2354587" y="1633168"/>
            <a:ext cx="1664518" cy="822918"/>
          </a:xfrm>
          <a:prstGeom prst="rect">
            <a:avLst/>
          </a:prstGeom>
        </p:spPr>
        <p:txBody>
          <a:bodyPr wrap="square">
            <a:spAutoFit/>
          </a:bodyPr>
          <a:lstStyle/>
          <a:p>
            <a:pPr algn="ctr" defTabSz="742657" fontAlgn="auto">
              <a:lnSpc>
                <a:spcPct val="150000"/>
              </a:lnSpc>
              <a:spcBef>
                <a:spcPts val="0"/>
              </a:spcBef>
              <a:spcAft>
                <a:spcPts val="0"/>
              </a:spcAft>
            </a:pPr>
            <a:r>
              <a:rPr lang="en-US" sz="812">
                <a:solidFill>
                  <a:srgbClr val="303030"/>
                </a:solidFill>
                <a:latin typeface="Calibri"/>
                <a:ea typeface="+mn-ea"/>
              </a:rPr>
              <a:t>Behavioral Health </a:t>
            </a:r>
          </a:p>
          <a:p>
            <a:pPr algn="ctr" defTabSz="742657" fontAlgn="auto">
              <a:lnSpc>
                <a:spcPct val="150000"/>
              </a:lnSpc>
              <a:spcBef>
                <a:spcPts val="0"/>
              </a:spcBef>
              <a:spcAft>
                <a:spcPts val="0"/>
              </a:spcAft>
            </a:pPr>
            <a:r>
              <a:rPr lang="en-US" sz="812">
                <a:solidFill>
                  <a:srgbClr val="303030"/>
                </a:solidFill>
                <a:latin typeface="Calibri"/>
                <a:ea typeface="+mn-ea"/>
              </a:rPr>
              <a:t>         Beacon Health Options               </a:t>
            </a:r>
            <a:r>
              <a:rPr lang="en-US" sz="812" b="1">
                <a:solidFill>
                  <a:srgbClr val="0099CC">
                    <a:lumMod val="75000"/>
                  </a:srgbClr>
                </a:solidFill>
                <a:latin typeface="Calibri"/>
                <a:ea typeface="+mn-ea"/>
              </a:rPr>
              <a:t>                         </a:t>
            </a:r>
            <a:r>
              <a:rPr lang="en-US" sz="812" b="1" u="sng">
                <a:solidFill>
                  <a:srgbClr val="0099CC">
                    <a:lumMod val="75000"/>
                  </a:srgbClr>
                </a:solidFill>
                <a:latin typeface="Calibri"/>
                <a:ea typeface="+mn-ea"/>
              </a:rPr>
              <a:t>www.beaconhealthoptions.com</a:t>
            </a:r>
            <a:endParaRPr lang="en-US" sz="812" b="1">
              <a:solidFill>
                <a:srgbClr val="0099CC">
                  <a:lumMod val="75000"/>
                </a:srgbClr>
              </a:solidFill>
              <a:latin typeface="Calibri"/>
              <a:ea typeface="+mn-ea"/>
            </a:endParaRPr>
          </a:p>
          <a:p>
            <a:pPr algn="ctr" defTabSz="742657" fontAlgn="auto">
              <a:lnSpc>
                <a:spcPct val="150000"/>
              </a:lnSpc>
              <a:spcBef>
                <a:spcPts val="0"/>
              </a:spcBef>
              <a:spcAft>
                <a:spcPts val="0"/>
              </a:spcAft>
            </a:pPr>
            <a:r>
              <a:rPr lang="en-US" sz="812">
                <a:solidFill>
                  <a:srgbClr val="303030"/>
                </a:solidFill>
                <a:latin typeface="Calibri"/>
                <a:ea typeface="+mn-ea"/>
              </a:rPr>
              <a:t>(888) 204-5581          </a:t>
            </a:r>
            <a:endParaRPr lang="en-US" sz="812">
              <a:solidFill>
                <a:srgbClr val="30303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4" name="Rectangle 13">
            <a:extLst>
              <a:ext uri="{FF2B5EF4-FFF2-40B4-BE49-F238E27FC236}">
                <a16:creationId xmlns:a16="http://schemas.microsoft.com/office/drawing/2014/main" id="{14B0CEC7-C052-45C8-AB26-0E39E0C49483}"/>
              </a:ext>
            </a:extLst>
          </p:cNvPr>
          <p:cNvSpPr/>
          <p:nvPr/>
        </p:nvSpPr>
        <p:spPr>
          <a:xfrm>
            <a:off x="2386159" y="2622674"/>
            <a:ext cx="1451185" cy="871072"/>
          </a:xfrm>
          <a:prstGeom prst="rect">
            <a:avLst/>
          </a:prstGeom>
        </p:spPr>
        <p:txBody>
          <a:bodyPr wrap="square">
            <a:spAutoFit/>
          </a:bodyPr>
          <a:lstStyle/>
          <a:p>
            <a:pPr algn="ctr" defTabSz="742657" fontAlgn="auto">
              <a:spcBef>
                <a:spcPts val="162"/>
              </a:spcBef>
              <a:spcAft>
                <a:spcPts val="162"/>
              </a:spcAft>
            </a:pPr>
            <a:r>
              <a:rPr lang="en-US" sz="812">
                <a:solidFill>
                  <a:srgbClr val="303030"/>
                </a:solidFill>
                <a:latin typeface="Calibri"/>
                <a:ea typeface="+mn-ea"/>
              </a:rPr>
              <a:t>Member Transportation Services</a:t>
            </a:r>
          </a:p>
          <a:p>
            <a:pPr algn="ctr" defTabSz="742657" fontAlgn="auto">
              <a:spcBef>
                <a:spcPts val="162"/>
              </a:spcBef>
              <a:spcAft>
                <a:spcPts val="162"/>
              </a:spcAft>
            </a:pPr>
            <a:r>
              <a:rPr lang="en-US" sz="812">
                <a:solidFill>
                  <a:srgbClr val="303030"/>
                </a:solidFill>
                <a:latin typeface="Calibri"/>
                <a:ea typeface="+mn-ea"/>
              </a:rPr>
              <a:t>MTM</a:t>
            </a:r>
          </a:p>
          <a:p>
            <a:pPr algn="ctr" defTabSz="742657" fontAlgn="auto">
              <a:spcBef>
                <a:spcPts val="162"/>
              </a:spcBef>
              <a:spcAft>
                <a:spcPts val="162"/>
              </a:spcAft>
            </a:pPr>
            <a:r>
              <a:rPr lang="en-US" sz="812">
                <a:solidFill>
                  <a:srgbClr val="303030"/>
                </a:solidFill>
                <a:latin typeface="Calibri"/>
                <a:ea typeface="+mn-ea"/>
              </a:rPr>
              <a:t>      </a:t>
            </a:r>
            <a:r>
              <a:rPr lang="en-US" sz="812" b="1" u="sng">
                <a:solidFill>
                  <a:srgbClr val="303030"/>
                </a:solidFill>
                <a:latin typeface="Calibri"/>
                <a:ea typeface="+mn-ea"/>
                <a:hlinkClick r:id="rId7"/>
              </a:rPr>
              <a:t>www.mtm-inc.net</a:t>
            </a:r>
            <a:endParaRPr lang="en-US" sz="812" b="1">
              <a:solidFill>
                <a:srgbClr val="303030"/>
              </a:solidFill>
              <a:latin typeface="Calibri"/>
              <a:ea typeface="+mn-ea"/>
            </a:endParaRPr>
          </a:p>
          <a:p>
            <a:pPr algn="ctr" defTabSz="742657" fontAlgn="auto">
              <a:spcBef>
                <a:spcPts val="162"/>
              </a:spcBef>
              <a:spcAft>
                <a:spcPts val="162"/>
              </a:spcAft>
            </a:pPr>
            <a:r>
              <a:rPr lang="en-US" sz="812">
                <a:solidFill>
                  <a:srgbClr val="303030"/>
                </a:solidFill>
                <a:latin typeface="Calibri"/>
                <a:ea typeface="+mn-ea"/>
              </a:rPr>
              <a:t>(855) 824-5693</a:t>
            </a:r>
            <a:endParaRPr lang="en-US" sz="812">
              <a:solidFill>
                <a:srgbClr val="30303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5" name="Rectangle 14">
            <a:extLst>
              <a:ext uri="{FF2B5EF4-FFF2-40B4-BE49-F238E27FC236}">
                <a16:creationId xmlns:a16="http://schemas.microsoft.com/office/drawing/2014/main" id="{8A0D411C-7ABC-4DC3-88EA-3CCEFE7E375C}"/>
              </a:ext>
            </a:extLst>
          </p:cNvPr>
          <p:cNvSpPr/>
          <p:nvPr/>
        </p:nvSpPr>
        <p:spPr>
          <a:xfrm>
            <a:off x="2461253" y="3633055"/>
            <a:ext cx="1451185" cy="1010405"/>
          </a:xfrm>
          <a:prstGeom prst="rect">
            <a:avLst/>
          </a:prstGeom>
        </p:spPr>
        <p:txBody>
          <a:bodyPr wrap="square">
            <a:spAutoFit/>
          </a:bodyPr>
          <a:lstStyle/>
          <a:p>
            <a:pPr algn="ctr" defTabSz="742657" fontAlgn="auto">
              <a:lnSpc>
                <a:spcPct val="150000"/>
              </a:lnSpc>
              <a:spcBef>
                <a:spcPts val="0"/>
              </a:spcBef>
              <a:spcAft>
                <a:spcPts val="0"/>
              </a:spcAft>
            </a:pPr>
            <a:r>
              <a:rPr lang="en-US" sz="812">
                <a:solidFill>
                  <a:srgbClr val="303030"/>
                </a:solidFill>
                <a:latin typeface="Calibri"/>
                <a:ea typeface="+mn-ea"/>
              </a:rPr>
              <a:t>24 Hour Nurse Line                                         Envolve </a:t>
            </a:r>
            <a:r>
              <a:rPr lang="en-US" sz="812" b="1">
                <a:solidFill>
                  <a:srgbClr val="0099CC">
                    <a:lumMod val="75000"/>
                  </a:srgbClr>
                </a:solidFill>
                <a:latin typeface="Calibri"/>
                <a:ea typeface="+mn-ea"/>
              </a:rPr>
              <a:t>                                       </a:t>
            </a:r>
            <a:r>
              <a:rPr lang="en-US" sz="812" b="1" u="sng">
                <a:solidFill>
                  <a:srgbClr val="0099CC">
                    <a:lumMod val="75000"/>
                  </a:srgbClr>
                </a:solidFill>
                <a:latin typeface="Calibri"/>
                <a:ea typeface="+mn-ea"/>
              </a:rPr>
              <a:t>www.EnvolvePeopleCare.com</a:t>
            </a:r>
            <a:r>
              <a:rPr lang="en-US" sz="812" b="1">
                <a:solidFill>
                  <a:srgbClr val="0099CC">
                    <a:lumMod val="75000"/>
                  </a:srgbClr>
                </a:solidFill>
                <a:latin typeface="Calibri"/>
                <a:ea typeface="+mn-ea"/>
              </a:rPr>
              <a:t>                     </a:t>
            </a:r>
            <a:r>
              <a:rPr lang="en-US" sz="812" b="1">
                <a:solidFill>
                  <a:srgbClr val="0033CC"/>
                </a:solidFill>
                <a:latin typeface="Calibri"/>
                <a:ea typeface="+mn-ea"/>
              </a:rPr>
              <a:t>                                                 </a:t>
            </a:r>
            <a:r>
              <a:rPr lang="en-US" sz="812" b="1">
                <a:solidFill>
                  <a:srgbClr val="303030"/>
                </a:solidFill>
                <a:latin typeface="Calibri"/>
                <a:ea typeface="+mn-ea"/>
              </a:rPr>
              <a:t>(855) 872-1852</a:t>
            </a:r>
          </a:p>
        </p:txBody>
      </p:sp>
      <p:sp>
        <p:nvSpPr>
          <p:cNvPr id="16" name="Rectangle 15">
            <a:extLst>
              <a:ext uri="{FF2B5EF4-FFF2-40B4-BE49-F238E27FC236}">
                <a16:creationId xmlns:a16="http://schemas.microsoft.com/office/drawing/2014/main" id="{EC1EA8F4-E0C4-4EFE-BF1D-4F415129EF2B}"/>
              </a:ext>
            </a:extLst>
          </p:cNvPr>
          <p:cNvSpPr/>
          <p:nvPr/>
        </p:nvSpPr>
        <p:spPr>
          <a:xfrm>
            <a:off x="2461254" y="4624063"/>
            <a:ext cx="1581521" cy="802399"/>
          </a:xfrm>
          <a:prstGeom prst="rect">
            <a:avLst/>
          </a:prstGeom>
        </p:spPr>
        <p:txBody>
          <a:bodyPr wrap="square">
            <a:spAutoFit/>
          </a:bodyPr>
          <a:lstStyle/>
          <a:p>
            <a:pPr defTabSz="742657" fontAlgn="auto">
              <a:lnSpc>
                <a:spcPct val="115000"/>
              </a:lnSpc>
              <a:spcBef>
                <a:spcPts val="162"/>
              </a:spcBef>
              <a:spcAft>
                <a:spcPts val="162"/>
              </a:spcAft>
            </a:pPr>
            <a:r>
              <a:rPr lang="en-US" sz="812" b="1">
                <a:solidFill>
                  <a:srgbClr val="303030"/>
                </a:solidFill>
                <a:latin typeface="Calibri"/>
                <a:ea typeface="+mn-ea"/>
              </a:rPr>
              <a:t>Non Emergent Imaging Services                                          National Imaging Associates  (NIA)                                                     </a:t>
            </a:r>
            <a:r>
              <a:rPr lang="en-US" sz="812" b="1">
                <a:solidFill>
                  <a:srgbClr val="303030"/>
                </a:solidFill>
                <a:latin typeface="Calibri"/>
                <a:ea typeface="+mn-ea"/>
                <a:hlinkClick r:id="rId8"/>
              </a:rPr>
              <a:t>www.RadMd.com</a:t>
            </a:r>
            <a:r>
              <a:rPr lang="en-US" sz="812" b="1">
                <a:solidFill>
                  <a:srgbClr val="303030"/>
                </a:solidFill>
                <a:latin typeface="Calibri"/>
                <a:ea typeface="+mn-ea"/>
              </a:rPr>
              <a:t>                                                   (888) 899-7804                                                                                                                                                                                                                                                                                                                                      </a:t>
            </a:r>
          </a:p>
        </p:txBody>
      </p:sp>
      <p:pic>
        <p:nvPicPr>
          <p:cNvPr id="17" name="Content Placeholder 16">
            <a:extLst>
              <a:ext uri="{FF2B5EF4-FFF2-40B4-BE49-F238E27FC236}">
                <a16:creationId xmlns:a16="http://schemas.microsoft.com/office/drawing/2014/main" id="{30038683-23D1-4763-A739-C63D40E95AA3}"/>
              </a:ext>
            </a:extLst>
          </p:cNvPr>
          <p:cNvPicPr>
            <a:picLocks noGrp="1" noChangeAspect="1"/>
          </p:cNvPicPr>
          <p:nvPr>
            <p:ph sz="quarter" idx="16"/>
          </p:nvPr>
        </p:nvPicPr>
        <p:blipFill>
          <a:blip r:embed="rId9" cstate="print">
            <a:extLst>
              <a:ext uri="{28A0092B-C50C-407E-A947-70E740481C1C}">
                <a14:useLocalDpi xmlns:a14="http://schemas.microsoft.com/office/drawing/2010/main" val="0"/>
              </a:ext>
            </a:extLst>
          </a:blip>
          <a:stretch>
            <a:fillRect/>
          </a:stretch>
        </p:blipFill>
        <p:spPr>
          <a:xfrm>
            <a:off x="4996199" y="1655767"/>
            <a:ext cx="1226000" cy="593150"/>
          </a:xfrm>
          <a:prstGeom prst="rect">
            <a:avLst/>
          </a:prstGeom>
        </p:spPr>
      </p:pic>
      <p:pic>
        <p:nvPicPr>
          <p:cNvPr id="18" name="Picture 17" descr="LabCorp Logo">
            <a:hlinkClick r:id="rId10"/>
            <a:extLst>
              <a:ext uri="{FF2B5EF4-FFF2-40B4-BE49-F238E27FC236}">
                <a16:creationId xmlns:a16="http://schemas.microsoft.com/office/drawing/2014/main" id="{435D9628-1C26-4C91-A498-DEE8AFD42A20}"/>
              </a:ext>
            </a:extLst>
          </p:cNvPr>
          <p:cNvPicPr/>
          <p:nvPr/>
        </p:nvPicPr>
        <p:blipFill>
          <a:blip r:embed="rId11">
            <a:extLst>
              <a:ext uri="{28A0092B-C50C-407E-A947-70E740481C1C}">
                <a14:useLocalDpi xmlns:a14="http://schemas.microsoft.com/office/drawing/2010/main" val="0"/>
              </a:ext>
            </a:extLst>
          </a:blip>
          <a:srcRect/>
          <a:stretch>
            <a:fillRect/>
          </a:stretch>
        </p:blipFill>
        <p:spPr bwMode="auto">
          <a:xfrm>
            <a:off x="4951413" y="2812983"/>
            <a:ext cx="1585999" cy="541561"/>
          </a:xfrm>
          <a:prstGeom prst="rect">
            <a:avLst/>
          </a:prstGeom>
          <a:solidFill>
            <a:schemeClr val="bg1"/>
          </a:solidFill>
          <a:ln>
            <a:solidFill>
              <a:schemeClr val="accent1"/>
            </a:solidFill>
          </a:ln>
          <a:effectLst>
            <a:glow rad="127000">
              <a:schemeClr val="tx1"/>
            </a:glow>
          </a:effectLst>
        </p:spPr>
      </p:pic>
      <p:pic>
        <p:nvPicPr>
          <p:cNvPr id="19" name="Picture 18">
            <a:extLst>
              <a:ext uri="{FF2B5EF4-FFF2-40B4-BE49-F238E27FC236}">
                <a16:creationId xmlns:a16="http://schemas.microsoft.com/office/drawing/2014/main" id="{FD29D574-633D-4B45-967B-0D3633D7071E}"/>
              </a:ext>
            </a:extLst>
          </p:cNvPr>
          <p:cNvPicPr>
            <a:picLocks noChangeAspect="1"/>
          </p:cNvPicPr>
          <p:nvPr/>
        </p:nvPicPr>
        <p:blipFill>
          <a:blip r:embed="rId12"/>
          <a:stretch>
            <a:fillRect/>
          </a:stretch>
        </p:blipFill>
        <p:spPr>
          <a:xfrm>
            <a:off x="4990241" y="3866102"/>
            <a:ext cx="1779414" cy="390020"/>
          </a:xfrm>
          <a:prstGeom prst="rect">
            <a:avLst/>
          </a:prstGeom>
        </p:spPr>
      </p:pic>
      <p:pic>
        <p:nvPicPr>
          <p:cNvPr id="20" name="Picture 5">
            <a:extLst>
              <a:ext uri="{FF2B5EF4-FFF2-40B4-BE49-F238E27FC236}">
                <a16:creationId xmlns:a16="http://schemas.microsoft.com/office/drawing/2014/main" id="{FA834940-6349-4C8A-B7CD-4850938F3159}"/>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050313" y="4624063"/>
            <a:ext cx="1139634" cy="704029"/>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a:extLst>
              <a:ext uri="{FF2B5EF4-FFF2-40B4-BE49-F238E27FC236}">
                <a16:creationId xmlns:a16="http://schemas.microsoft.com/office/drawing/2014/main" id="{5F3075B4-BEB4-4DD5-BEED-A66277E50177}"/>
              </a:ext>
            </a:extLst>
          </p:cNvPr>
          <p:cNvSpPr/>
          <p:nvPr/>
        </p:nvSpPr>
        <p:spPr>
          <a:xfrm>
            <a:off x="7548237" y="1633169"/>
            <a:ext cx="1226000" cy="822918"/>
          </a:xfrm>
          <a:prstGeom prst="rect">
            <a:avLst/>
          </a:prstGeom>
        </p:spPr>
        <p:txBody>
          <a:bodyPr wrap="square">
            <a:spAutoFit/>
          </a:bodyPr>
          <a:lstStyle/>
          <a:p>
            <a:pPr algn="ctr" defTabSz="742657" fontAlgn="auto">
              <a:lnSpc>
                <a:spcPct val="150000"/>
              </a:lnSpc>
              <a:spcBef>
                <a:spcPts val="0"/>
              </a:spcBef>
              <a:spcAft>
                <a:spcPts val="0"/>
              </a:spcAft>
            </a:pPr>
            <a:r>
              <a:rPr lang="en-US" sz="812">
                <a:solidFill>
                  <a:srgbClr val="303030"/>
                </a:solidFill>
                <a:latin typeface="Calibri"/>
                <a:ea typeface="+mn-ea"/>
              </a:rPr>
              <a:t>Dental  and Vision   Avesis                                           </a:t>
            </a:r>
            <a:r>
              <a:rPr lang="en-US" sz="812" u="sng">
                <a:solidFill>
                  <a:srgbClr val="303030"/>
                </a:solidFill>
                <a:latin typeface="Calibri"/>
                <a:ea typeface="+mn-ea"/>
                <a:hlinkClick r:id="rId14"/>
              </a:rPr>
              <a:t>http://www.avesis.com/</a:t>
            </a:r>
            <a:r>
              <a:rPr lang="en-US" sz="812">
                <a:solidFill>
                  <a:srgbClr val="303030"/>
                </a:solidFill>
                <a:latin typeface="Calibri"/>
                <a:ea typeface="+mn-ea"/>
              </a:rPr>
              <a:t>                            (833) 554-1013 </a:t>
            </a:r>
            <a:endParaRPr lang="en-US" sz="812">
              <a:solidFill>
                <a:srgbClr val="30303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2" name="Rectangle 21">
            <a:extLst>
              <a:ext uri="{FF2B5EF4-FFF2-40B4-BE49-F238E27FC236}">
                <a16:creationId xmlns:a16="http://schemas.microsoft.com/office/drawing/2014/main" id="{764C365D-F889-483F-9502-E12B43147F96}"/>
              </a:ext>
            </a:extLst>
          </p:cNvPr>
          <p:cNvSpPr/>
          <p:nvPr/>
        </p:nvSpPr>
        <p:spPr>
          <a:xfrm>
            <a:off x="7651481" y="2698663"/>
            <a:ext cx="1122757" cy="518540"/>
          </a:xfrm>
          <a:prstGeom prst="rect">
            <a:avLst/>
          </a:prstGeom>
        </p:spPr>
        <p:txBody>
          <a:bodyPr wrap="square">
            <a:spAutoFit/>
          </a:bodyPr>
          <a:lstStyle/>
          <a:p>
            <a:pPr algn="ctr" defTabSz="742657" fontAlgn="auto">
              <a:spcBef>
                <a:spcPts val="162"/>
              </a:spcBef>
              <a:spcAft>
                <a:spcPts val="162"/>
              </a:spcAft>
            </a:pPr>
            <a:r>
              <a:rPr lang="en-US" sz="812">
                <a:solidFill>
                  <a:srgbClr val="303030"/>
                </a:solidFill>
                <a:latin typeface="Calibri"/>
                <a:ea typeface="+mn-ea"/>
              </a:rPr>
              <a:t>Lab Services</a:t>
            </a:r>
          </a:p>
          <a:p>
            <a:pPr algn="ctr" defTabSz="742657" fontAlgn="auto">
              <a:spcBef>
                <a:spcPts val="162"/>
              </a:spcBef>
              <a:spcAft>
                <a:spcPts val="162"/>
              </a:spcAft>
            </a:pPr>
            <a:r>
              <a:rPr lang="en-US" sz="812">
                <a:solidFill>
                  <a:srgbClr val="303030"/>
                </a:solidFill>
                <a:latin typeface="Calibri"/>
                <a:ea typeface="+mn-ea"/>
              </a:rPr>
              <a:t>Lab Corp                                   </a:t>
            </a:r>
            <a:r>
              <a:rPr lang="en-US" sz="812" b="1" i="1" u="sng">
                <a:solidFill>
                  <a:srgbClr val="0099CC">
                    <a:lumMod val="75000"/>
                  </a:srgbClr>
                </a:solidFill>
                <a:latin typeface="Calibri"/>
                <a:ea typeface="+mn-ea"/>
              </a:rPr>
              <a:t>www.labcorp.com   </a:t>
            </a:r>
            <a:endParaRPr lang="en-US" sz="812" b="1" i="1" u="sng">
              <a:solidFill>
                <a:srgbClr val="0099CC">
                  <a:lumMod val="75000"/>
                </a:srgbClr>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3" name="Rectangle 22">
            <a:extLst>
              <a:ext uri="{FF2B5EF4-FFF2-40B4-BE49-F238E27FC236}">
                <a16:creationId xmlns:a16="http://schemas.microsoft.com/office/drawing/2014/main" id="{8798C42A-4F13-4C68-B87C-4676914A35B6}"/>
              </a:ext>
            </a:extLst>
          </p:cNvPr>
          <p:cNvSpPr/>
          <p:nvPr/>
        </p:nvSpPr>
        <p:spPr>
          <a:xfrm>
            <a:off x="7485669" y="3481788"/>
            <a:ext cx="1351136" cy="822918"/>
          </a:xfrm>
          <a:prstGeom prst="rect">
            <a:avLst/>
          </a:prstGeom>
        </p:spPr>
        <p:txBody>
          <a:bodyPr wrap="square">
            <a:spAutoFit/>
          </a:bodyPr>
          <a:lstStyle/>
          <a:p>
            <a:pPr algn="ctr" defTabSz="742657" fontAlgn="auto">
              <a:lnSpc>
                <a:spcPct val="150000"/>
              </a:lnSpc>
              <a:spcBef>
                <a:spcPts val="0"/>
              </a:spcBef>
              <a:spcAft>
                <a:spcPts val="0"/>
              </a:spcAft>
            </a:pPr>
            <a:r>
              <a:rPr lang="en-US" sz="812">
                <a:solidFill>
                  <a:srgbClr val="303030"/>
                </a:solidFill>
                <a:latin typeface="Calibri"/>
                <a:ea typeface="+mn-ea"/>
              </a:rPr>
              <a:t>Prescription Drugs </a:t>
            </a:r>
          </a:p>
          <a:p>
            <a:pPr algn="ctr" defTabSz="742657" fontAlgn="auto">
              <a:lnSpc>
                <a:spcPct val="150000"/>
              </a:lnSpc>
              <a:spcBef>
                <a:spcPts val="0"/>
              </a:spcBef>
              <a:spcAft>
                <a:spcPts val="0"/>
              </a:spcAft>
            </a:pPr>
            <a:r>
              <a:rPr lang="en-US" sz="812">
                <a:solidFill>
                  <a:srgbClr val="303030"/>
                </a:solidFill>
                <a:latin typeface="Calibri"/>
                <a:ea typeface="+mn-ea"/>
              </a:rPr>
              <a:t>  Abarca                                                 </a:t>
            </a:r>
            <a:r>
              <a:rPr lang="en-US" sz="812" b="1" u="sng">
                <a:solidFill>
                  <a:srgbClr val="FFFFFF"/>
                </a:solidFill>
                <a:latin typeface="Calibri"/>
                <a:ea typeface="+mn-ea"/>
                <a:hlinkClick r:id="rId15"/>
              </a:rPr>
              <a:t>https://abarcahealth.com/</a:t>
            </a:r>
            <a:r>
              <a:rPr lang="en-US" sz="812">
                <a:solidFill>
                  <a:srgbClr val="303030"/>
                </a:solidFill>
                <a:latin typeface="Calibri"/>
                <a:ea typeface="+mn-ea"/>
              </a:rPr>
              <a:t>      </a:t>
            </a:r>
          </a:p>
          <a:p>
            <a:pPr algn="ctr" defTabSz="742657" fontAlgn="auto">
              <a:lnSpc>
                <a:spcPct val="150000"/>
              </a:lnSpc>
              <a:spcBef>
                <a:spcPts val="0"/>
              </a:spcBef>
              <a:spcAft>
                <a:spcPts val="0"/>
              </a:spcAft>
            </a:pPr>
            <a:r>
              <a:rPr lang="en-US" sz="812">
                <a:solidFill>
                  <a:srgbClr val="303030"/>
                </a:solidFill>
                <a:latin typeface="Calibri"/>
                <a:ea typeface="+mn-ea"/>
              </a:rPr>
              <a:t>  (866) 287-6156</a:t>
            </a:r>
          </a:p>
        </p:txBody>
      </p:sp>
      <p:sp>
        <p:nvSpPr>
          <p:cNvPr id="24" name="Rectangle 23">
            <a:extLst>
              <a:ext uri="{FF2B5EF4-FFF2-40B4-BE49-F238E27FC236}">
                <a16:creationId xmlns:a16="http://schemas.microsoft.com/office/drawing/2014/main" id="{63FE2AC4-FC8D-43B9-BEF3-E55079A09184}"/>
              </a:ext>
            </a:extLst>
          </p:cNvPr>
          <p:cNvSpPr/>
          <p:nvPr/>
        </p:nvSpPr>
        <p:spPr>
          <a:xfrm>
            <a:off x="7552795" y="4573283"/>
            <a:ext cx="1221443" cy="822918"/>
          </a:xfrm>
          <a:prstGeom prst="rect">
            <a:avLst/>
          </a:prstGeom>
        </p:spPr>
        <p:txBody>
          <a:bodyPr wrap="square">
            <a:spAutoFit/>
          </a:bodyPr>
          <a:lstStyle/>
          <a:p>
            <a:pPr algn="ctr" defTabSz="742657" fontAlgn="auto">
              <a:lnSpc>
                <a:spcPct val="150000"/>
              </a:lnSpc>
              <a:spcBef>
                <a:spcPts val="0"/>
              </a:spcBef>
              <a:spcAft>
                <a:spcPts val="0"/>
              </a:spcAft>
            </a:pPr>
            <a:r>
              <a:rPr lang="en-US" sz="812" b="1">
                <a:solidFill>
                  <a:srgbClr val="303030"/>
                </a:solidFill>
                <a:latin typeface="Calibri"/>
                <a:ea typeface="+mn-ea"/>
              </a:rPr>
              <a:t>Translation Services </a:t>
            </a:r>
            <a:r>
              <a:rPr lang="en-US" sz="812">
                <a:solidFill>
                  <a:srgbClr val="303030"/>
                </a:solidFill>
                <a:latin typeface="Calibri"/>
                <a:ea typeface="+mn-ea"/>
              </a:rPr>
              <a:t>                                              </a:t>
            </a:r>
            <a:r>
              <a:rPr lang="en-US" sz="812" b="1">
                <a:solidFill>
                  <a:srgbClr val="303030"/>
                </a:solidFill>
                <a:latin typeface="Calibri"/>
                <a:ea typeface="+mn-ea"/>
              </a:rPr>
              <a:t>AT&amp;T Language Line</a:t>
            </a:r>
            <a:r>
              <a:rPr lang="en-US" sz="812">
                <a:solidFill>
                  <a:srgbClr val="303030"/>
                </a:solidFill>
                <a:latin typeface="Calibri"/>
                <a:ea typeface="+mn-ea"/>
              </a:rPr>
              <a:t>                                                   </a:t>
            </a:r>
            <a:r>
              <a:rPr lang="en-US" sz="812" b="1" u="sng">
                <a:solidFill>
                  <a:srgbClr val="0099CC">
                    <a:lumMod val="75000"/>
                  </a:srgbClr>
                </a:solidFill>
                <a:latin typeface="Calibri"/>
                <a:ea typeface="+mn-ea"/>
                <a:hlinkClick r:id="rId16"/>
              </a:rPr>
              <a:t>www.languageline.com</a:t>
            </a:r>
            <a:endParaRPr lang="en-US" sz="812" b="1" u="sng">
              <a:solidFill>
                <a:srgbClr val="0099CC">
                  <a:lumMod val="75000"/>
                </a:srgbClr>
              </a:solidFill>
              <a:latin typeface="Calibri"/>
              <a:ea typeface="+mn-ea"/>
            </a:endParaRPr>
          </a:p>
          <a:p>
            <a:pPr algn="ctr" defTabSz="742676" fontAlgn="auto">
              <a:lnSpc>
                <a:spcPct val="150000"/>
              </a:lnSpc>
              <a:spcBef>
                <a:spcPts val="0"/>
              </a:spcBef>
              <a:spcAft>
                <a:spcPts val="0"/>
              </a:spcAft>
              <a:defRPr/>
            </a:pPr>
            <a:r>
              <a:rPr lang="en-US" sz="812" b="1">
                <a:solidFill>
                  <a:srgbClr val="303030"/>
                </a:solidFill>
                <a:latin typeface="Calibri"/>
                <a:ea typeface="+mn-ea"/>
              </a:rPr>
              <a:t>(866) 874-3972</a:t>
            </a:r>
            <a:endParaRPr lang="en-US" sz="812" b="1">
              <a:solidFill>
                <a:srgbClr val="30303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 name="Date Placeholder 1">
            <a:extLst>
              <a:ext uri="{FF2B5EF4-FFF2-40B4-BE49-F238E27FC236}">
                <a16:creationId xmlns:a16="http://schemas.microsoft.com/office/drawing/2014/main" id="{232545FE-0BAB-4A24-BEE3-6A8D26A9E62F}"/>
              </a:ext>
            </a:extLst>
          </p:cNvPr>
          <p:cNvSpPr>
            <a:spLocks noGrp="1"/>
          </p:cNvSpPr>
          <p:nvPr>
            <p:ph type="dt" sz="half" idx="17"/>
          </p:nvPr>
        </p:nvSpPr>
        <p:spPr/>
        <p:txBody>
          <a:bodyPr/>
          <a:lstStyle/>
          <a:p>
            <a:pPr defTabSz="742657" fontAlgn="auto">
              <a:spcBef>
                <a:spcPts val="0"/>
              </a:spcBef>
              <a:spcAft>
                <a:spcPts val="0"/>
              </a:spcAft>
            </a:pPr>
            <a:r>
              <a:rPr lang="en-US">
                <a:solidFill>
                  <a:srgbClr val="FFFFFF">
                    <a:lumMod val="65000"/>
                  </a:srgbClr>
                </a:solidFill>
              </a:rPr>
              <a:t>October 2020</a:t>
            </a:r>
          </a:p>
        </p:txBody>
      </p:sp>
    </p:spTree>
    <p:extLst>
      <p:ext uri="{BB962C8B-B14F-4D97-AF65-F5344CB8AC3E}">
        <p14:creationId xmlns:p14="http://schemas.microsoft.com/office/powerpoint/2010/main" val="23958860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2DFC52F-80D8-264E-84E6-D978F7F459AD}"/>
              </a:ext>
            </a:extLst>
          </p:cNvPr>
          <p:cNvSpPr>
            <a:spLocks noGrp="1"/>
          </p:cNvSpPr>
          <p:nvPr>
            <p:ph type="sldNum" sz="quarter" idx="14"/>
          </p:nvPr>
        </p:nvSpPr>
        <p:spPr/>
        <p:txBody>
          <a:bodyPr/>
          <a:lstStyle/>
          <a:p>
            <a:pPr defTabSz="742657" fontAlgn="auto">
              <a:spcBef>
                <a:spcPts val="0"/>
              </a:spcBef>
              <a:spcAft>
                <a:spcPts val="0"/>
              </a:spcAft>
            </a:pPr>
            <a:fld id="{D3406041-D039-9948-9583-1296FE9D3272}" type="slidenum">
              <a:rPr lang="en-US">
                <a:solidFill>
                  <a:srgbClr val="FFFFFF">
                    <a:lumMod val="65000"/>
                  </a:srgbClr>
                </a:solidFill>
              </a:rPr>
              <a:pPr defTabSz="742657" fontAlgn="auto">
                <a:spcBef>
                  <a:spcPts val="0"/>
                </a:spcBef>
                <a:spcAft>
                  <a:spcPts val="0"/>
                </a:spcAft>
              </a:pPr>
              <a:t>38</a:t>
            </a:fld>
            <a:endParaRPr lang="en-US">
              <a:solidFill>
                <a:srgbClr val="FFFFFF">
                  <a:lumMod val="65000"/>
                </a:srgbClr>
              </a:solidFill>
            </a:endParaRPr>
          </a:p>
        </p:txBody>
      </p:sp>
      <p:sp>
        <p:nvSpPr>
          <p:cNvPr id="4" name="Footer Placeholder 3">
            <a:extLst>
              <a:ext uri="{FF2B5EF4-FFF2-40B4-BE49-F238E27FC236}">
                <a16:creationId xmlns:a16="http://schemas.microsoft.com/office/drawing/2014/main" id="{E2C414B7-579E-4A8B-92F2-E8075322BF57}"/>
              </a:ext>
            </a:extLst>
          </p:cNvPr>
          <p:cNvSpPr>
            <a:spLocks noGrp="1"/>
          </p:cNvSpPr>
          <p:nvPr>
            <p:ph type="ftr" sz="quarter" idx="13"/>
          </p:nvPr>
        </p:nvSpPr>
        <p:spPr/>
        <p:txBody>
          <a:bodyPr/>
          <a:lstStyle/>
          <a:p>
            <a:pPr algn="r" defTabSz="742657" fontAlgn="auto">
              <a:spcBef>
                <a:spcPts val="0"/>
              </a:spcBef>
              <a:spcAft>
                <a:spcPts val="0"/>
              </a:spcAft>
            </a:pPr>
            <a:r>
              <a:rPr lang="en-US">
                <a:solidFill>
                  <a:srgbClr val="E97200"/>
                </a:solidFill>
              </a:rPr>
              <a:t>Proprietary and Confidential</a:t>
            </a:r>
          </a:p>
        </p:txBody>
      </p:sp>
    </p:spTree>
    <p:extLst>
      <p:ext uri="{BB962C8B-B14F-4D97-AF65-F5344CB8AC3E}">
        <p14:creationId xmlns:p14="http://schemas.microsoft.com/office/powerpoint/2010/main" val="21349716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81B54A5-F126-47B8-B045-751A7A871C89}"/>
              </a:ext>
            </a:extLst>
          </p:cNvPr>
          <p:cNvSpPr>
            <a:spLocks noGrp="1"/>
          </p:cNvSpPr>
          <p:nvPr>
            <p:ph idx="1"/>
          </p:nvPr>
        </p:nvSpPr>
        <p:spPr>
          <a:xfrm>
            <a:off x="1147522" y="1246911"/>
            <a:ext cx="7719387" cy="3698460"/>
          </a:xfrm>
        </p:spPr>
        <p:txBody>
          <a:bodyPr rtlCol="0">
            <a:noAutofit/>
          </a:bodyPr>
          <a:lstStyle/>
          <a:p>
            <a:pPr fontAlgn="auto">
              <a:lnSpc>
                <a:spcPct val="80000"/>
              </a:lnSpc>
              <a:spcAft>
                <a:spcPts val="0"/>
              </a:spcAft>
              <a:buFont typeface="Wingdings" panose="05000000000000000000" pitchFamily="2" charset="2"/>
              <a:buChar char="Ø"/>
              <a:defRPr/>
            </a:pPr>
            <a:r>
              <a:rPr lang="en-US" altLang="en-US" sz="1624" b="1">
                <a:latin typeface="Arial" panose="020B0604020202020204" pitchFamily="34" charset="0"/>
                <a:ea typeface="ＭＳ Ｐゴシック" panose="020B0600070205080204" pitchFamily="34" charset="-128"/>
                <a:cs typeface="Arial" panose="020B0604020202020204" pitchFamily="34" charset="0"/>
              </a:rPr>
              <a:t>VISION </a:t>
            </a:r>
            <a:endParaRPr lang="en-US" altLang="en-US" sz="1624">
              <a:latin typeface="Arial" panose="020B0604020202020204" pitchFamily="34" charset="0"/>
              <a:ea typeface="ＭＳ Ｐゴシック" panose="020B0600070205080204" pitchFamily="34" charset="-128"/>
              <a:cs typeface="Arial" panose="020B0604020202020204" pitchFamily="34" charset="0"/>
            </a:endParaRPr>
          </a:p>
          <a:p>
            <a:pPr marL="189548" indent="0" fontAlgn="auto">
              <a:spcBef>
                <a:spcPts val="396"/>
              </a:spcBef>
              <a:spcAft>
                <a:spcPts val="0"/>
              </a:spcAft>
              <a:buNone/>
              <a:defRPr/>
            </a:pPr>
            <a:r>
              <a:rPr lang="en-US" altLang="en-US" sz="1462">
                <a:latin typeface="Arial" panose="020B0604020202020204" pitchFamily="34" charset="0"/>
                <a:ea typeface="ＭＳ Ｐゴシック" panose="020B0600070205080204" pitchFamily="34" charset="-128"/>
                <a:cs typeface="Arial" panose="020B0604020202020204" pitchFamily="34" charset="0"/>
              </a:rPr>
              <a:t>All residents in the District of Columbia have the supports and services they need to be actively engaged in their health and to thrive.</a:t>
            </a:r>
          </a:p>
          <a:p>
            <a:pPr fontAlgn="auto">
              <a:spcBef>
                <a:spcPts val="0"/>
              </a:spcBef>
              <a:spcAft>
                <a:spcPts val="0"/>
              </a:spcAft>
              <a:buFont typeface="Wingdings" panose="05000000000000000000" pitchFamily="2" charset="2"/>
              <a:buChar char="Ø"/>
              <a:defRPr/>
            </a:pPr>
            <a:endParaRPr lang="en-US" altLang="en-US" sz="853">
              <a:latin typeface="Arial" panose="020B0604020202020204" pitchFamily="34" charset="0"/>
              <a:ea typeface="ＭＳ Ｐゴシック" panose="020B0600070205080204" pitchFamily="34" charset="-128"/>
              <a:cs typeface="Arial" panose="020B0604020202020204" pitchFamily="34" charset="0"/>
            </a:endParaRPr>
          </a:p>
          <a:p>
            <a:pPr fontAlgn="auto">
              <a:spcBef>
                <a:spcPts val="396"/>
              </a:spcBef>
              <a:spcAft>
                <a:spcPts val="0"/>
              </a:spcAft>
              <a:buFont typeface="Wingdings" panose="05000000000000000000" pitchFamily="2" charset="2"/>
              <a:buChar char="Ø"/>
              <a:defRPr/>
            </a:pPr>
            <a:r>
              <a:rPr lang="en-US" altLang="en-US" sz="1624" b="1">
                <a:latin typeface="Arial" panose="020B0604020202020204" pitchFamily="34" charset="0"/>
                <a:ea typeface="ＭＳ Ｐゴシック" panose="020B0600070205080204" pitchFamily="34" charset="-128"/>
                <a:cs typeface="Arial" panose="020B0604020202020204" pitchFamily="34" charset="0"/>
              </a:rPr>
              <a:t>MISSION</a:t>
            </a:r>
            <a:endParaRPr lang="en-US" altLang="en-US" sz="1624">
              <a:latin typeface="Arial" panose="020B0604020202020204" pitchFamily="34" charset="0"/>
              <a:ea typeface="ＭＳ Ｐゴシック" panose="020B0600070205080204" pitchFamily="34" charset="-128"/>
              <a:cs typeface="Arial" panose="020B0604020202020204" pitchFamily="34" charset="0"/>
            </a:endParaRPr>
          </a:p>
          <a:p>
            <a:pPr marL="189548" indent="0" fontAlgn="auto">
              <a:spcBef>
                <a:spcPts val="396"/>
              </a:spcBef>
              <a:spcAft>
                <a:spcPts val="0"/>
              </a:spcAft>
              <a:buNone/>
              <a:defRPr/>
            </a:pPr>
            <a:r>
              <a:rPr lang="en-US" altLang="en-US" sz="1462">
                <a:latin typeface="Arial" panose="020B0604020202020204" pitchFamily="34" charset="0"/>
                <a:ea typeface="ＭＳ Ｐゴシック" panose="020B0600070205080204" pitchFamily="34" charset="-128"/>
                <a:cs typeface="Arial" panose="020B0604020202020204" pitchFamily="34" charset="0"/>
              </a:rPr>
              <a:t>The Department of Health Care Finance works to improve health outcomes by providing access to comprehensive, cost-effective and quality healthcare services for residents of the District of Columbia.</a:t>
            </a:r>
          </a:p>
          <a:p>
            <a:pPr fontAlgn="auto">
              <a:spcBef>
                <a:spcPts val="396"/>
              </a:spcBef>
              <a:spcAft>
                <a:spcPts val="0"/>
              </a:spcAft>
              <a:buFont typeface="Wingdings" panose="05000000000000000000" pitchFamily="2" charset="2"/>
              <a:buChar char="Ø"/>
              <a:defRPr/>
            </a:pPr>
            <a:endParaRPr lang="en-US" altLang="en-US" sz="853">
              <a:latin typeface="Arial" panose="020B0604020202020204" pitchFamily="34" charset="0"/>
              <a:ea typeface="ＭＳ Ｐゴシック" panose="020B0600070205080204" pitchFamily="34" charset="-128"/>
              <a:cs typeface="Arial" panose="020B0604020202020204" pitchFamily="34" charset="0"/>
            </a:endParaRPr>
          </a:p>
          <a:p>
            <a:pPr fontAlgn="auto">
              <a:lnSpc>
                <a:spcPct val="80000"/>
              </a:lnSpc>
              <a:spcBef>
                <a:spcPts val="396"/>
              </a:spcBef>
              <a:spcAft>
                <a:spcPts val="0"/>
              </a:spcAft>
              <a:buFont typeface="Wingdings" panose="05000000000000000000" pitchFamily="2" charset="2"/>
              <a:buChar char="Ø"/>
              <a:defRPr/>
            </a:pPr>
            <a:r>
              <a:rPr lang="en-US" altLang="en-US" sz="1624" b="1">
                <a:latin typeface="Arial" panose="020B0604020202020204" pitchFamily="34" charset="0"/>
                <a:ea typeface="ＭＳ Ｐゴシック" panose="020B0600070205080204" pitchFamily="34" charset="-128"/>
                <a:cs typeface="Arial" panose="020B0604020202020204" pitchFamily="34" charset="0"/>
              </a:rPr>
              <a:t>VALUES</a:t>
            </a:r>
            <a:endParaRPr lang="en-US" altLang="en-US" sz="1624">
              <a:latin typeface="Arial" panose="020B0604020202020204" pitchFamily="34" charset="0"/>
              <a:ea typeface="ＭＳ Ｐゴシック" panose="020B0600070205080204" pitchFamily="34" charset="-128"/>
              <a:cs typeface="Arial" panose="020B0604020202020204" pitchFamily="34" charset="0"/>
            </a:endParaRPr>
          </a:p>
          <a:p>
            <a:pPr marL="189548" indent="0" fontAlgn="auto">
              <a:lnSpc>
                <a:spcPct val="80000"/>
              </a:lnSpc>
              <a:spcBef>
                <a:spcPts val="396"/>
              </a:spcBef>
              <a:spcAft>
                <a:spcPts val="0"/>
              </a:spcAft>
              <a:buNone/>
              <a:defRPr/>
            </a:pPr>
            <a:r>
              <a:rPr lang="en-US" altLang="en-US" sz="1462">
                <a:latin typeface="Arial" panose="020B0604020202020204" pitchFamily="34" charset="0"/>
                <a:ea typeface="ＭＳ Ｐゴシック" panose="020B0600070205080204" pitchFamily="34" charset="-128"/>
                <a:cs typeface="Arial" panose="020B0604020202020204" pitchFamily="34" charset="0"/>
              </a:rPr>
              <a:t>Accountability – Compassion – Empathy – Professionalism – Teamwork</a:t>
            </a:r>
          </a:p>
          <a:p>
            <a:pPr fontAlgn="auto">
              <a:lnSpc>
                <a:spcPct val="80000"/>
              </a:lnSpc>
              <a:spcAft>
                <a:spcPts val="0"/>
              </a:spcAft>
              <a:buFont typeface="Wingdings" panose="05000000000000000000" pitchFamily="2" charset="2"/>
              <a:buChar char="Ø"/>
              <a:defRPr/>
            </a:pPr>
            <a:endParaRPr lang="en-US" altLang="en-US" sz="812" b="1">
              <a:latin typeface="Arial" panose="020B0604020202020204" pitchFamily="34" charset="0"/>
              <a:ea typeface="ＭＳ Ｐゴシック" panose="020B0600070205080204" pitchFamily="34" charset="-128"/>
              <a:cs typeface="Arial" panose="020B0604020202020204" pitchFamily="34" charset="0"/>
            </a:endParaRPr>
          </a:p>
          <a:p>
            <a:pPr fontAlgn="auto">
              <a:lnSpc>
                <a:spcPct val="80000"/>
              </a:lnSpc>
              <a:spcBef>
                <a:spcPts val="396"/>
              </a:spcBef>
              <a:spcAft>
                <a:spcPts val="0"/>
              </a:spcAft>
              <a:buFont typeface="Wingdings" panose="05000000000000000000" pitchFamily="2" charset="2"/>
              <a:buChar char="Ø"/>
              <a:defRPr/>
            </a:pPr>
            <a:r>
              <a:rPr lang="en-US" altLang="en-US" sz="1462" b="1">
                <a:latin typeface="Arial" panose="020B0604020202020204" pitchFamily="34" charset="0"/>
                <a:ea typeface="ＭＳ Ｐゴシック" panose="020B0600070205080204" pitchFamily="34" charset="-128"/>
                <a:cs typeface="Arial" panose="020B0604020202020204" pitchFamily="34" charset="0"/>
              </a:rPr>
              <a:t>STRATEGIC PRIORITIES</a:t>
            </a:r>
          </a:p>
          <a:p>
            <a:pPr marL="602112" lvl="1" indent="-300411" fontAlgn="auto">
              <a:lnSpc>
                <a:spcPct val="70000"/>
              </a:lnSpc>
              <a:spcAft>
                <a:spcPts val="0"/>
              </a:spcAft>
              <a:buFontTx/>
              <a:buAutoNum type="arabicPeriod"/>
              <a:defRPr/>
            </a:pPr>
            <a:r>
              <a:rPr lang="en-US" altLang="en-US" sz="1462">
                <a:latin typeface="Arial" panose="020B0604020202020204" pitchFamily="34" charset="0"/>
                <a:ea typeface="ＭＳ Ｐゴシック" panose="020B0600070205080204" pitchFamily="34" charset="-128"/>
                <a:cs typeface="Arial" panose="020B0604020202020204" pitchFamily="34" charset="0"/>
              </a:rPr>
              <a:t>Building a health system that provides whole person care</a:t>
            </a:r>
          </a:p>
          <a:p>
            <a:pPr marL="602112" lvl="1" indent="-300411" fontAlgn="auto">
              <a:lnSpc>
                <a:spcPct val="70000"/>
              </a:lnSpc>
              <a:spcAft>
                <a:spcPts val="0"/>
              </a:spcAft>
              <a:buFontTx/>
              <a:buAutoNum type="arabicPeriod"/>
              <a:defRPr/>
            </a:pPr>
            <a:r>
              <a:rPr lang="en-US" altLang="en-US" sz="1462">
                <a:latin typeface="Arial" panose="020B0604020202020204" pitchFamily="34" charset="0"/>
                <a:ea typeface="ＭＳ Ｐゴシック" panose="020B0600070205080204" pitchFamily="34" charset="-128"/>
                <a:cs typeface="Arial" panose="020B0604020202020204" pitchFamily="34" charset="0"/>
              </a:rPr>
              <a:t>Ensuring value and accountability </a:t>
            </a:r>
          </a:p>
          <a:p>
            <a:pPr marL="602112" lvl="1" indent="-300411" fontAlgn="auto">
              <a:lnSpc>
                <a:spcPct val="70000"/>
              </a:lnSpc>
              <a:spcAft>
                <a:spcPts val="0"/>
              </a:spcAft>
              <a:buFontTx/>
              <a:buAutoNum type="arabicPeriod"/>
              <a:defRPr/>
            </a:pPr>
            <a:r>
              <a:rPr lang="en-US" altLang="en-US" sz="1462">
                <a:latin typeface="Arial" panose="020B0604020202020204" pitchFamily="34" charset="0"/>
                <a:ea typeface="ＭＳ Ｐゴシック" panose="020B0600070205080204" pitchFamily="34" charset="-128"/>
                <a:cs typeface="Arial" panose="020B0604020202020204" pitchFamily="34" charset="0"/>
              </a:rPr>
              <a:t>Strengthening internal operational infrastructure </a:t>
            </a:r>
          </a:p>
          <a:p>
            <a:pPr marL="0" indent="0" fontAlgn="auto">
              <a:lnSpc>
                <a:spcPct val="80000"/>
              </a:lnSpc>
              <a:spcAft>
                <a:spcPts val="0"/>
              </a:spcAft>
              <a:buNone/>
              <a:defRPr/>
            </a:pPr>
            <a:endParaRPr lang="en-US" altLang="en-US" sz="923">
              <a:ea typeface="ＭＳ Ｐゴシック" panose="020B0600070205080204" pitchFamily="34" charset="-128"/>
            </a:endParaRPr>
          </a:p>
          <a:p>
            <a:pPr marL="0" indent="0" fontAlgn="auto">
              <a:lnSpc>
                <a:spcPct val="80000"/>
              </a:lnSpc>
              <a:spcAft>
                <a:spcPts val="0"/>
              </a:spcAft>
              <a:defRPr/>
            </a:pPr>
            <a:endParaRPr lang="en-US" altLang="en-US" sz="528">
              <a:ea typeface="ＭＳ Ｐゴシック" panose="020B0600070205080204" pitchFamily="34" charset="-128"/>
            </a:endParaRPr>
          </a:p>
        </p:txBody>
      </p:sp>
      <p:sp>
        <p:nvSpPr>
          <p:cNvPr id="11267" name="Title 2">
            <a:extLst>
              <a:ext uri="{FF2B5EF4-FFF2-40B4-BE49-F238E27FC236}">
                <a16:creationId xmlns:a16="http://schemas.microsoft.com/office/drawing/2014/main" id="{6377D0E0-9868-4565-B3C5-F3F1AD9F8CAC}"/>
              </a:ext>
            </a:extLst>
          </p:cNvPr>
          <p:cNvSpPr txBox="1">
            <a:spLocks noChangeArrowheads="1"/>
          </p:cNvSpPr>
          <p:nvPr/>
        </p:nvSpPr>
        <p:spPr bwMode="auto">
          <a:xfrm>
            <a:off x="1719363" y="167296"/>
            <a:ext cx="6464098" cy="903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30163" bIns="30163" anchor="ctr"/>
          <a:lstStyle>
            <a:lvl1pPr defTabSz="4572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defTabSz="4572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defTabSz="4572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defTabSz="4572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defTabSz="4572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fontAlgn="base">
              <a:lnSpc>
                <a:spcPct val="100000"/>
              </a:lnSpc>
              <a:spcBef>
                <a:spcPct val="0"/>
              </a:spcBef>
              <a:spcAft>
                <a:spcPct val="0"/>
              </a:spcAft>
              <a:buNone/>
            </a:pPr>
            <a:r>
              <a:rPr lang="en-US" altLang="en-US" sz="2639" b="1">
                <a:solidFill>
                  <a:srgbClr val="000000"/>
                </a:solidFill>
                <a:latin typeface="Arial" panose="020B0604020202020204" pitchFamily="34" charset="0"/>
                <a:ea typeface="ＭＳ Ｐゴシック" panose="020B0600070205080204" pitchFamily="34" charset="-128"/>
                <a:cs typeface="Arial" panose="020B0604020202020204" pitchFamily="34" charset="0"/>
              </a:rPr>
              <a:t>Led by Strategic Priorities, DHCF is Reforming Medicaid</a:t>
            </a:r>
          </a:p>
        </p:txBody>
      </p:sp>
      <p:cxnSp>
        <p:nvCxnSpPr>
          <p:cNvPr id="7" name="Straight Connector 6">
            <a:extLst>
              <a:ext uri="{FF2B5EF4-FFF2-40B4-BE49-F238E27FC236}">
                <a16:creationId xmlns:a16="http://schemas.microsoft.com/office/drawing/2014/main" id="{3929F113-20E6-4227-BD95-965563AD7A0C}"/>
              </a:ext>
            </a:extLst>
          </p:cNvPr>
          <p:cNvCxnSpPr>
            <a:cxnSpLocks/>
          </p:cNvCxnSpPr>
          <p:nvPr/>
        </p:nvCxnSpPr>
        <p:spPr>
          <a:xfrm flipV="1">
            <a:off x="1147522" y="1071139"/>
            <a:ext cx="7607779" cy="0"/>
          </a:xfrm>
          <a:prstGeom prst="line">
            <a:avLst/>
          </a:prstGeom>
          <a:ln w="19050" cmpd="sng">
            <a:solidFill>
              <a:srgbClr val="FF0000"/>
            </a:solidFill>
          </a:ln>
        </p:spPr>
        <p:style>
          <a:lnRef idx="2">
            <a:schemeClr val="accent2"/>
          </a:lnRef>
          <a:fillRef idx="0">
            <a:schemeClr val="accent2"/>
          </a:fillRef>
          <a:effectRef idx="1">
            <a:schemeClr val="accent2"/>
          </a:effectRef>
          <a:fontRef idx="minor">
            <a:schemeClr val="tx1"/>
          </a:fontRef>
        </p:style>
      </p:cxnSp>
      <p:grpSp>
        <p:nvGrpSpPr>
          <p:cNvPr id="5" name="Group 4">
            <a:extLst>
              <a:ext uri="{FF2B5EF4-FFF2-40B4-BE49-F238E27FC236}">
                <a16:creationId xmlns:a16="http://schemas.microsoft.com/office/drawing/2014/main" id="{6F3BC723-2F7D-4DD6-A94D-8D4F3C4B4064}"/>
              </a:ext>
            </a:extLst>
          </p:cNvPr>
          <p:cNvGrpSpPr/>
          <p:nvPr/>
        </p:nvGrpSpPr>
        <p:grpSpPr>
          <a:xfrm>
            <a:off x="8604072" y="83735"/>
            <a:ext cx="1224139" cy="830666"/>
            <a:chOff x="4113212" y="214312"/>
            <a:chExt cx="2133600" cy="1447800"/>
          </a:xfrm>
        </p:grpSpPr>
        <p:sp>
          <p:nvSpPr>
            <p:cNvPr id="6" name="Rectangle 5">
              <a:extLst>
                <a:ext uri="{FF2B5EF4-FFF2-40B4-BE49-F238E27FC236}">
                  <a16:creationId xmlns:a16="http://schemas.microsoft.com/office/drawing/2014/main" id="{DC0F5C0B-408B-4CFF-8BC1-BF5BF072448E}"/>
                </a:ext>
              </a:extLst>
            </p:cNvPr>
            <p:cNvSpPr/>
            <p:nvPr/>
          </p:nvSpPr>
          <p:spPr bwMode="auto">
            <a:xfrm>
              <a:off x="4113212" y="214312"/>
              <a:ext cx="2133600" cy="14478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234950" marR="0" indent="-234950" algn="l" defTabSz="914400" rtl="0" eaLnBrk="0" fontAlgn="base" latinLnBrk="0" hangingPunct="0">
                <a:lnSpc>
                  <a:spcPct val="100000"/>
                </a:lnSpc>
                <a:spcBef>
                  <a:spcPct val="100000"/>
                </a:spcBef>
                <a:spcAft>
                  <a:spcPct val="0"/>
                </a:spcAft>
                <a:buClr>
                  <a:srgbClr val="0B1F65"/>
                </a:buClr>
                <a:buSzTx/>
                <a:buFont typeface="Webdings" pitchFamily="-112" charset="2"/>
                <a:buNone/>
                <a:tabLst/>
              </a:pPr>
              <a:endParaRPr kumimoji="0" lang="en-US" sz="1400" b="0" i="0" u="none" strike="noStrike" cap="none" normalizeH="0" baseline="0">
                <a:ln>
                  <a:noFill/>
                </a:ln>
                <a:solidFill>
                  <a:schemeClr val="tx1"/>
                </a:solidFill>
                <a:effectLst/>
                <a:latin typeface="Arial" pitchFamily="-112" charset="0"/>
              </a:endParaRPr>
            </a:p>
          </p:txBody>
        </p:sp>
        <p:pic>
          <p:nvPicPr>
            <p:cNvPr id="8" name="Picture 2" descr="Department of Health Care Finance">
              <a:extLst>
                <a:ext uri="{FF2B5EF4-FFF2-40B4-BE49-F238E27FC236}">
                  <a16:creationId xmlns:a16="http://schemas.microsoft.com/office/drawing/2014/main" id="{64D17D66-0DC9-4441-A1E2-11051547C25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5612" y="381000"/>
              <a:ext cx="1905000" cy="1114425"/>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F47685E8-4C9E-4A4E-8E1F-0F94684DA024}"/>
              </a:ext>
            </a:extLst>
          </p:cNvPr>
          <p:cNvSpPr>
            <a:spLocks noGrp="1" noChangeArrowheads="1"/>
          </p:cNvSpPr>
          <p:nvPr>
            <p:ph type="title"/>
          </p:nvPr>
        </p:nvSpPr>
        <p:spPr>
          <a:xfrm>
            <a:off x="1302324" y="643830"/>
            <a:ext cx="7298176" cy="557034"/>
          </a:xfrm>
        </p:spPr>
        <p:txBody>
          <a:bodyPr/>
          <a:lstStyle/>
          <a:p>
            <a:pPr algn="ctr">
              <a:defRPr/>
            </a:pPr>
            <a:r>
              <a:rPr lang="en-US" altLang="en-US" sz="2599">
                <a:latin typeface="+mn-lt"/>
                <a:ea typeface="ＭＳ Ｐゴシック" panose="020B0600070205080204" pitchFamily="34" charset="-128"/>
              </a:rPr>
              <a:t>Agenda</a:t>
            </a:r>
          </a:p>
        </p:txBody>
      </p:sp>
      <p:sp>
        <p:nvSpPr>
          <p:cNvPr id="6147" name="Content Placeholder 1">
            <a:extLst>
              <a:ext uri="{FF2B5EF4-FFF2-40B4-BE49-F238E27FC236}">
                <a16:creationId xmlns:a16="http://schemas.microsoft.com/office/drawing/2014/main" id="{AB0BE675-E1C1-4610-B16C-EA657DE017B9}"/>
              </a:ext>
            </a:extLst>
          </p:cNvPr>
          <p:cNvSpPr>
            <a:spLocks noGrp="1" noChangeArrowheads="1"/>
          </p:cNvSpPr>
          <p:nvPr>
            <p:ph idx="1"/>
          </p:nvPr>
        </p:nvSpPr>
        <p:spPr>
          <a:xfrm>
            <a:off x="181550" y="1200864"/>
            <a:ext cx="9355641" cy="4146808"/>
          </a:xfrm>
        </p:spPr>
        <p:txBody>
          <a:bodyPr/>
          <a:lstStyle/>
          <a:p>
            <a:pPr marL="563453" lvl="1" indent="-371338">
              <a:spcBef>
                <a:spcPct val="0"/>
              </a:spcBef>
              <a:buFont typeface="+mj-lt"/>
              <a:buAutoNum type="arabicPeriod"/>
            </a:pPr>
            <a:r>
              <a:rPr lang="en-US" altLang="en-US" sz="2274">
                <a:ea typeface="ＭＳ Ｐゴシック" panose="020B0600070205080204" pitchFamily="34" charset="-128"/>
              </a:rPr>
              <a:t>Welcome &amp; Introduction</a:t>
            </a:r>
          </a:p>
          <a:p>
            <a:pPr marL="1021179" lvl="2" indent="-278503">
              <a:spcBef>
                <a:spcPct val="0"/>
              </a:spcBef>
              <a:buFont typeface="Arial" panose="020B0604020202020204" pitchFamily="34" charset="0"/>
              <a:buChar char="•"/>
            </a:pPr>
            <a:r>
              <a:rPr lang="en-US" altLang="en-US" sz="1949">
                <a:ea typeface="ＭＳ Ｐゴシック" panose="020B0600070205080204" pitchFamily="34" charset="-128"/>
              </a:rPr>
              <a:t>DHCF </a:t>
            </a:r>
            <a:r>
              <a:rPr lang="en-US" altLang="en-US" sz="2000">
                <a:solidFill>
                  <a:srgbClr val="000000"/>
                </a:solidFill>
                <a:latin typeface="Arial" panose="020B0604020202020204" pitchFamily="34" charset="0"/>
                <a:ea typeface="ＭＳ Ｐゴシック" panose="020B0600070205080204" pitchFamily="34" charset="-128"/>
                <a:cs typeface="Arial" panose="020B0604020202020204" pitchFamily="34" charset="0"/>
              </a:rPr>
              <a:t>Strategic Priorities</a:t>
            </a:r>
            <a:endParaRPr lang="en-US" altLang="en-US" sz="1949">
              <a:ea typeface="ＭＳ Ｐゴシック" panose="020B0600070205080204" pitchFamily="34" charset="-128"/>
            </a:endParaRPr>
          </a:p>
          <a:p>
            <a:pPr marL="1021179" lvl="2" indent="-278503">
              <a:spcBef>
                <a:spcPct val="0"/>
              </a:spcBef>
              <a:buFont typeface="Arial" panose="020B0604020202020204" pitchFamily="34" charset="0"/>
              <a:buChar char="•"/>
            </a:pPr>
            <a:r>
              <a:rPr lang="en-US" altLang="en-US" sz="1949">
                <a:ea typeface="ＭＳ Ｐゴシック" panose="020B0600070205080204" pitchFamily="34" charset="-128"/>
              </a:rPr>
              <a:t>Transition Background &amp; Key Takeaways</a:t>
            </a:r>
          </a:p>
          <a:p>
            <a:pPr marL="1021179" lvl="2" indent="-278503">
              <a:spcBef>
                <a:spcPct val="0"/>
              </a:spcBef>
              <a:buFont typeface="Arial" panose="020B0604020202020204" pitchFamily="34" charset="0"/>
              <a:buChar char="•"/>
            </a:pPr>
            <a:r>
              <a:rPr lang="en-US" altLang="en-US" sz="1949">
                <a:ea typeface="ＭＳ Ｐゴシック" panose="020B0600070205080204" pitchFamily="34" charset="-128"/>
              </a:rPr>
              <a:t>Continuity of Care Expectations</a:t>
            </a:r>
          </a:p>
          <a:p>
            <a:pPr marL="563453" lvl="1" indent="-371338">
              <a:lnSpc>
                <a:spcPct val="100000"/>
              </a:lnSpc>
              <a:spcBef>
                <a:spcPts val="975"/>
              </a:spcBef>
              <a:buFont typeface="+mj-lt"/>
              <a:buAutoNum type="arabicPeriod"/>
            </a:pPr>
            <a:r>
              <a:rPr lang="en-US" altLang="en-US" sz="1949" b="1">
                <a:ea typeface="ＭＳ Ｐゴシック" panose="020B0600070205080204" pitchFamily="34" charset="-128"/>
              </a:rPr>
              <a:t>DC’s Managed Care Organizations (MCO)</a:t>
            </a:r>
          </a:p>
          <a:p>
            <a:pPr marL="1021179" lvl="2" indent="-278503">
              <a:spcBef>
                <a:spcPts val="600"/>
              </a:spcBef>
              <a:buFont typeface="Arial" panose="020B0604020202020204" pitchFamily="34" charset="0"/>
              <a:buChar char="•"/>
            </a:pPr>
            <a:r>
              <a:rPr lang="en-US" altLang="en-US" sz="1624">
                <a:ea typeface="ＭＳ Ｐゴシック" panose="020B0600070205080204" pitchFamily="34" charset="-128"/>
              </a:rPr>
              <a:t>AmeriHealth Caritas District of Columbia, Inc</a:t>
            </a:r>
          </a:p>
          <a:p>
            <a:pPr marL="1021179" lvl="2" indent="-278503">
              <a:spcBef>
                <a:spcPts val="600"/>
              </a:spcBef>
              <a:buFont typeface="Arial" panose="020B0604020202020204" pitchFamily="34" charset="0"/>
              <a:buChar char="•"/>
            </a:pPr>
            <a:r>
              <a:rPr lang="en-US" altLang="en-US" sz="1624">
                <a:ea typeface="ＭＳ Ｐゴシック" panose="020B0600070205080204" pitchFamily="34" charset="-128"/>
              </a:rPr>
              <a:t>CareFirst BlueCross BlueShield Community Health Plan District of Columbia (formerly known as Trusted Health Plan)</a:t>
            </a:r>
          </a:p>
          <a:p>
            <a:pPr marL="1021179" lvl="2" indent="-278503">
              <a:spcBef>
                <a:spcPts val="600"/>
              </a:spcBef>
              <a:buFont typeface="Arial" panose="020B0604020202020204" pitchFamily="34" charset="0"/>
              <a:buChar char="•"/>
            </a:pPr>
            <a:r>
              <a:rPr lang="en-US" altLang="en-US" sz="1624" b="1">
                <a:ea typeface="ＭＳ Ｐゴシック" panose="020B0600070205080204" pitchFamily="34" charset="-128"/>
              </a:rPr>
              <a:t>MedStar Family Choice</a:t>
            </a:r>
          </a:p>
          <a:p>
            <a:pPr marL="563453" lvl="1" indent="-371338">
              <a:lnSpc>
                <a:spcPct val="100000"/>
              </a:lnSpc>
              <a:spcBef>
                <a:spcPts val="975"/>
              </a:spcBef>
              <a:buFont typeface="+mj-lt"/>
              <a:buAutoNum type="arabicPeriod"/>
            </a:pPr>
            <a:r>
              <a:rPr lang="en-US" altLang="en-US" sz="1949">
                <a:ea typeface="ＭＳ Ｐゴシック" panose="020B0600070205080204" pitchFamily="34" charset="-128"/>
              </a:rPr>
              <a:t>Questions &amp; Answers</a:t>
            </a:r>
          </a:p>
          <a:p>
            <a:pPr marL="563453" lvl="1" indent="-371338">
              <a:lnSpc>
                <a:spcPct val="100000"/>
              </a:lnSpc>
              <a:spcBef>
                <a:spcPts val="975"/>
              </a:spcBef>
              <a:buFont typeface="+mj-lt"/>
              <a:buAutoNum type="arabicPeriod"/>
            </a:pPr>
            <a:r>
              <a:rPr lang="en-US" altLang="en-US" sz="1949">
                <a:ea typeface="ＭＳ Ｐゴシック" panose="020B0600070205080204" pitchFamily="34" charset="-128"/>
              </a:rPr>
              <a:t>Additional Resources</a:t>
            </a:r>
          </a:p>
        </p:txBody>
      </p:sp>
      <p:grpSp>
        <p:nvGrpSpPr>
          <p:cNvPr id="6" name="Group 5">
            <a:extLst>
              <a:ext uri="{FF2B5EF4-FFF2-40B4-BE49-F238E27FC236}">
                <a16:creationId xmlns:a16="http://schemas.microsoft.com/office/drawing/2014/main" id="{B1E9289D-F926-403D-8BEA-DD7390DC7FFD}"/>
              </a:ext>
            </a:extLst>
          </p:cNvPr>
          <p:cNvGrpSpPr/>
          <p:nvPr/>
        </p:nvGrpSpPr>
        <p:grpSpPr>
          <a:xfrm>
            <a:off x="8604073" y="83735"/>
            <a:ext cx="1224139" cy="830666"/>
            <a:chOff x="4113212" y="214312"/>
            <a:chExt cx="2133600" cy="1447800"/>
          </a:xfrm>
        </p:grpSpPr>
        <p:sp>
          <p:nvSpPr>
            <p:cNvPr id="7" name="Rectangle 6">
              <a:extLst>
                <a:ext uri="{FF2B5EF4-FFF2-40B4-BE49-F238E27FC236}">
                  <a16:creationId xmlns:a16="http://schemas.microsoft.com/office/drawing/2014/main" id="{D79FAF07-AC86-405B-9199-B3AA394C5B19}"/>
                </a:ext>
              </a:extLst>
            </p:cNvPr>
            <p:cNvSpPr/>
            <p:nvPr/>
          </p:nvSpPr>
          <p:spPr bwMode="auto">
            <a:xfrm>
              <a:off x="4113212" y="214312"/>
              <a:ext cx="2133600" cy="14478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234950" marR="0" indent="-234950" algn="l" defTabSz="914400" rtl="0" eaLnBrk="0" fontAlgn="base" latinLnBrk="0" hangingPunct="0">
                <a:lnSpc>
                  <a:spcPct val="100000"/>
                </a:lnSpc>
                <a:spcBef>
                  <a:spcPct val="100000"/>
                </a:spcBef>
                <a:spcAft>
                  <a:spcPct val="0"/>
                </a:spcAft>
                <a:buClr>
                  <a:srgbClr val="0B1F65"/>
                </a:buClr>
                <a:buSzTx/>
                <a:buFont typeface="Webdings" pitchFamily="-112" charset="2"/>
                <a:buNone/>
                <a:tabLst/>
              </a:pPr>
              <a:endParaRPr kumimoji="0" lang="en-US" sz="1400" b="0" i="0" u="none" strike="noStrike" cap="none" normalizeH="0" baseline="0">
                <a:ln>
                  <a:noFill/>
                </a:ln>
                <a:solidFill>
                  <a:schemeClr val="tx1"/>
                </a:solidFill>
                <a:effectLst/>
                <a:latin typeface="Arial" pitchFamily="-112" charset="0"/>
              </a:endParaRPr>
            </a:p>
          </p:txBody>
        </p:sp>
        <p:pic>
          <p:nvPicPr>
            <p:cNvPr id="8" name="Picture 2" descr="Department of Health Care Finance">
              <a:extLst>
                <a:ext uri="{FF2B5EF4-FFF2-40B4-BE49-F238E27FC236}">
                  <a16:creationId xmlns:a16="http://schemas.microsoft.com/office/drawing/2014/main" id="{7245455F-D818-4DBA-B12D-4278269A26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5612" y="381000"/>
              <a:ext cx="1905000" cy="111442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0682758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42708" y="6071616"/>
            <a:ext cx="1554479" cy="420623"/>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789368" y="5515356"/>
            <a:ext cx="1703755" cy="1006041"/>
          </a:xfrm>
          <a:prstGeom prst="rect">
            <a:avLst/>
          </a:prstGeom>
          <a:blipFill>
            <a:blip r:embed="rId3" cstate="print"/>
            <a:stretch>
              <a:fillRect/>
            </a:stretch>
          </a:blipFill>
        </p:spPr>
        <p:txBody>
          <a:bodyPr wrap="square" lIns="0" tIns="0" rIns="0" bIns="0" rtlCol="0"/>
          <a:lstStyle/>
          <a:p>
            <a:endParaRPr/>
          </a:p>
        </p:txBody>
      </p:sp>
      <p:sp>
        <p:nvSpPr>
          <p:cNvPr id="4" name="object 4"/>
          <p:cNvSpPr txBox="1"/>
          <p:nvPr/>
        </p:nvSpPr>
        <p:spPr>
          <a:xfrm>
            <a:off x="3072737" y="6064481"/>
            <a:ext cx="5993765" cy="448841"/>
          </a:xfrm>
          <a:prstGeom prst="rect">
            <a:avLst/>
          </a:prstGeom>
        </p:spPr>
        <p:txBody>
          <a:bodyPr vert="horz" wrap="square" lIns="0" tIns="0" rIns="0" bIns="0" rtlCol="0">
            <a:spAutoFit/>
          </a:bodyPr>
          <a:lstStyle/>
          <a:p>
            <a:pPr>
              <a:lnSpc>
                <a:spcPts val="1710"/>
              </a:lnSpc>
            </a:pPr>
            <a:r>
              <a:rPr sz="1800" spc="-15">
                <a:latin typeface="Calibri"/>
                <a:cs typeface="Calibri"/>
              </a:rPr>
              <a:t>Draft</a:t>
            </a:r>
            <a:endParaRPr sz="1800">
              <a:latin typeface="Calibri"/>
              <a:cs typeface="Calibri"/>
            </a:endParaRPr>
          </a:p>
          <a:p>
            <a:pPr algn="r">
              <a:spcBef>
                <a:spcPts val="550"/>
              </a:spcBef>
            </a:pPr>
            <a:r>
              <a:rPr sz="1000" spc="-5">
                <a:solidFill>
                  <a:srgbClr val="002664"/>
                </a:solidFill>
                <a:latin typeface="Arial"/>
                <a:cs typeface="Arial"/>
              </a:rPr>
              <a:t>1</a:t>
            </a:r>
            <a:endParaRPr sz="1000">
              <a:latin typeface="Arial"/>
              <a:cs typeface="Arial"/>
            </a:endParaRPr>
          </a:p>
        </p:txBody>
      </p:sp>
      <p:sp>
        <p:nvSpPr>
          <p:cNvPr id="5" name="object 5"/>
          <p:cNvSpPr/>
          <p:nvPr/>
        </p:nvSpPr>
        <p:spPr>
          <a:xfrm>
            <a:off x="379413" y="1"/>
            <a:ext cx="9143999" cy="6857999"/>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786321" y="198121"/>
            <a:ext cx="2323033" cy="1371875"/>
          </a:xfrm>
          <a:prstGeom prst="rect">
            <a:avLst/>
          </a:prstGeom>
          <a:blipFill>
            <a:blip r:embed="rId5" cstate="print"/>
            <a:stretch>
              <a:fillRect/>
            </a:stretch>
          </a:blipFill>
        </p:spPr>
        <p:txBody>
          <a:bodyPr wrap="square" lIns="0" tIns="0" rIns="0" bIns="0" rtlCol="0"/>
          <a:lstStyle/>
          <a:p>
            <a:endParaRPr/>
          </a:p>
        </p:txBody>
      </p:sp>
      <p:sp>
        <p:nvSpPr>
          <p:cNvPr id="7" name="object 7"/>
          <p:cNvSpPr txBox="1"/>
          <p:nvPr/>
        </p:nvSpPr>
        <p:spPr>
          <a:xfrm>
            <a:off x="827512" y="2903474"/>
            <a:ext cx="5363210" cy="1869486"/>
          </a:xfrm>
          <a:prstGeom prst="rect">
            <a:avLst/>
          </a:prstGeom>
        </p:spPr>
        <p:txBody>
          <a:bodyPr vert="horz" wrap="square" lIns="0" tIns="101600" rIns="0" bIns="0" rtlCol="0" anchor="t">
            <a:spAutoFit/>
          </a:bodyPr>
          <a:lstStyle/>
          <a:p>
            <a:pPr marL="12700">
              <a:spcBef>
                <a:spcPts val="800"/>
              </a:spcBef>
            </a:pPr>
            <a:r>
              <a:rPr lang="en-US" sz="3600" b="1" spc="-5" err="1">
                <a:solidFill>
                  <a:srgbClr val="FFFFFF"/>
                </a:solidFill>
                <a:latin typeface="Arial"/>
                <a:cs typeface="Arial"/>
              </a:rPr>
              <a:t>MCO</a:t>
            </a:r>
            <a:r>
              <a:rPr lang="en-US" sz="3600" b="1" spc="-5">
                <a:solidFill>
                  <a:srgbClr val="FFFFFF"/>
                </a:solidFill>
                <a:latin typeface="Arial"/>
                <a:cs typeface="Arial"/>
              </a:rPr>
              <a:t> Provider Forum</a:t>
            </a:r>
          </a:p>
          <a:p>
            <a:pPr marL="12700" marR="5080">
              <a:lnSpc>
                <a:spcPct val="110000"/>
              </a:lnSpc>
              <a:spcBef>
                <a:spcPts val="180"/>
              </a:spcBef>
            </a:pPr>
            <a:r>
              <a:rPr sz="2400" spc="-5">
                <a:solidFill>
                  <a:srgbClr val="FFFFFF"/>
                </a:solidFill>
                <a:latin typeface="Arial"/>
                <a:cs typeface="Arial"/>
              </a:rPr>
              <a:t>District of Columbia Healthy Families</a:t>
            </a:r>
            <a:r>
              <a:rPr lang="en-US" sz="2400" spc="-5">
                <a:solidFill>
                  <a:srgbClr val="FFFFFF"/>
                </a:solidFill>
                <a:latin typeface="Arial"/>
                <a:cs typeface="Arial"/>
              </a:rPr>
              <a:t> </a:t>
            </a:r>
            <a:r>
              <a:rPr sz="2400" spc="-5">
                <a:solidFill>
                  <a:srgbClr val="FFFFFF"/>
                </a:solidFill>
                <a:latin typeface="Arial"/>
                <a:cs typeface="Arial"/>
              </a:rPr>
              <a:t> District of Columbia Healthcare</a:t>
            </a:r>
            <a:r>
              <a:rPr sz="2400" spc="-95">
                <a:solidFill>
                  <a:srgbClr val="FFFFFF"/>
                </a:solidFill>
                <a:latin typeface="Arial"/>
                <a:cs typeface="Arial"/>
              </a:rPr>
              <a:t> </a:t>
            </a:r>
            <a:r>
              <a:rPr sz="2400" spc="-5">
                <a:solidFill>
                  <a:srgbClr val="FFFFFF"/>
                </a:solidFill>
                <a:latin typeface="Arial"/>
                <a:cs typeface="Arial"/>
              </a:rPr>
              <a:t>Alliance</a:t>
            </a:r>
            <a:endParaRPr sz="2400">
              <a:latin typeface="Arial"/>
              <a:cs typeface="Arial"/>
            </a:endParaRPr>
          </a:p>
        </p:txBody>
      </p:sp>
      <p:sp>
        <p:nvSpPr>
          <p:cNvPr id="8" name="object 8"/>
          <p:cNvSpPr txBox="1"/>
          <p:nvPr/>
        </p:nvSpPr>
        <p:spPr>
          <a:xfrm>
            <a:off x="841889" y="2648205"/>
            <a:ext cx="4504810" cy="228909"/>
          </a:xfrm>
          <a:prstGeom prst="rect">
            <a:avLst/>
          </a:prstGeom>
        </p:spPr>
        <p:txBody>
          <a:bodyPr vert="horz" wrap="square" lIns="0" tIns="13335" rIns="0" bIns="0" rtlCol="0" anchor="t">
            <a:spAutoFit/>
          </a:bodyPr>
          <a:lstStyle/>
          <a:p>
            <a:pPr marL="12700">
              <a:spcBef>
                <a:spcPts val="105"/>
              </a:spcBef>
            </a:pPr>
            <a:r>
              <a:rPr lang="en-US">
                <a:solidFill>
                  <a:srgbClr val="FFFFFF"/>
                </a:solidFill>
                <a:latin typeface="Arial"/>
                <a:cs typeface="Arial"/>
              </a:rPr>
              <a:t>October 30, 2020 &amp; November 5, 2020</a:t>
            </a:r>
          </a:p>
        </p:txBody>
      </p:sp>
      <p:sp>
        <p:nvSpPr>
          <p:cNvPr id="9" name="object 9"/>
          <p:cNvSpPr/>
          <p:nvPr/>
        </p:nvSpPr>
        <p:spPr>
          <a:xfrm>
            <a:off x="5693601" y="4253484"/>
            <a:ext cx="3829811" cy="2604516"/>
          </a:xfrm>
          <a:prstGeom prst="rect">
            <a:avLst/>
          </a:prstGeom>
          <a:blipFill>
            <a:blip r:embed="rId6" cstate="print"/>
            <a:stretch>
              <a:fillRect/>
            </a:stretch>
          </a:blipFill>
        </p:spPr>
        <p:txBody>
          <a:bodyPr wrap="square" lIns="0" tIns="0" rIns="0" bIns="0" rtlCol="0"/>
          <a:lstStyle/>
          <a:p>
            <a:endParaRPr/>
          </a:p>
        </p:txBody>
      </p:sp>
      <p:sp>
        <p:nvSpPr>
          <p:cNvPr id="10" name="object 10"/>
          <p:cNvSpPr/>
          <p:nvPr/>
        </p:nvSpPr>
        <p:spPr>
          <a:xfrm>
            <a:off x="5888672" y="4448556"/>
            <a:ext cx="3634739" cy="2403347"/>
          </a:xfrm>
          <a:prstGeom prst="rect">
            <a:avLst/>
          </a:prstGeom>
          <a:blipFill>
            <a:blip r:embed="rId7" cstate="print"/>
            <a:stretch>
              <a:fillRect/>
            </a:stretch>
          </a:blipFill>
        </p:spPr>
        <p:txBody>
          <a:bodyPr wrap="square" lIns="0" tIns="0" rIns="0" bIns="0" rtlCol="0"/>
          <a:lstStyle/>
          <a:p>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4464E9-1801-4019-8292-BCBB89AF28E8}"/>
              </a:ext>
            </a:extLst>
          </p:cNvPr>
          <p:cNvSpPr>
            <a:spLocks noGrp="1"/>
          </p:cNvSpPr>
          <p:nvPr>
            <p:ph type="title"/>
          </p:nvPr>
        </p:nvSpPr>
        <p:spPr>
          <a:xfrm>
            <a:off x="823914" y="241808"/>
            <a:ext cx="8254997" cy="492443"/>
          </a:xfrm>
        </p:spPr>
        <p:txBody>
          <a:bodyPr/>
          <a:lstStyle/>
          <a:p>
            <a:pPr algn="ctr"/>
            <a:r>
              <a:rPr lang="en-US"/>
              <a:t>MedStar Health</a:t>
            </a:r>
          </a:p>
        </p:txBody>
      </p:sp>
      <p:sp>
        <p:nvSpPr>
          <p:cNvPr id="3" name="Text Placeholder 2">
            <a:extLst>
              <a:ext uri="{FF2B5EF4-FFF2-40B4-BE49-F238E27FC236}">
                <a16:creationId xmlns:a16="http://schemas.microsoft.com/office/drawing/2014/main" id="{7C6FB0D6-3C3E-4501-98C5-B856CB2D7E10}"/>
              </a:ext>
            </a:extLst>
          </p:cNvPr>
          <p:cNvSpPr>
            <a:spLocks noGrp="1"/>
          </p:cNvSpPr>
          <p:nvPr>
            <p:ph type="body" idx="1"/>
          </p:nvPr>
        </p:nvSpPr>
        <p:spPr>
          <a:xfrm>
            <a:off x="825542" y="1014947"/>
            <a:ext cx="8253369" cy="2769989"/>
          </a:xfrm>
        </p:spPr>
        <p:txBody>
          <a:bodyPr wrap="square" lIns="0" tIns="0" rIns="0" bIns="0" anchor="t">
            <a:spAutoFit/>
          </a:bodyPr>
          <a:lstStyle/>
          <a:p>
            <a:r>
              <a:rPr lang="en-US">
                <a:solidFill>
                  <a:schemeClr val="tx2">
                    <a:lumMod val="50000"/>
                  </a:schemeClr>
                </a:solidFill>
                <a:latin typeface="Arial"/>
                <a:cs typeface="Arial"/>
              </a:rPr>
              <a:t>A not-for-profit integrated healthcare delivery system serving communities in Maryland, Virginia, and Washington, D.C. MedStar Health strives to provide the highest quality care with compassion and respect. We know that our ability to treat others well begins with how we treat each other. Our 30,000 associates and 5,400 affiliated physicians are committed to living our core SPIRIT values—Service, Patient first, Integrity, Respect, Innovation, and Teamwork—no matter where they work across our diverse health system.</a:t>
            </a:r>
          </a:p>
          <a:p>
            <a:endParaRPr lang="en-US"/>
          </a:p>
          <a:p>
            <a:endParaRPr lang="en-US"/>
          </a:p>
          <a:p>
            <a:endParaRPr lang="en-US"/>
          </a:p>
        </p:txBody>
      </p:sp>
      <p:pic>
        <p:nvPicPr>
          <p:cNvPr id="5" name="Picture 4" descr="A sign above a store&#10;&#10;Description automatically generated">
            <a:extLst>
              <a:ext uri="{FF2B5EF4-FFF2-40B4-BE49-F238E27FC236}">
                <a16:creationId xmlns:a16="http://schemas.microsoft.com/office/drawing/2014/main" id="{19C9C430-53F0-48E5-89BC-78277AC771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6811" y="3036164"/>
            <a:ext cx="4598632" cy="3448974"/>
          </a:xfrm>
          <a:prstGeom prst="rect">
            <a:avLst/>
          </a:prstGeom>
        </p:spPr>
      </p:pic>
    </p:spTree>
    <p:extLst>
      <p:ext uri="{BB962C8B-B14F-4D97-AF65-F5344CB8AC3E}">
        <p14:creationId xmlns:p14="http://schemas.microsoft.com/office/powerpoint/2010/main" val="69885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4EAB6-2BBB-41A8-8C32-3808D1A6D375}"/>
              </a:ext>
            </a:extLst>
          </p:cNvPr>
          <p:cNvSpPr>
            <a:spLocks noGrp="1"/>
          </p:cNvSpPr>
          <p:nvPr>
            <p:ph type="title"/>
          </p:nvPr>
        </p:nvSpPr>
        <p:spPr>
          <a:xfrm>
            <a:off x="823914" y="241808"/>
            <a:ext cx="8254997" cy="492443"/>
          </a:xfrm>
        </p:spPr>
        <p:txBody>
          <a:bodyPr wrap="square" lIns="0" tIns="0" rIns="0" bIns="0" anchor="t">
            <a:spAutoFit/>
          </a:bodyPr>
          <a:lstStyle/>
          <a:p>
            <a:r>
              <a:rPr lang="en-US"/>
              <a:t>Our Integrated Healthcare Delivery System</a:t>
            </a:r>
          </a:p>
        </p:txBody>
      </p:sp>
      <p:sp>
        <p:nvSpPr>
          <p:cNvPr id="3" name="Text Placeholder 2">
            <a:extLst>
              <a:ext uri="{FF2B5EF4-FFF2-40B4-BE49-F238E27FC236}">
                <a16:creationId xmlns:a16="http://schemas.microsoft.com/office/drawing/2014/main" id="{4A038F1B-54B0-49CF-BF80-73007C033CF5}"/>
              </a:ext>
            </a:extLst>
          </p:cNvPr>
          <p:cNvSpPr>
            <a:spLocks noGrp="1"/>
          </p:cNvSpPr>
          <p:nvPr>
            <p:ph type="body" idx="1"/>
          </p:nvPr>
        </p:nvSpPr>
        <p:spPr>
          <a:xfrm>
            <a:off x="824728" y="1414473"/>
            <a:ext cx="8253369" cy="3600986"/>
          </a:xfrm>
        </p:spPr>
        <p:txBody>
          <a:bodyPr wrap="square" lIns="0" tIns="0" rIns="0" bIns="0" anchor="t">
            <a:spAutoFit/>
          </a:bodyPr>
          <a:lstStyle/>
          <a:p>
            <a:r>
              <a:rPr lang="en-US">
                <a:solidFill>
                  <a:schemeClr val="tx2">
                    <a:lumMod val="50000"/>
                  </a:schemeClr>
                </a:solidFill>
                <a:latin typeface="Arial"/>
                <a:cs typeface="Arial"/>
              </a:rPr>
              <a:t>MedStar Hospitals</a:t>
            </a:r>
          </a:p>
          <a:p>
            <a:r>
              <a:rPr lang="en-US">
                <a:solidFill>
                  <a:schemeClr val="tx2">
                    <a:lumMod val="50000"/>
                  </a:schemeClr>
                </a:solidFill>
                <a:latin typeface="Arial"/>
                <a:cs typeface="Arial"/>
              </a:rPr>
              <a:t>MedStar Managed Care (MedStar Family Choice)</a:t>
            </a:r>
          </a:p>
          <a:p>
            <a:r>
              <a:rPr lang="en-US">
                <a:solidFill>
                  <a:schemeClr val="tx2">
                    <a:lumMod val="50000"/>
                  </a:schemeClr>
                </a:solidFill>
                <a:latin typeface="Arial"/>
                <a:cs typeface="Arial"/>
              </a:rPr>
              <a:t>MedStar Clinical Research &amp; Innovation</a:t>
            </a:r>
          </a:p>
          <a:p>
            <a:r>
              <a:rPr lang="en-US">
                <a:solidFill>
                  <a:schemeClr val="tx2">
                    <a:lumMod val="50000"/>
                  </a:schemeClr>
                </a:solidFill>
                <a:latin typeface="Arial"/>
                <a:cs typeface="Arial"/>
              </a:rPr>
              <a:t>MedStar Health Home Care</a:t>
            </a:r>
          </a:p>
          <a:p>
            <a:r>
              <a:rPr lang="en-US">
                <a:solidFill>
                  <a:schemeClr val="tx2">
                    <a:lumMod val="50000"/>
                  </a:schemeClr>
                </a:solidFill>
                <a:latin typeface="Arial"/>
                <a:cs typeface="Arial"/>
              </a:rPr>
              <a:t>MedStar Health Urgent Care</a:t>
            </a:r>
          </a:p>
          <a:p>
            <a:r>
              <a:rPr lang="en-US">
                <a:solidFill>
                  <a:schemeClr val="tx2">
                    <a:lumMod val="50000"/>
                  </a:schemeClr>
                </a:solidFill>
                <a:latin typeface="Arial"/>
                <a:cs typeface="Arial"/>
              </a:rPr>
              <a:t>MedStar RadAmerica</a:t>
            </a:r>
          </a:p>
          <a:p>
            <a:r>
              <a:rPr lang="en-US">
                <a:solidFill>
                  <a:schemeClr val="tx2">
                    <a:lumMod val="50000"/>
                  </a:schemeClr>
                </a:solidFill>
                <a:latin typeface="Arial"/>
                <a:cs typeface="Arial"/>
              </a:rPr>
              <a:t>MedStar Medical Group (Primary, Specialty, &amp; Surgical Care)</a:t>
            </a:r>
          </a:p>
          <a:p>
            <a:r>
              <a:rPr lang="en-US">
                <a:solidFill>
                  <a:schemeClr val="tx2">
                    <a:lumMod val="50000"/>
                  </a:schemeClr>
                </a:solidFill>
                <a:latin typeface="Arial"/>
                <a:cs typeface="Arial"/>
              </a:rPr>
              <a:t>MedStar Multispecialty Care Centers</a:t>
            </a:r>
          </a:p>
          <a:p>
            <a:r>
              <a:rPr lang="en-US">
                <a:solidFill>
                  <a:schemeClr val="tx2">
                    <a:lumMod val="50000"/>
                  </a:schemeClr>
                </a:solidFill>
                <a:latin typeface="Arial"/>
                <a:cs typeface="Arial"/>
              </a:rPr>
              <a:t>MedStar NRH Rehabilitation Network </a:t>
            </a:r>
          </a:p>
          <a:p>
            <a:r>
              <a:rPr lang="en-US">
                <a:solidFill>
                  <a:schemeClr val="tx2">
                    <a:lumMod val="50000"/>
                  </a:schemeClr>
                </a:solidFill>
                <a:latin typeface="Arial"/>
                <a:cs typeface="Arial"/>
              </a:rPr>
              <a:t>Independent Senior Living</a:t>
            </a:r>
          </a:p>
          <a:p>
            <a:r>
              <a:rPr lang="en-US">
                <a:solidFill>
                  <a:schemeClr val="tx2">
                    <a:lumMod val="50000"/>
                  </a:schemeClr>
                </a:solidFill>
                <a:latin typeface="Arial"/>
                <a:cs typeface="Arial"/>
              </a:rPr>
              <a:t>MedStar Pharmacy</a:t>
            </a:r>
          </a:p>
          <a:p>
            <a:r>
              <a:rPr lang="en-US">
                <a:solidFill>
                  <a:schemeClr val="tx2">
                    <a:lumMod val="50000"/>
                  </a:schemeClr>
                </a:solidFill>
                <a:latin typeface="Arial"/>
                <a:cs typeface="Arial"/>
              </a:rPr>
              <a:t>E-visits</a:t>
            </a:r>
          </a:p>
          <a:p>
            <a:endParaRPr lang="en-US"/>
          </a:p>
        </p:txBody>
      </p:sp>
    </p:spTree>
    <p:extLst>
      <p:ext uri="{BB962C8B-B14F-4D97-AF65-F5344CB8AC3E}">
        <p14:creationId xmlns:p14="http://schemas.microsoft.com/office/powerpoint/2010/main" val="14879592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161050-9B19-4AEB-9F9A-010EC85E7EB8}"/>
              </a:ext>
            </a:extLst>
          </p:cNvPr>
          <p:cNvSpPr>
            <a:spLocks noGrp="1"/>
          </p:cNvSpPr>
          <p:nvPr>
            <p:ph type="title"/>
          </p:nvPr>
        </p:nvSpPr>
        <p:spPr>
          <a:xfrm>
            <a:off x="823914" y="241808"/>
            <a:ext cx="8254997" cy="492443"/>
          </a:xfrm>
        </p:spPr>
        <p:txBody>
          <a:bodyPr/>
          <a:lstStyle/>
          <a:p>
            <a:pPr algn="ctr"/>
            <a:r>
              <a:rPr lang="en-US"/>
              <a:t>MedStar Hospitals</a:t>
            </a:r>
          </a:p>
        </p:txBody>
      </p:sp>
      <p:sp>
        <p:nvSpPr>
          <p:cNvPr id="3" name="Text Placeholder 2">
            <a:extLst>
              <a:ext uri="{FF2B5EF4-FFF2-40B4-BE49-F238E27FC236}">
                <a16:creationId xmlns:a16="http://schemas.microsoft.com/office/drawing/2014/main" id="{864A63BF-66CB-4C5C-B135-230D2EF26407}"/>
              </a:ext>
            </a:extLst>
          </p:cNvPr>
          <p:cNvSpPr>
            <a:spLocks noGrp="1"/>
          </p:cNvSpPr>
          <p:nvPr>
            <p:ph type="body" idx="1"/>
          </p:nvPr>
        </p:nvSpPr>
        <p:spPr>
          <a:xfrm>
            <a:off x="824728" y="1457606"/>
            <a:ext cx="8253369" cy="2769989"/>
          </a:xfrm>
        </p:spPr>
        <p:txBody>
          <a:bodyPr wrap="square" lIns="0" tIns="0" rIns="0" bIns="0" anchor="t">
            <a:spAutoFit/>
          </a:bodyPr>
          <a:lstStyle/>
          <a:p>
            <a:r>
              <a:rPr lang="en-US">
                <a:solidFill>
                  <a:schemeClr val="tx2">
                    <a:lumMod val="50000"/>
                  </a:schemeClr>
                </a:solidFill>
                <a:latin typeface="Arial"/>
                <a:cs typeface="Arial"/>
              </a:rPr>
              <a:t>MedStar Washington Hospital Center</a:t>
            </a:r>
          </a:p>
          <a:p>
            <a:r>
              <a:rPr lang="en-US">
                <a:solidFill>
                  <a:schemeClr val="tx2">
                    <a:lumMod val="50000"/>
                  </a:schemeClr>
                </a:solidFill>
                <a:latin typeface="Arial"/>
                <a:cs typeface="Arial"/>
              </a:rPr>
              <a:t>MedStar Georgetown University Hospital</a:t>
            </a:r>
          </a:p>
          <a:p>
            <a:r>
              <a:rPr lang="en-US">
                <a:solidFill>
                  <a:schemeClr val="tx2">
                    <a:lumMod val="50000"/>
                  </a:schemeClr>
                </a:solidFill>
                <a:latin typeface="Arial"/>
                <a:cs typeface="Arial"/>
              </a:rPr>
              <a:t>MedStar National Rehabilitation Hospital</a:t>
            </a:r>
          </a:p>
          <a:p>
            <a:r>
              <a:rPr lang="en-US">
                <a:solidFill>
                  <a:schemeClr val="tx2">
                    <a:lumMod val="50000"/>
                  </a:schemeClr>
                </a:solidFill>
                <a:latin typeface="Arial"/>
                <a:cs typeface="Arial"/>
              </a:rPr>
              <a:t>MedStar Southern Maryland Hospital Center</a:t>
            </a:r>
          </a:p>
          <a:p>
            <a:r>
              <a:rPr lang="en-US">
                <a:solidFill>
                  <a:schemeClr val="tx2">
                    <a:lumMod val="50000"/>
                  </a:schemeClr>
                </a:solidFill>
                <a:latin typeface="Arial"/>
                <a:cs typeface="Arial"/>
              </a:rPr>
              <a:t>MedStar St. Mary’s Hospital</a:t>
            </a:r>
          </a:p>
          <a:p>
            <a:r>
              <a:rPr lang="en-US">
                <a:solidFill>
                  <a:schemeClr val="tx2">
                    <a:lumMod val="50000"/>
                  </a:schemeClr>
                </a:solidFill>
                <a:latin typeface="Arial"/>
                <a:cs typeface="Arial"/>
              </a:rPr>
              <a:t>MedStar Union Memorial Hospital</a:t>
            </a:r>
          </a:p>
          <a:p>
            <a:r>
              <a:rPr lang="en-US">
                <a:solidFill>
                  <a:schemeClr val="tx2">
                    <a:lumMod val="50000"/>
                  </a:schemeClr>
                </a:solidFill>
                <a:latin typeface="Arial"/>
                <a:cs typeface="Arial"/>
              </a:rPr>
              <a:t>MedStar Franklin Square</a:t>
            </a:r>
          </a:p>
          <a:p>
            <a:r>
              <a:rPr lang="en-US">
                <a:solidFill>
                  <a:schemeClr val="tx2">
                    <a:lumMod val="50000"/>
                  </a:schemeClr>
                </a:solidFill>
                <a:latin typeface="Arial"/>
                <a:cs typeface="Arial"/>
              </a:rPr>
              <a:t>MedStar Good Samaritan Hospital</a:t>
            </a:r>
          </a:p>
          <a:p>
            <a:r>
              <a:rPr lang="en-US">
                <a:solidFill>
                  <a:schemeClr val="tx2">
                    <a:lumMod val="50000"/>
                  </a:schemeClr>
                </a:solidFill>
                <a:latin typeface="Arial"/>
                <a:cs typeface="Arial"/>
              </a:rPr>
              <a:t>MedStar Harbor Hospital</a:t>
            </a:r>
          </a:p>
          <a:p>
            <a:r>
              <a:rPr lang="en-US">
                <a:solidFill>
                  <a:schemeClr val="tx2">
                    <a:lumMod val="50000"/>
                  </a:schemeClr>
                </a:solidFill>
                <a:latin typeface="Arial"/>
                <a:cs typeface="Arial"/>
              </a:rPr>
              <a:t>MedStar Montgomery Medical Center</a:t>
            </a:r>
          </a:p>
        </p:txBody>
      </p:sp>
    </p:spTree>
    <p:extLst>
      <p:ext uri="{BB962C8B-B14F-4D97-AF65-F5344CB8AC3E}">
        <p14:creationId xmlns:p14="http://schemas.microsoft.com/office/powerpoint/2010/main" val="12657095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072736" y="6064480"/>
            <a:ext cx="470534" cy="228600"/>
          </a:xfrm>
          <a:prstGeom prst="rect">
            <a:avLst/>
          </a:prstGeom>
        </p:spPr>
        <p:txBody>
          <a:bodyPr vert="horz" wrap="square" lIns="0" tIns="0" rIns="0" bIns="0" rtlCol="0">
            <a:spAutoFit/>
          </a:bodyPr>
          <a:lstStyle/>
          <a:p>
            <a:pPr fontAlgn="auto">
              <a:lnSpc>
                <a:spcPts val="1710"/>
              </a:lnSpc>
              <a:spcBef>
                <a:spcPts val="0"/>
              </a:spcBef>
              <a:spcAft>
                <a:spcPts val="0"/>
              </a:spcAft>
            </a:pPr>
            <a:r>
              <a:rPr sz="1800" spc="-5">
                <a:solidFill>
                  <a:prstClr val="black"/>
                </a:solidFill>
                <a:latin typeface="Calibri"/>
                <a:ea typeface="+mn-ea"/>
                <a:cs typeface="Calibri"/>
              </a:rPr>
              <a:t>D</a:t>
            </a:r>
            <a:r>
              <a:rPr sz="1800" spc="-40">
                <a:solidFill>
                  <a:prstClr val="black"/>
                </a:solidFill>
                <a:latin typeface="Calibri"/>
                <a:ea typeface="+mn-ea"/>
                <a:cs typeface="Calibri"/>
              </a:rPr>
              <a:t>r</a:t>
            </a:r>
            <a:r>
              <a:rPr sz="1800" spc="-10">
                <a:solidFill>
                  <a:prstClr val="black"/>
                </a:solidFill>
                <a:latin typeface="Calibri"/>
                <a:ea typeface="+mn-ea"/>
                <a:cs typeface="Calibri"/>
              </a:rPr>
              <a:t>a</a:t>
            </a:r>
            <a:r>
              <a:rPr sz="1800">
                <a:solidFill>
                  <a:prstClr val="black"/>
                </a:solidFill>
                <a:latin typeface="Calibri"/>
                <a:ea typeface="+mn-ea"/>
                <a:cs typeface="Calibri"/>
              </a:rPr>
              <a:t>ft</a:t>
            </a:r>
          </a:p>
        </p:txBody>
      </p:sp>
      <p:sp>
        <p:nvSpPr>
          <p:cNvPr id="3" name="object 3"/>
          <p:cNvSpPr/>
          <p:nvPr/>
        </p:nvSpPr>
        <p:spPr>
          <a:xfrm>
            <a:off x="3006788" y="5937503"/>
            <a:ext cx="707390" cy="370840"/>
          </a:xfrm>
          <a:custGeom>
            <a:avLst/>
            <a:gdLst/>
            <a:ahLst/>
            <a:cxnLst/>
            <a:rect l="l" t="t" r="r" b="b"/>
            <a:pathLst>
              <a:path w="707389" h="370839">
                <a:moveTo>
                  <a:pt x="0" y="0"/>
                </a:moveTo>
                <a:lnTo>
                  <a:pt x="707136" y="0"/>
                </a:lnTo>
                <a:lnTo>
                  <a:pt x="707136" y="370332"/>
                </a:lnTo>
                <a:lnTo>
                  <a:pt x="0" y="370332"/>
                </a:lnTo>
                <a:lnTo>
                  <a:pt x="0" y="0"/>
                </a:lnTo>
                <a:close/>
              </a:path>
            </a:pathLst>
          </a:custGeom>
          <a:solidFill>
            <a:srgbClr val="FFFFFF"/>
          </a:solidFill>
        </p:spPr>
        <p:txBody>
          <a:bodyPr wrap="square" lIns="0" tIns="0" rIns="0" bIns="0" rtlCol="0"/>
          <a:lstStyle/>
          <a:p>
            <a:pPr fontAlgn="auto">
              <a:spcBef>
                <a:spcPts val="0"/>
              </a:spcBef>
              <a:spcAft>
                <a:spcPts val="0"/>
              </a:spcAft>
            </a:pPr>
            <a:endParaRPr sz="1800">
              <a:solidFill>
                <a:prstClr val="black"/>
              </a:solidFill>
              <a:latin typeface="Calibri"/>
              <a:ea typeface="+mn-ea"/>
            </a:endParaRPr>
          </a:p>
        </p:txBody>
      </p:sp>
      <p:sp>
        <p:nvSpPr>
          <p:cNvPr id="4" name="object 4"/>
          <p:cNvSpPr txBox="1">
            <a:spLocks noGrp="1"/>
          </p:cNvSpPr>
          <p:nvPr>
            <p:ph type="title"/>
          </p:nvPr>
        </p:nvSpPr>
        <p:spPr>
          <a:xfrm>
            <a:off x="823914" y="76200"/>
            <a:ext cx="8254997" cy="1001394"/>
          </a:xfrm>
          <a:prstGeom prst="rect">
            <a:avLst/>
          </a:prstGeom>
        </p:spPr>
        <p:txBody>
          <a:bodyPr vert="horz" wrap="square" lIns="0" tIns="12700" rIns="0" bIns="0" rtlCol="0">
            <a:spAutoFit/>
          </a:bodyPr>
          <a:lstStyle/>
          <a:p>
            <a:pPr marL="12700" marR="5080">
              <a:spcBef>
                <a:spcPts val="100"/>
              </a:spcBef>
            </a:pPr>
            <a:r>
              <a:rPr spc="-5"/>
              <a:t>Wh</a:t>
            </a:r>
            <a:r>
              <a:rPr lang="en-US" spc="-5"/>
              <a:t>o</a:t>
            </a:r>
            <a:r>
              <a:rPr spc="-5"/>
              <a:t> is MedStar Family Choice-District of  Columbia</a:t>
            </a:r>
            <a:r>
              <a:rPr spc="-25"/>
              <a:t> </a:t>
            </a:r>
            <a:r>
              <a:t>(MFC-DC)?</a:t>
            </a:r>
          </a:p>
        </p:txBody>
      </p:sp>
      <p:sp>
        <p:nvSpPr>
          <p:cNvPr id="5" name="object 5"/>
          <p:cNvSpPr txBox="1"/>
          <p:nvPr/>
        </p:nvSpPr>
        <p:spPr>
          <a:xfrm>
            <a:off x="915353" y="1160779"/>
            <a:ext cx="3789045" cy="3337452"/>
          </a:xfrm>
          <a:prstGeom prst="rect">
            <a:avLst/>
          </a:prstGeom>
        </p:spPr>
        <p:txBody>
          <a:bodyPr vert="horz" wrap="square" lIns="0" tIns="74295" rIns="0" bIns="0" rtlCol="0">
            <a:spAutoFit/>
          </a:bodyPr>
          <a:lstStyle/>
          <a:p>
            <a:pPr marL="355600" marR="5080" indent="-342900" fontAlgn="auto">
              <a:lnSpc>
                <a:spcPct val="80000"/>
              </a:lnSpc>
              <a:spcBef>
                <a:spcPts val="585"/>
              </a:spcBef>
              <a:spcAft>
                <a:spcPts val="1200"/>
              </a:spcAft>
              <a:buFontTx/>
              <a:buChar char="•"/>
              <a:tabLst>
                <a:tab pos="354965" algn="l"/>
                <a:tab pos="355600" algn="l"/>
              </a:tabLst>
            </a:pPr>
            <a:r>
              <a:rPr sz="2000">
                <a:solidFill>
                  <a:srgbClr val="002664"/>
                </a:solidFill>
                <a:latin typeface="Arial"/>
                <a:ea typeface="+mn-ea"/>
                <a:cs typeface="Arial"/>
              </a:rPr>
              <a:t>A Managed Care</a:t>
            </a:r>
            <a:r>
              <a:rPr sz="2000" spc="-250">
                <a:solidFill>
                  <a:srgbClr val="002664"/>
                </a:solidFill>
                <a:latin typeface="Arial"/>
                <a:ea typeface="+mn-ea"/>
                <a:cs typeface="Arial"/>
              </a:rPr>
              <a:t> </a:t>
            </a:r>
            <a:r>
              <a:rPr sz="2000">
                <a:solidFill>
                  <a:srgbClr val="002664"/>
                </a:solidFill>
                <a:latin typeface="Arial"/>
                <a:ea typeface="+mn-ea"/>
                <a:cs typeface="Arial"/>
              </a:rPr>
              <a:t>Organization  (</a:t>
            </a:r>
            <a:r>
              <a:rPr lang="en-US" sz="2000" err="1">
                <a:solidFill>
                  <a:srgbClr val="002664"/>
                </a:solidFill>
                <a:latin typeface="Arial"/>
                <a:ea typeface="+mn-ea"/>
                <a:cs typeface="Arial"/>
              </a:rPr>
              <a:t>MCO</a:t>
            </a:r>
            <a:r>
              <a:rPr sz="2000">
                <a:solidFill>
                  <a:srgbClr val="002664"/>
                </a:solidFill>
                <a:latin typeface="Arial"/>
                <a:ea typeface="+mn-ea"/>
                <a:cs typeface="Arial"/>
              </a:rPr>
              <a:t>)</a:t>
            </a:r>
            <a:endParaRPr sz="2000">
              <a:solidFill>
                <a:prstClr val="black"/>
              </a:solidFill>
              <a:latin typeface="Arial"/>
              <a:ea typeface="+mn-ea"/>
              <a:cs typeface="Arial"/>
            </a:endParaRPr>
          </a:p>
          <a:p>
            <a:pPr marL="355600" indent="-342900" fontAlgn="auto">
              <a:spcBef>
                <a:spcPts val="0"/>
              </a:spcBef>
              <a:spcAft>
                <a:spcPts val="1200"/>
              </a:spcAft>
              <a:buFontTx/>
              <a:buChar char="•"/>
              <a:tabLst>
                <a:tab pos="354965" algn="l"/>
                <a:tab pos="355600" algn="l"/>
              </a:tabLst>
            </a:pPr>
            <a:r>
              <a:rPr sz="2000" spc="-5">
                <a:solidFill>
                  <a:srgbClr val="002664"/>
                </a:solidFill>
                <a:latin typeface="Arial"/>
                <a:ea typeface="+mn-ea"/>
                <a:cs typeface="Arial"/>
              </a:rPr>
              <a:t>MedStar Family</a:t>
            </a:r>
            <a:r>
              <a:rPr sz="2000" spc="-30">
                <a:solidFill>
                  <a:srgbClr val="002664"/>
                </a:solidFill>
                <a:latin typeface="Arial"/>
                <a:ea typeface="+mn-ea"/>
                <a:cs typeface="Arial"/>
              </a:rPr>
              <a:t> </a:t>
            </a:r>
            <a:r>
              <a:rPr sz="2000">
                <a:solidFill>
                  <a:srgbClr val="002664"/>
                </a:solidFill>
                <a:latin typeface="Arial"/>
                <a:ea typeface="+mn-ea"/>
                <a:cs typeface="Arial"/>
              </a:rPr>
              <a:t>Choice-DC:</a:t>
            </a:r>
            <a:endParaRPr sz="2000">
              <a:solidFill>
                <a:prstClr val="black"/>
              </a:solidFill>
              <a:latin typeface="Arial"/>
              <a:ea typeface="+mn-ea"/>
              <a:cs typeface="Arial"/>
            </a:endParaRPr>
          </a:p>
          <a:p>
            <a:pPr marL="756285" lvl="1" indent="-286385" fontAlgn="auto">
              <a:spcBef>
                <a:spcPts val="15"/>
              </a:spcBef>
              <a:spcAft>
                <a:spcPts val="1200"/>
              </a:spcAft>
              <a:buFontTx/>
              <a:buChar char="–"/>
              <a:tabLst>
                <a:tab pos="756285" algn="l"/>
                <a:tab pos="756920" algn="l"/>
              </a:tabLst>
            </a:pPr>
            <a:r>
              <a:rPr sz="1600" spc="-5">
                <a:solidFill>
                  <a:srgbClr val="002664"/>
                </a:solidFill>
                <a:latin typeface="Arial"/>
                <a:ea typeface="+mn-ea"/>
                <a:cs typeface="Arial"/>
              </a:rPr>
              <a:t>DC Healthy</a:t>
            </a:r>
            <a:r>
              <a:rPr sz="1600">
                <a:solidFill>
                  <a:srgbClr val="002664"/>
                </a:solidFill>
                <a:latin typeface="Arial"/>
                <a:ea typeface="+mn-ea"/>
                <a:cs typeface="Arial"/>
              </a:rPr>
              <a:t> </a:t>
            </a:r>
            <a:r>
              <a:rPr sz="1600" spc="-5">
                <a:solidFill>
                  <a:srgbClr val="002664"/>
                </a:solidFill>
                <a:latin typeface="Arial"/>
                <a:ea typeface="+mn-ea"/>
                <a:cs typeface="Arial"/>
              </a:rPr>
              <a:t>Families</a:t>
            </a:r>
            <a:endParaRPr sz="1600">
              <a:solidFill>
                <a:prstClr val="black"/>
              </a:solidFill>
              <a:latin typeface="Arial"/>
              <a:ea typeface="+mn-ea"/>
              <a:cs typeface="Arial"/>
            </a:endParaRPr>
          </a:p>
          <a:p>
            <a:pPr marL="756285" lvl="1" indent="-286385" fontAlgn="auto">
              <a:spcBef>
                <a:spcPts val="0"/>
              </a:spcBef>
              <a:spcAft>
                <a:spcPts val="1200"/>
              </a:spcAft>
              <a:buFontTx/>
              <a:buChar char="–"/>
              <a:tabLst>
                <a:tab pos="756285" algn="l"/>
                <a:tab pos="756920" algn="l"/>
              </a:tabLst>
            </a:pPr>
            <a:r>
              <a:rPr sz="1600" spc="-5">
                <a:solidFill>
                  <a:srgbClr val="002664"/>
                </a:solidFill>
                <a:latin typeface="Arial"/>
                <a:ea typeface="+mn-ea"/>
                <a:cs typeface="Arial"/>
              </a:rPr>
              <a:t>DC Healthcare</a:t>
            </a:r>
            <a:r>
              <a:rPr sz="1600" spc="-95">
                <a:solidFill>
                  <a:srgbClr val="002664"/>
                </a:solidFill>
                <a:latin typeface="Arial"/>
                <a:ea typeface="+mn-ea"/>
                <a:cs typeface="Arial"/>
              </a:rPr>
              <a:t> </a:t>
            </a:r>
            <a:r>
              <a:rPr sz="1600">
                <a:solidFill>
                  <a:srgbClr val="002664"/>
                </a:solidFill>
                <a:latin typeface="Arial"/>
                <a:ea typeface="+mn-ea"/>
                <a:cs typeface="Arial"/>
              </a:rPr>
              <a:t>Alliance</a:t>
            </a:r>
            <a:endParaRPr sz="1600">
              <a:solidFill>
                <a:prstClr val="black"/>
              </a:solidFill>
              <a:latin typeface="Arial"/>
              <a:ea typeface="+mn-ea"/>
              <a:cs typeface="Arial"/>
            </a:endParaRPr>
          </a:p>
          <a:p>
            <a:pPr marL="355600" marR="421005" indent="-342900" fontAlgn="auto">
              <a:lnSpc>
                <a:spcPct val="80000"/>
              </a:lnSpc>
              <a:spcBef>
                <a:spcPts val="5"/>
              </a:spcBef>
              <a:spcAft>
                <a:spcPts val="1200"/>
              </a:spcAft>
              <a:buFontTx/>
              <a:buChar char="•"/>
              <a:tabLst>
                <a:tab pos="354965" algn="l"/>
                <a:tab pos="355600" algn="l"/>
              </a:tabLst>
            </a:pPr>
            <a:r>
              <a:rPr sz="2000">
                <a:solidFill>
                  <a:srgbClr val="002664"/>
                </a:solidFill>
                <a:latin typeface="Arial"/>
                <a:ea typeface="+mn-ea"/>
                <a:cs typeface="Arial"/>
              </a:rPr>
              <a:t>Part of the </a:t>
            </a:r>
            <a:r>
              <a:rPr sz="2000" spc="-5">
                <a:solidFill>
                  <a:srgbClr val="002664"/>
                </a:solidFill>
                <a:latin typeface="Arial"/>
                <a:ea typeface="+mn-ea"/>
                <a:cs typeface="Arial"/>
              </a:rPr>
              <a:t>MedStar</a:t>
            </a:r>
            <a:r>
              <a:rPr sz="2000" spc="-140">
                <a:solidFill>
                  <a:srgbClr val="002664"/>
                </a:solidFill>
                <a:latin typeface="Arial"/>
                <a:ea typeface="+mn-ea"/>
                <a:cs typeface="Arial"/>
              </a:rPr>
              <a:t> </a:t>
            </a:r>
            <a:r>
              <a:rPr sz="2000">
                <a:solidFill>
                  <a:srgbClr val="002664"/>
                </a:solidFill>
                <a:latin typeface="Arial"/>
                <a:ea typeface="+mn-ea"/>
                <a:cs typeface="Arial"/>
              </a:rPr>
              <a:t>Health  </a:t>
            </a:r>
            <a:r>
              <a:rPr sz="2000" spc="-5">
                <a:solidFill>
                  <a:srgbClr val="002664"/>
                </a:solidFill>
                <a:latin typeface="Arial"/>
                <a:ea typeface="+mn-ea"/>
                <a:cs typeface="Arial"/>
              </a:rPr>
              <a:t>System</a:t>
            </a:r>
            <a:endParaRPr sz="2000">
              <a:solidFill>
                <a:prstClr val="black"/>
              </a:solidFill>
              <a:latin typeface="Arial"/>
              <a:ea typeface="+mn-ea"/>
              <a:cs typeface="Arial"/>
            </a:endParaRPr>
          </a:p>
          <a:p>
            <a:pPr marL="355600" indent="-342900" fontAlgn="auto">
              <a:spcBef>
                <a:spcPts val="0"/>
              </a:spcBef>
              <a:spcAft>
                <a:spcPts val="1200"/>
              </a:spcAft>
              <a:buFontTx/>
              <a:buChar char="•"/>
              <a:tabLst>
                <a:tab pos="354965" algn="l"/>
                <a:tab pos="355600" algn="l"/>
              </a:tabLst>
            </a:pPr>
            <a:r>
              <a:rPr sz="2000" spc="-5">
                <a:solidFill>
                  <a:srgbClr val="002664"/>
                </a:solidFill>
                <a:latin typeface="Arial"/>
                <a:ea typeface="+mn-ea"/>
                <a:cs typeface="Arial"/>
              </a:rPr>
              <a:t>Service</a:t>
            </a:r>
            <a:r>
              <a:rPr sz="2000" spc="-130">
                <a:solidFill>
                  <a:srgbClr val="002664"/>
                </a:solidFill>
                <a:latin typeface="Arial"/>
                <a:ea typeface="+mn-ea"/>
                <a:cs typeface="Arial"/>
              </a:rPr>
              <a:t> </a:t>
            </a:r>
            <a:r>
              <a:rPr sz="2000">
                <a:solidFill>
                  <a:srgbClr val="002664"/>
                </a:solidFill>
                <a:latin typeface="Arial"/>
                <a:ea typeface="+mn-ea"/>
                <a:cs typeface="Arial"/>
              </a:rPr>
              <a:t>Area</a:t>
            </a:r>
            <a:endParaRPr sz="2000">
              <a:solidFill>
                <a:prstClr val="black"/>
              </a:solidFill>
              <a:latin typeface="Arial"/>
              <a:ea typeface="+mn-ea"/>
              <a:cs typeface="Arial"/>
            </a:endParaRPr>
          </a:p>
          <a:p>
            <a:pPr marL="756285" lvl="1" indent="-286385" fontAlgn="auto">
              <a:spcBef>
                <a:spcPts val="15"/>
              </a:spcBef>
              <a:spcAft>
                <a:spcPts val="1200"/>
              </a:spcAft>
              <a:buFontTx/>
              <a:buChar char="–"/>
              <a:tabLst>
                <a:tab pos="756285" algn="l"/>
                <a:tab pos="756920" algn="l"/>
              </a:tabLst>
            </a:pPr>
            <a:r>
              <a:rPr sz="1600">
                <a:solidFill>
                  <a:srgbClr val="002664"/>
                </a:solidFill>
                <a:latin typeface="Arial"/>
                <a:ea typeface="+mn-ea"/>
                <a:cs typeface="Arial"/>
              </a:rPr>
              <a:t>District </a:t>
            </a:r>
            <a:r>
              <a:rPr sz="1600" spc="-5">
                <a:solidFill>
                  <a:srgbClr val="002664"/>
                </a:solidFill>
                <a:latin typeface="Arial"/>
                <a:ea typeface="+mn-ea"/>
                <a:cs typeface="Arial"/>
              </a:rPr>
              <a:t>of Columbia</a:t>
            </a:r>
            <a:r>
              <a:rPr sz="1600" spc="-15">
                <a:solidFill>
                  <a:srgbClr val="002664"/>
                </a:solidFill>
                <a:latin typeface="Arial"/>
                <a:ea typeface="+mn-ea"/>
                <a:cs typeface="Arial"/>
              </a:rPr>
              <a:t> </a:t>
            </a:r>
            <a:r>
              <a:rPr sz="1600" spc="-5">
                <a:solidFill>
                  <a:srgbClr val="002664"/>
                </a:solidFill>
                <a:latin typeface="Arial"/>
                <a:ea typeface="+mn-ea"/>
                <a:cs typeface="Arial"/>
              </a:rPr>
              <a:t>(DC)</a:t>
            </a:r>
            <a:endParaRPr lang="en-US" sz="1600" spc="-5">
              <a:solidFill>
                <a:srgbClr val="002664"/>
              </a:solidFill>
              <a:latin typeface="Arial"/>
              <a:ea typeface="+mn-ea"/>
              <a:cs typeface="Arial"/>
            </a:endParaRPr>
          </a:p>
        </p:txBody>
      </p:sp>
      <p:sp>
        <p:nvSpPr>
          <p:cNvPr id="6" name="object 6"/>
          <p:cNvSpPr/>
          <p:nvPr/>
        </p:nvSpPr>
        <p:spPr>
          <a:xfrm>
            <a:off x="5227257" y="1143001"/>
            <a:ext cx="3686555" cy="4130039"/>
          </a:xfrm>
          <a:prstGeom prst="rect">
            <a:avLst/>
          </a:prstGeom>
          <a:blipFill>
            <a:blip r:embed="rId2" cstate="print"/>
            <a:stretch>
              <a:fillRect/>
            </a:stretch>
          </a:blipFill>
        </p:spPr>
        <p:txBody>
          <a:bodyPr wrap="square" lIns="0" tIns="0" rIns="0" bIns="0" rtlCol="0"/>
          <a:lstStyle/>
          <a:p>
            <a:pPr fontAlgn="auto">
              <a:spcBef>
                <a:spcPts val="0"/>
              </a:spcBef>
              <a:spcAft>
                <a:spcPts val="0"/>
              </a:spcAft>
            </a:pPr>
            <a:endParaRPr sz="1800">
              <a:solidFill>
                <a:prstClr val="black"/>
              </a:solidFill>
              <a:latin typeface="Calibri"/>
              <a:ea typeface="+mn-ea"/>
            </a:endParaRPr>
          </a:p>
        </p:txBody>
      </p:sp>
      <p:sp>
        <p:nvSpPr>
          <p:cNvPr id="7" name="object 7"/>
          <p:cNvSpPr txBox="1"/>
          <p:nvPr/>
        </p:nvSpPr>
        <p:spPr>
          <a:xfrm>
            <a:off x="5332412" y="5257800"/>
            <a:ext cx="3495040" cy="345440"/>
          </a:xfrm>
          <a:prstGeom prst="rect">
            <a:avLst/>
          </a:prstGeom>
        </p:spPr>
        <p:txBody>
          <a:bodyPr vert="horz" wrap="square" lIns="0" tIns="12065" rIns="0" bIns="0" rtlCol="0">
            <a:spAutoFit/>
          </a:bodyPr>
          <a:lstStyle/>
          <a:p>
            <a:pPr marL="12700" marR="5080" indent="1948814" fontAlgn="auto">
              <a:spcBef>
                <a:spcPts val="95"/>
              </a:spcBef>
              <a:spcAft>
                <a:spcPts val="0"/>
              </a:spcAft>
            </a:pPr>
            <a:r>
              <a:rPr sz="700" spc="-15">
                <a:solidFill>
                  <a:prstClr val="black"/>
                </a:solidFill>
                <a:latin typeface="Arial"/>
                <a:ea typeface="+mn-ea"/>
                <a:cs typeface="Arial"/>
              </a:rPr>
              <a:t>Map </a:t>
            </a:r>
            <a:r>
              <a:rPr sz="700" spc="-5">
                <a:solidFill>
                  <a:prstClr val="black"/>
                </a:solidFill>
                <a:latin typeface="Arial"/>
                <a:ea typeface="+mn-ea"/>
                <a:cs typeface="Arial"/>
              </a:rPr>
              <a:t>overlay </a:t>
            </a:r>
            <a:r>
              <a:rPr sz="700" spc="-10">
                <a:solidFill>
                  <a:prstClr val="black"/>
                </a:solidFill>
                <a:latin typeface="Arial"/>
                <a:ea typeface="+mn-ea"/>
                <a:cs typeface="Arial"/>
              </a:rPr>
              <a:t>created </a:t>
            </a:r>
            <a:r>
              <a:rPr sz="700" spc="-5">
                <a:solidFill>
                  <a:prstClr val="black"/>
                </a:solidFill>
                <a:latin typeface="Arial"/>
                <a:ea typeface="+mn-ea"/>
                <a:cs typeface="Arial"/>
              </a:rPr>
              <a:t>via </a:t>
            </a:r>
            <a:r>
              <a:rPr sz="700" spc="-10">
                <a:solidFill>
                  <a:prstClr val="black"/>
                </a:solidFill>
                <a:latin typeface="Arial"/>
                <a:ea typeface="+mn-ea"/>
                <a:cs typeface="Arial"/>
              </a:rPr>
              <a:t>Google Maps:  </a:t>
            </a:r>
            <a:r>
              <a:rPr sz="700" u="sng" spc="-5">
                <a:solidFill>
                  <a:srgbClr val="0000FF"/>
                </a:solidFill>
                <a:uFill>
                  <a:solidFill>
                    <a:srgbClr val="0000FF"/>
                  </a:solidFill>
                </a:uFill>
                <a:latin typeface="Arial"/>
                <a:ea typeface="+mn-ea"/>
                <a:cs typeface="Arial"/>
                <a:hlinkClick r:id="rId3"/>
              </a:rPr>
              <a:t>https://www.google.com/maps/d/viewer?mid=1DpJu2DbYssvxH0XsK6f6iXV6BN4&amp;hl=en</a:t>
            </a:r>
            <a:endParaRPr sz="700">
              <a:solidFill>
                <a:prstClr val="black"/>
              </a:solidFill>
              <a:latin typeface="Arial"/>
              <a:ea typeface="+mn-ea"/>
              <a:cs typeface="Arial"/>
            </a:endParaRPr>
          </a:p>
          <a:p>
            <a:pPr marL="1065530" fontAlgn="auto">
              <a:spcBef>
                <a:spcPts val="0"/>
              </a:spcBef>
              <a:spcAft>
                <a:spcPts val="0"/>
              </a:spcAft>
            </a:pPr>
            <a:r>
              <a:rPr sz="700" u="sng" spc="-5">
                <a:solidFill>
                  <a:srgbClr val="0000FF"/>
                </a:solidFill>
                <a:uFill>
                  <a:solidFill>
                    <a:srgbClr val="0000FF"/>
                  </a:solidFill>
                </a:uFill>
                <a:latin typeface="Arial"/>
                <a:ea typeface="+mn-ea"/>
                <a:cs typeface="Arial"/>
                <a:hlinkClick r:id="rId3"/>
              </a:rPr>
              <a:t>_US&amp;ll=38.89392092000488%2C-77.01469049999999&amp;z=12</a:t>
            </a:r>
            <a:endParaRPr sz="700">
              <a:solidFill>
                <a:prstClr val="black"/>
              </a:solidFill>
              <a:latin typeface="Arial"/>
              <a:ea typeface="+mn-ea"/>
              <a:cs typeface="Arial"/>
            </a:endParaRPr>
          </a:p>
        </p:txBody>
      </p:sp>
      <p:sp>
        <p:nvSpPr>
          <p:cNvPr id="8" name="object 8"/>
          <p:cNvSpPr txBox="1"/>
          <p:nvPr/>
        </p:nvSpPr>
        <p:spPr>
          <a:xfrm>
            <a:off x="8970700" y="6351289"/>
            <a:ext cx="121285" cy="153888"/>
          </a:xfrm>
          <a:prstGeom prst="rect">
            <a:avLst/>
          </a:prstGeom>
        </p:spPr>
        <p:txBody>
          <a:bodyPr vert="horz" wrap="square" lIns="0" tIns="0" rIns="0" bIns="0" rtlCol="0">
            <a:spAutoFit/>
          </a:bodyPr>
          <a:lstStyle/>
          <a:p>
            <a:pPr marL="25400" fontAlgn="auto">
              <a:spcBef>
                <a:spcPts val="0"/>
              </a:spcBef>
              <a:spcAft>
                <a:spcPts val="0"/>
              </a:spcAft>
            </a:pPr>
            <a:fld id="{81D60167-4931-47E6-BA6A-407CBD079E47}" type="slidenum">
              <a:rPr sz="1000" spc="-5" dirty="0">
                <a:solidFill>
                  <a:srgbClr val="002664"/>
                </a:solidFill>
                <a:latin typeface="Arial"/>
                <a:ea typeface="+mn-ea"/>
                <a:cs typeface="Arial"/>
              </a:rPr>
              <a:pPr marL="25400" fontAlgn="auto">
                <a:spcBef>
                  <a:spcPts val="0"/>
                </a:spcBef>
                <a:spcAft>
                  <a:spcPts val="0"/>
                </a:spcAft>
              </a:pPr>
              <a:t>44</a:t>
            </a:fld>
            <a:endParaRPr sz="1000">
              <a:solidFill>
                <a:prstClr val="black"/>
              </a:solidFill>
              <a:latin typeface="Arial"/>
              <a:ea typeface="+mn-ea"/>
              <a:cs typeface="Aria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BA79BB-F241-43A8-9AC2-7D7EEA34463E}"/>
              </a:ext>
            </a:extLst>
          </p:cNvPr>
          <p:cNvSpPr>
            <a:spLocks noGrp="1"/>
          </p:cNvSpPr>
          <p:nvPr>
            <p:ph type="title"/>
          </p:nvPr>
        </p:nvSpPr>
        <p:spPr>
          <a:xfrm>
            <a:off x="823914" y="241808"/>
            <a:ext cx="8254997" cy="492443"/>
          </a:xfrm>
        </p:spPr>
        <p:txBody>
          <a:bodyPr/>
          <a:lstStyle/>
          <a:p>
            <a:r>
              <a:rPr lang="en-US"/>
              <a:t>MFC-DC Office Information</a:t>
            </a:r>
          </a:p>
        </p:txBody>
      </p:sp>
      <p:sp>
        <p:nvSpPr>
          <p:cNvPr id="3" name="Text Placeholder 2">
            <a:extLst>
              <a:ext uri="{FF2B5EF4-FFF2-40B4-BE49-F238E27FC236}">
                <a16:creationId xmlns:a16="http://schemas.microsoft.com/office/drawing/2014/main" id="{D9D8B0A0-6621-442C-B76F-F4970F0A6BD3}"/>
              </a:ext>
            </a:extLst>
          </p:cNvPr>
          <p:cNvSpPr>
            <a:spLocks noGrp="1"/>
          </p:cNvSpPr>
          <p:nvPr>
            <p:ph type="body" idx="1"/>
          </p:nvPr>
        </p:nvSpPr>
        <p:spPr>
          <a:xfrm>
            <a:off x="824727" y="2213283"/>
            <a:ext cx="8253369" cy="2431435"/>
          </a:xfrm>
        </p:spPr>
        <p:txBody>
          <a:bodyPr/>
          <a:lstStyle/>
          <a:p>
            <a:pPr marL="12700" algn="l">
              <a:spcBef>
                <a:spcPts val="15"/>
              </a:spcBef>
              <a:spcAft>
                <a:spcPts val="600"/>
              </a:spcAft>
              <a:tabLst>
                <a:tab pos="756285" algn="l"/>
                <a:tab pos="756920" algn="l"/>
              </a:tabLst>
            </a:pPr>
            <a:r>
              <a:rPr lang="en-US" sz="2000" spc="-5" dirty="0">
                <a:solidFill>
                  <a:srgbClr val="002664"/>
                </a:solidFill>
                <a:latin typeface="Arial"/>
                <a:cs typeface="Arial"/>
              </a:rPr>
              <a:t>MedStar Family Choice – DC Office:</a:t>
            </a:r>
          </a:p>
          <a:p>
            <a:pPr marL="469900" lvl="1" algn="l">
              <a:spcBef>
                <a:spcPts val="15"/>
              </a:spcBef>
              <a:spcAft>
                <a:spcPts val="600"/>
              </a:spcAft>
              <a:tabLst>
                <a:tab pos="756285" algn="l"/>
                <a:tab pos="756920" algn="l"/>
              </a:tabLst>
            </a:pPr>
            <a:r>
              <a:rPr lang="en-US" spc="-5" dirty="0">
                <a:solidFill>
                  <a:srgbClr val="002664"/>
                </a:solidFill>
                <a:latin typeface="Arial"/>
                <a:cs typeface="Arial"/>
              </a:rPr>
              <a:t>3007 Tilden Street NW Pod 3N</a:t>
            </a:r>
          </a:p>
          <a:p>
            <a:pPr marL="469900" lvl="1" algn="l">
              <a:spcBef>
                <a:spcPts val="15"/>
              </a:spcBef>
              <a:spcAft>
                <a:spcPts val="600"/>
              </a:spcAft>
              <a:tabLst>
                <a:tab pos="756285" algn="l"/>
                <a:tab pos="756920" algn="l"/>
              </a:tabLst>
            </a:pPr>
            <a:r>
              <a:rPr lang="en-US" spc="-5" dirty="0">
                <a:solidFill>
                  <a:srgbClr val="002664"/>
                </a:solidFill>
                <a:latin typeface="Arial"/>
                <a:cs typeface="Arial"/>
              </a:rPr>
              <a:t>Washington, DC 20008</a:t>
            </a:r>
          </a:p>
          <a:p>
            <a:pPr marL="469900" lvl="1" algn="l">
              <a:spcBef>
                <a:spcPts val="15"/>
              </a:spcBef>
              <a:spcAft>
                <a:spcPts val="600"/>
              </a:spcAft>
              <a:tabLst>
                <a:tab pos="756285" algn="l"/>
                <a:tab pos="756920" algn="l"/>
              </a:tabLst>
            </a:pPr>
            <a:r>
              <a:rPr lang="en-US" spc="-5" dirty="0">
                <a:solidFill>
                  <a:srgbClr val="002664"/>
                </a:solidFill>
                <a:latin typeface="Arial"/>
                <a:cs typeface="Arial"/>
              </a:rPr>
              <a:t>(855) 798-4244</a:t>
            </a:r>
          </a:p>
          <a:p>
            <a:pPr marL="469900" lvl="1" algn="l">
              <a:spcBef>
                <a:spcPts val="15"/>
              </a:spcBef>
              <a:spcAft>
                <a:spcPts val="600"/>
              </a:spcAft>
              <a:tabLst>
                <a:tab pos="756285" algn="l"/>
                <a:tab pos="756920" algn="l"/>
              </a:tabLst>
            </a:pPr>
            <a:r>
              <a:rPr lang="en-US" spc="-5" dirty="0">
                <a:solidFill>
                  <a:srgbClr val="002664"/>
                </a:solidFill>
                <a:latin typeface="Arial"/>
                <a:cs typeface="Arial"/>
                <a:hlinkClick r:id="rId2"/>
              </a:rPr>
              <a:t>www.medstarfamilychoice.com</a:t>
            </a:r>
            <a:endParaRPr lang="en-US" spc="-5" dirty="0">
              <a:solidFill>
                <a:srgbClr val="002664"/>
              </a:solidFill>
              <a:latin typeface="Arial"/>
              <a:cs typeface="Arial"/>
            </a:endParaRPr>
          </a:p>
          <a:p>
            <a:pPr marL="469900" lvl="1" algn="l">
              <a:spcBef>
                <a:spcPts val="15"/>
              </a:spcBef>
              <a:spcAft>
                <a:spcPts val="600"/>
              </a:spcAft>
              <a:tabLst>
                <a:tab pos="756285" algn="l"/>
                <a:tab pos="756920" algn="l"/>
              </a:tabLst>
            </a:pPr>
            <a:r>
              <a:rPr lang="en-US" spc="-5" dirty="0">
                <a:solidFill>
                  <a:srgbClr val="002664"/>
                </a:solidFill>
                <a:latin typeface="Arial"/>
                <a:cs typeface="Arial"/>
              </a:rPr>
              <a:t>Hours of Operation: 8:00AM – 5:30PM (Monday – Friday) </a:t>
            </a:r>
          </a:p>
          <a:p>
            <a:endParaRPr lang="en-US" dirty="0"/>
          </a:p>
        </p:txBody>
      </p:sp>
    </p:spTree>
    <p:extLst>
      <p:ext uri="{BB962C8B-B14F-4D97-AF65-F5344CB8AC3E}">
        <p14:creationId xmlns:p14="http://schemas.microsoft.com/office/powerpoint/2010/main" val="130268121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3914" y="76201"/>
            <a:ext cx="8254997" cy="492443"/>
          </a:xfrm>
        </p:spPr>
        <p:txBody>
          <a:bodyPr/>
          <a:lstStyle/>
          <a:p>
            <a:r>
              <a:rPr lang="en-US"/>
              <a:t>Key Contacts/Phone Numbers/Emails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209549663"/>
              </p:ext>
            </p:extLst>
          </p:nvPr>
        </p:nvGraphicFramePr>
        <p:xfrm>
          <a:off x="484909" y="568643"/>
          <a:ext cx="9102435" cy="5193658"/>
        </p:xfrm>
        <a:graphic>
          <a:graphicData uri="http://schemas.openxmlformats.org/drawingml/2006/table">
            <a:tbl>
              <a:tblPr firstRow="1" bandRow="1">
                <a:tableStyleId>{5C22544A-7EE6-4342-B048-85BDC9FD1C3A}</a:tableStyleId>
              </a:tblPr>
              <a:tblGrid>
                <a:gridCol w="4735055">
                  <a:extLst>
                    <a:ext uri="{9D8B030D-6E8A-4147-A177-3AD203B41FA5}">
                      <a16:colId xmlns:a16="http://schemas.microsoft.com/office/drawing/2014/main" val="20000"/>
                    </a:ext>
                  </a:extLst>
                </a:gridCol>
                <a:gridCol w="4367380">
                  <a:extLst>
                    <a:ext uri="{9D8B030D-6E8A-4147-A177-3AD203B41FA5}">
                      <a16:colId xmlns:a16="http://schemas.microsoft.com/office/drawing/2014/main" val="20001"/>
                    </a:ext>
                  </a:extLst>
                </a:gridCol>
              </a:tblGrid>
              <a:tr h="324295">
                <a:tc>
                  <a:txBody>
                    <a:bodyPr/>
                    <a:lstStyle/>
                    <a:p>
                      <a:r>
                        <a:rPr lang="en-US" sz="1800">
                          <a:latin typeface="Arial" panose="020B0604020202020204" pitchFamily="34" charset="0"/>
                          <a:cs typeface="Arial" panose="020B0604020202020204" pitchFamily="34" charset="0"/>
                        </a:rPr>
                        <a:t>Description</a:t>
                      </a:r>
                    </a:p>
                  </a:txBody>
                  <a:tcPr/>
                </a:tc>
                <a:tc>
                  <a:txBody>
                    <a:bodyPr/>
                    <a:lstStyle/>
                    <a:p>
                      <a:r>
                        <a:rPr lang="en-US" sz="1600">
                          <a:latin typeface="Arial" panose="020B0604020202020204" pitchFamily="34" charset="0"/>
                          <a:cs typeface="Arial" panose="020B0604020202020204" pitchFamily="34" charset="0"/>
                        </a:rPr>
                        <a:t>MFC-DC (Healthy Families and Alliance)</a:t>
                      </a:r>
                    </a:p>
                  </a:txBody>
                  <a:tcPr/>
                </a:tc>
                <a:extLst>
                  <a:ext uri="{0D108BD9-81ED-4DB2-BD59-A6C34878D82A}">
                    <a16:rowId xmlns:a16="http://schemas.microsoft.com/office/drawing/2014/main" val="10000"/>
                  </a:ext>
                </a:extLst>
              </a:tr>
              <a:tr h="1021706">
                <a:tc>
                  <a:txBody>
                    <a:bodyPr/>
                    <a:lstStyle/>
                    <a:p>
                      <a:r>
                        <a:rPr lang="en-US" sz="1600" b="1">
                          <a:latin typeface="Arial" panose="020B0604020202020204" pitchFamily="34" charset="0"/>
                          <a:cs typeface="Arial" panose="020B0604020202020204" pitchFamily="34" charset="0"/>
                        </a:rPr>
                        <a:t>Provider Relations </a:t>
                      </a:r>
                      <a:r>
                        <a:rPr lang="en-US" sz="1600">
                          <a:latin typeface="Arial" panose="020B0604020202020204" pitchFamily="34" charset="0"/>
                          <a:cs typeface="Arial" panose="020B0604020202020204" pitchFamily="34" charset="0"/>
                        </a:rPr>
                        <a:t>(problem</a:t>
                      </a:r>
                      <a:r>
                        <a:rPr lang="en-US" sz="1600" baseline="0">
                          <a:latin typeface="Arial" panose="020B0604020202020204" pitchFamily="34" charset="0"/>
                          <a:cs typeface="Arial" panose="020B0604020202020204" pitchFamily="34" charset="0"/>
                        </a:rPr>
                        <a:t> solving, orientations/training, recruitment, and credentialing)</a:t>
                      </a:r>
                      <a:endParaRPr lang="en-US" sz="1600">
                        <a:latin typeface="Arial" panose="020B0604020202020204" pitchFamily="34" charset="0"/>
                        <a:cs typeface="Arial" panose="020B0604020202020204" pitchFamily="34" charset="0"/>
                      </a:endParaRPr>
                    </a:p>
                  </a:txBody>
                  <a:tcPr/>
                </a:tc>
                <a:tc>
                  <a:txBody>
                    <a:bodyPr/>
                    <a:lstStyle/>
                    <a:p>
                      <a:pPr marL="0" algn="l" rtl="0" eaLnBrk="1" latinLnBrk="0" hangingPunct="1"/>
                      <a:r>
                        <a:rPr lang="en-US" sz="1600" kern="1200">
                          <a:solidFill>
                            <a:schemeClr val="dk1"/>
                          </a:solidFill>
                          <a:latin typeface="Arial" panose="020B0604020202020204" pitchFamily="34" charset="0"/>
                          <a:ea typeface="+mn-ea"/>
                          <a:cs typeface="Arial" panose="020B0604020202020204" pitchFamily="34" charset="0"/>
                        </a:rPr>
                        <a:t>Phone: 855-798-4244</a:t>
                      </a:r>
                    </a:p>
                    <a:p>
                      <a:pPr marL="0" algn="l" rtl="0" eaLnBrk="1" latinLnBrk="0" hangingPunct="1"/>
                      <a:r>
                        <a:rPr lang="en-US" sz="1600" kern="1200">
                          <a:solidFill>
                            <a:schemeClr val="dk1"/>
                          </a:solidFill>
                          <a:latin typeface="Arial" panose="020B0604020202020204" pitchFamily="34" charset="0"/>
                          <a:ea typeface="+mn-ea"/>
                          <a:cs typeface="Arial" panose="020B0604020202020204" pitchFamily="34" charset="0"/>
                        </a:rPr>
                        <a:t>Fax:   202-243-6254 (Local)</a:t>
                      </a:r>
                    </a:p>
                    <a:p>
                      <a:pPr marL="0" algn="l" rtl="0" eaLnBrk="1" latinLnBrk="0" hangingPunct="1"/>
                      <a:r>
                        <a:rPr lang="en-US" sz="1600" kern="1200">
                          <a:solidFill>
                            <a:schemeClr val="dk1"/>
                          </a:solidFill>
                          <a:latin typeface="Arial" panose="020B0604020202020204" pitchFamily="34" charset="0"/>
                          <a:ea typeface="+mn-ea"/>
                          <a:cs typeface="Arial" panose="020B0604020202020204" pitchFamily="34" charset="0"/>
                        </a:rPr>
                        <a:t>          855-616-8763 (toll-free)</a:t>
                      </a:r>
                    </a:p>
                    <a:p>
                      <a:pPr marL="0" algn="l" rtl="0" eaLnBrk="1" latinLnBrk="0" hangingPunct="1"/>
                      <a:r>
                        <a:rPr lang="en-US" sz="1600" kern="1200">
                          <a:solidFill>
                            <a:schemeClr val="dk1"/>
                          </a:solidFill>
                          <a:latin typeface="Arial" panose="020B0604020202020204" pitchFamily="34" charset="0"/>
                          <a:ea typeface="+mn-ea"/>
                          <a:cs typeface="Arial" panose="020B0604020202020204" pitchFamily="34" charset="0"/>
                          <a:hlinkClick r:id="rId2"/>
                        </a:rPr>
                        <a:t>MFCDC-ProviderRelations@medstar.net</a:t>
                      </a:r>
                      <a:r>
                        <a:rPr lang="en-US" sz="1600" kern="1200">
                          <a:solidFill>
                            <a:schemeClr val="dk1"/>
                          </a:solidFill>
                          <a:latin typeface="Arial" panose="020B0604020202020204" pitchFamily="34" charset="0"/>
                          <a:ea typeface="+mn-ea"/>
                          <a:cs typeface="Arial" panose="020B0604020202020204" pitchFamily="34" charset="0"/>
                        </a:rPr>
                        <a:t> </a:t>
                      </a:r>
                    </a:p>
                  </a:txBody>
                  <a:tcPr/>
                </a:tc>
                <a:extLst>
                  <a:ext uri="{0D108BD9-81ED-4DB2-BD59-A6C34878D82A}">
                    <a16:rowId xmlns:a16="http://schemas.microsoft.com/office/drawing/2014/main" val="10001"/>
                  </a:ext>
                </a:extLst>
              </a:tr>
              <a:tr h="554640">
                <a:tc>
                  <a:txBody>
                    <a:bodyPr/>
                    <a:lstStyle/>
                    <a:p>
                      <a:r>
                        <a:rPr lang="en-US" sz="1600" b="1">
                          <a:latin typeface="Arial"/>
                          <a:cs typeface="Arial"/>
                        </a:rPr>
                        <a:t>Outreach</a:t>
                      </a:r>
                      <a:r>
                        <a:rPr lang="en-US" sz="1600">
                          <a:latin typeface="Arial"/>
                          <a:cs typeface="Arial"/>
                        </a:rPr>
                        <a:t> (assists in outreach attempts for preventive care and enrollee compliance)</a:t>
                      </a:r>
                    </a:p>
                  </a:txBody>
                  <a:tcPr/>
                </a:tc>
                <a:tc>
                  <a:txBody>
                    <a:bodyPr/>
                    <a:lstStyle/>
                    <a:p>
                      <a:pPr marL="0" algn="l" rtl="0" eaLnBrk="1" latinLnBrk="0" hangingPunct="1"/>
                      <a:r>
                        <a:rPr lang="en-US" sz="1600" kern="1200">
                          <a:solidFill>
                            <a:schemeClr val="dk1"/>
                          </a:solidFill>
                          <a:latin typeface="Arial" panose="020B0604020202020204" pitchFamily="34" charset="0"/>
                          <a:ea typeface="+mn-ea"/>
                          <a:cs typeface="Arial" panose="020B0604020202020204" pitchFamily="34" charset="0"/>
                        </a:rPr>
                        <a:t>Phone: </a:t>
                      </a:r>
                      <a:r>
                        <a:rPr lang="en-US" sz="1600" b="0" i="0" u="none" strike="noStrike" kern="1200" noProof="0">
                          <a:latin typeface="Arial" panose="020B0604020202020204" pitchFamily="34" charset="0"/>
                          <a:cs typeface="Arial" panose="020B0604020202020204" pitchFamily="34" charset="0"/>
                        </a:rPr>
                        <a:t>855-798-4244</a:t>
                      </a:r>
                      <a:endParaRPr lang="en-US" sz="1600" kern="1200">
                        <a:solidFill>
                          <a:schemeClr val="dk1"/>
                        </a:solidFill>
                        <a:latin typeface="Arial" panose="020B0604020202020204" pitchFamily="34" charset="0"/>
                        <a:ea typeface="+mn-ea"/>
                        <a:cs typeface="Arial" panose="020B0604020202020204" pitchFamily="34" charset="0"/>
                      </a:endParaRPr>
                    </a:p>
                    <a:p>
                      <a:pPr marL="0" algn="l" rtl="0" eaLnBrk="1" latinLnBrk="0" hangingPunct="1"/>
                      <a:r>
                        <a:rPr lang="en-US" sz="1600" kern="1200">
                          <a:solidFill>
                            <a:schemeClr val="dk1"/>
                          </a:solidFill>
                          <a:latin typeface="Arial" panose="020B0604020202020204" pitchFamily="34" charset="0"/>
                          <a:ea typeface="+mn-ea"/>
                          <a:cs typeface="Arial" panose="020B0604020202020204" pitchFamily="34" charset="0"/>
                        </a:rPr>
                        <a:t>Fax:     202-243-6252</a:t>
                      </a:r>
                    </a:p>
                  </a:txBody>
                  <a:tcPr/>
                </a:tc>
                <a:extLst>
                  <a:ext uri="{0D108BD9-81ED-4DB2-BD59-A6C34878D82A}">
                    <a16:rowId xmlns:a16="http://schemas.microsoft.com/office/drawing/2014/main" val="10002"/>
                  </a:ext>
                </a:extLst>
              </a:tr>
              <a:tr h="788173">
                <a:tc>
                  <a:txBody>
                    <a:bodyPr/>
                    <a:lstStyle/>
                    <a:p>
                      <a:pPr marL="0" algn="l" rtl="0" eaLnBrk="1" latinLnBrk="0" hangingPunct="1"/>
                      <a:r>
                        <a:rPr lang="en-US" sz="1600" b="1" kern="1200">
                          <a:solidFill>
                            <a:schemeClr val="dk1"/>
                          </a:solidFill>
                          <a:latin typeface="Arial"/>
                          <a:ea typeface="+mn-ea"/>
                          <a:cs typeface="Arial"/>
                        </a:rPr>
                        <a:t>Utilization Management </a:t>
                      </a:r>
                      <a:r>
                        <a:rPr lang="en-US" sz="1600" kern="1200">
                          <a:solidFill>
                            <a:schemeClr val="dk1"/>
                          </a:solidFill>
                          <a:latin typeface="Arial"/>
                          <a:ea typeface="+mn-ea"/>
                          <a:cs typeface="Arial"/>
                        </a:rPr>
                        <a:t>(A</a:t>
                      </a:r>
                      <a:r>
                        <a:rPr lang="en-US" sz="1600">
                          <a:latin typeface="Arial"/>
                          <a:cs typeface="Arial"/>
                        </a:rPr>
                        <a:t>uthorization for required services, DMEs, Medications requiring authorization, Injectables, etc.)</a:t>
                      </a:r>
                    </a:p>
                  </a:txBody>
                  <a:tcPr/>
                </a:tc>
                <a:tc>
                  <a:txBody>
                    <a:bodyPr/>
                    <a:lstStyle/>
                    <a:p>
                      <a:pPr marL="0" algn="l" rtl="0" eaLnBrk="1" latinLnBrk="0" hangingPunct="1"/>
                      <a:r>
                        <a:rPr lang="en-US" sz="1600" kern="1200">
                          <a:solidFill>
                            <a:schemeClr val="dk1"/>
                          </a:solidFill>
                          <a:latin typeface="Arial" panose="020B0604020202020204" pitchFamily="34" charset="0"/>
                          <a:ea typeface="+mn-ea"/>
                          <a:cs typeface="Arial" panose="020B0604020202020204" pitchFamily="34" charset="0"/>
                        </a:rPr>
                        <a:t>Phone: 855-798-4244</a:t>
                      </a:r>
                    </a:p>
                    <a:p>
                      <a:pPr marL="0" algn="l" rtl="0" eaLnBrk="1" latinLnBrk="0" hangingPunct="1"/>
                      <a:r>
                        <a:rPr lang="en-US" sz="1600" kern="1200">
                          <a:solidFill>
                            <a:schemeClr val="dk1"/>
                          </a:solidFill>
                          <a:latin typeface="Arial" panose="020B0604020202020204" pitchFamily="34" charset="0"/>
                          <a:ea typeface="+mn-ea"/>
                          <a:cs typeface="Arial" panose="020B0604020202020204" pitchFamily="34" charset="0"/>
                        </a:rPr>
                        <a:t>Fax:     202-243-6258</a:t>
                      </a:r>
                    </a:p>
                    <a:p>
                      <a:pPr marL="0" algn="l" rtl="0" eaLnBrk="1" latinLnBrk="0" hangingPunct="1"/>
                      <a:r>
                        <a:rPr lang="en-US" sz="1600" kern="1200">
                          <a:solidFill>
                            <a:schemeClr val="dk1"/>
                          </a:solidFill>
                          <a:latin typeface="Arial" panose="020B0604020202020204" pitchFamily="34" charset="0"/>
                          <a:ea typeface="+mn-ea"/>
                          <a:cs typeface="Arial" panose="020B0604020202020204" pitchFamily="34" charset="0"/>
                          <a:hlinkClick r:id="rId3"/>
                        </a:rPr>
                        <a:t>DCMFCUMAuth@medstar.net</a:t>
                      </a:r>
                      <a:r>
                        <a:rPr lang="en-US" sz="1600" kern="1200">
                          <a:solidFill>
                            <a:schemeClr val="dk1"/>
                          </a:solidFill>
                          <a:latin typeface="Arial" panose="020B0604020202020204" pitchFamily="34" charset="0"/>
                          <a:ea typeface="+mn-ea"/>
                          <a:cs typeface="Arial" panose="020B0604020202020204" pitchFamily="34" charset="0"/>
                        </a:rPr>
                        <a:t> </a:t>
                      </a:r>
                    </a:p>
                  </a:txBody>
                  <a:tcPr/>
                </a:tc>
                <a:extLst>
                  <a:ext uri="{0D108BD9-81ED-4DB2-BD59-A6C34878D82A}">
                    <a16:rowId xmlns:a16="http://schemas.microsoft.com/office/drawing/2014/main" val="10003"/>
                  </a:ext>
                </a:extLst>
              </a:tr>
              <a:tr h="78817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b="1" i="0" u="none" strike="noStrike" noProof="0">
                          <a:latin typeface="Arial"/>
                        </a:rPr>
                        <a:t>Case Management </a:t>
                      </a:r>
                      <a:r>
                        <a:rPr lang="en-US" sz="1600" b="1" i="0" u="none" strike="noStrike" noProof="0">
                          <a:solidFill>
                            <a:schemeClr val="dk1"/>
                          </a:solidFill>
                          <a:latin typeface="Arial"/>
                        </a:rPr>
                        <a:t>Services  </a:t>
                      </a:r>
                      <a:r>
                        <a:rPr lang="en-US" sz="1600" b="0" i="0" u="none" strike="noStrike" kern="1200" noProof="0">
                          <a:solidFill>
                            <a:schemeClr val="dk1"/>
                          </a:solidFill>
                          <a:latin typeface="Arial"/>
                          <a:ea typeface="+mn-ea"/>
                          <a:cs typeface="+mn-cs"/>
                        </a:rPr>
                        <a:t>(care coordination, High-Risk Pregnancy and Early Intervention, Social Work)</a:t>
                      </a:r>
                      <a:endParaRPr lang="en-US" sz="1600" b="0">
                        <a:latin typeface="Arial" panose="020B0604020202020204" pitchFamily="34" charset="0"/>
                        <a:cs typeface="Arial" panose="020B0604020202020204" pitchFamily="34" charset="0"/>
                      </a:endParaRPr>
                    </a:p>
                  </a:txBody>
                  <a:tcPr/>
                </a:tc>
                <a:tc>
                  <a:txBody>
                    <a:bodyPr/>
                    <a:lstStyle/>
                    <a:p>
                      <a:pPr marL="0" algn="l" rtl="0" eaLnBrk="1" latinLnBrk="0" hangingPunct="1"/>
                      <a:r>
                        <a:rPr lang="en-US" sz="1600" kern="1200">
                          <a:solidFill>
                            <a:schemeClr val="dk1"/>
                          </a:solidFill>
                          <a:latin typeface="Arial" panose="020B0604020202020204" pitchFamily="34" charset="0"/>
                          <a:ea typeface="+mn-ea"/>
                          <a:cs typeface="Arial" panose="020B0604020202020204" pitchFamily="34" charset="0"/>
                        </a:rPr>
                        <a:t>Phone: </a:t>
                      </a:r>
                      <a:r>
                        <a:rPr lang="en-US" sz="1600" b="0" i="0" u="none" strike="noStrike" kern="1200" noProof="0">
                          <a:latin typeface="Arial" panose="020B0604020202020204" pitchFamily="34" charset="0"/>
                          <a:cs typeface="Arial" panose="020B0604020202020204" pitchFamily="34" charset="0"/>
                        </a:rPr>
                        <a:t>855-798-4244</a:t>
                      </a:r>
                      <a:endParaRPr lang="en-US" sz="1600">
                        <a:latin typeface="Arial" panose="020B0604020202020204" pitchFamily="34" charset="0"/>
                        <a:cs typeface="Arial" panose="020B0604020202020204" pitchFamily="34" charset="0"/>
                      </a:endParaRPr>
                    </a:p>
                    <a:p>
                      <a:pPr marL="0" lvl="0" algn="l">
                        <a:buNone/>
                      </a:pPr>
                      <a:r>
                        <a:rPr lang="en-US" sz="1600" kern="1200">
                          <a:solidFill>
                            <a:schemeClr val="dk1"/>
                          </a:solidFill>
                          <a:latin typeface="Arial" panose="020B0604020202020204" pitchFamily="34" charset="0"/>
                          <a:ea typeface="+mn-ea"/>
                          <a:cs typeface="Arial" panose="020B0604020202020204" pitchFamily="34" charset="0"/>
                        </a:rPr>
                        <a:t>Fax:     202-243-6253</a:t>
                      </a:r>
                      <a:endParaRPr lang="en-US" sz="160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926705663"/>
                  </a:ext>
                </a:extLst>
              </a:tr>
              <a:tr h="554640">
                <a:tc>
                  <a:txBody>
                    <a:bodyPr/>
                    <a:lstStyle/>
                    <a:p>
                      <a:r>
                        <a:rPr lang="en-US" sz="1600" b="1">
                          <a:latin typeface="Arial" panose="020B0604020202020204" pitchFamily="34" charset="0"/>
                          <a:cs typeface="Arial" panose="020B0604020202020204" pitchFamily="34" charset="0"/>
                        </a:rPr>
                        <a:t>Claims Processing Center  </a:t>
                      </a:r>
                      <a:r>
                        <a:rPr lang="en-US" sz="1600" b="0">
                          <a:latin typeface="Arial" panose="020B0604020202020204" pitchFamily="34" charset="0"/>
                          <a:cs typeface="Arial" panose="020B0604020202020204" pitchFamily="34" charset="0"/>
                        </a:rPr>
                        <a:t>(Processes claims and encounter data and resolves claims issues)</a:t>
                      </a:r>
                    </a:p>
                  </a:txBody>
                  <a:tcPr/>
                </a:tc>
                <a:tc>
                  <a:txBody>
                    <a:bodyPr/>
                    <a:lstStyle/>
                    <a:p>
                      <a:r>
                        <a:rPr lang="en-US" sz="1600">
                          <a:latin typeface="Arial" panose="020B0604020202020204" pitchFamily="34" charset="0"/>
                          <a:cs typeface="Arial" panose="020B0604020202020204" pitchFamily="34" charset="0"/>
                        </a:rPr>
                        <a:t>Phone:  800-261-3371</a:t>
                      </a:r>
                    </a:p>
                  </a:txBody>
                  <a:tcPr/>
                </a:tc>
                <a:extLst>
                  <a:ext uri="{0D108BD9-81ED-4DB2-BD59-A6C34878D82A}">
                    <a16:rowId xmlns:a16="http://schemas.microsoft.com/office/drawing/2014/main" val="10004"/>
                  </a:ext>
                </a:extLst>
              </a:tr>
              <a:tr h="478469">
                <a:tc>
                  <a:txBody>
                    <a:bodyPr/>
                    <a:lstStyle/>
                    <a:p>
                      <a:r>
                        <a:rPr lang="en-US" sz="1600" b="1">
                          <a:latin typeface="Arial" panose="020B0604020202020204" pitchFamily="34" charset="0"/>
                          <a:cs typeface="Arial" panose="020B0604020202020204" pitchFamily="34" charset="0"/>
                        </a:rPr>
                        <a:t>Credentialing</a:t>
                      </a:r>
                    </a:p>
                  </a:txBody>
                  <a:tcPr/>
                </a:tc>
                <a:tc>
                  <a:txBody>
                    <a:bodyPr/>
                    <a:lstStyle/>
                    <a:p>
                      <a:r>
                        <a:rPr lang="en-US" sz="1600">
                          <a:latin typeface="Arial" panose="020B0604020202020204" pitchFamily="34" charset="0"/>
                          <a:cs typeface="Arial" panose="020B0604020202020204" pitchFamily="34" charset="0"/>
                          <a:hlinkClick r:id="rId4"/>
                        </a:rPr>
                        <a:t>MSFC.Credentialing@medstar.net</a:t>
                      </a:r>
                      <a:r>
                        <a:rPr lang="en-US" sz="1600">
                          <a:latin typeface="Arial" panose="020B0604020202020204" pitchFamily="34" charset="0"/>
                          <a:cs typeface="Arial" panose="020B0604020202020204" pitchFamily="34" charset="0"/>
                        </a:rPr>
                        <a:t> </a:t>
                      </a:r>
                    </a:p>
                  </a:txBody>
                  <a:tcPr/>
                </a:tc>
                <a:extLst>
                  <a:ext uri="{0D108BD9-81ED-4DB2-BD59-A6C34878D82A}">
                    <a16:rowId xmlns:a16="http://schemas.microsoft.com/office/drawing/2014/main" val="3816383272"/>
                  </a:ext>
                </a:extLst>
              </a:tr>
              <a:tr h="478469">
                <a:tc>
                  <a:txBody>
                    <a:bodyPr/>
                    <a:lstStyle/>
                    <a:p>
                      <a:r>
                        <a:rPr lang="en-US" sz="1600" b="1">
                          <a:latin typeface="Arial" panose="020B0604020202020204" pitchFamily="34" charset="0"/>
                          <a:cs typeface="Arial" panose="020B0604020202020204" pitchFamily="34" charset="0"/>
                        </a:rPr>
                        <a:t>Enrollee Services</a:t>
                      </a:r>
                    </a:p>
                  </a:txBody>
                  <a:tcPr/>
                </a:tc>
                <a:tc>
                  <a:txBody>
                    <a:bodyPr/>
                    <a:lstStyle/>
                    <a:p>
                      <a:r>
                        <a:rPr lang="en-US" sz="1600">
                          <a:latin typeface="Arial" panose="020B0604020202020204" pitchFamily="34" charset="0"/>
                          <a:cs typeface="Arial" panose="020B0604020202020204" pitchFamily="34" charset="0"/>
                        </a:rPr>
                        <a:t>Phone: 888-404-3549</a:t>
                      </a:r>
                    </a:p>
                  </a:txBody>
                  <a:tcPr/>
                </a:tc>
                <a:extLst>
                  <a:ext uri="{0D108BD9-81ED-4DB2-BD59-A6C34878D82A}">
                    <a16:rowId xmlns:a16="http://schemas.microsoft.com/office/drawing/2014/main" val="966455770"/>
                  </a:ext>
                </a:extLst>
              </a:tr>
            </a:tbl>
          </a:graphicData>
        </a:graphic>
      </p:graphicFrame>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3072869-AFBC-4185-8D6C-5D6FA380E8AD}"/>
              </a:ext>
            </a:extLst>
          </p:cNvPr>
          <p:cNvSpPr>
            <a:spLocks noGrp="1"/>
          </p:cNvSpPr>
          <p:nvPr>
            <p:ph type="title"/>
          </p:nvPr>
        </p:nvSpPr>
        <p:spPr>
          <a:xfrm>
            <a:off x="836613" y="90839"/>
            <a:ext cx="8229598" cy="984885"/>
          </a:xfrm>
        </p:spPr>
        <p:txBody>
          <a:bodyPr/>
          <a:lstStyle/>
          <a:p>
            <a:r>
              <a:rPr lang="en-US"/>
              <a:t>Contacts and Phone Numbers </a:t>
            </a:r>
            <a:br>
              <a:rPr lang="en-US"/>
            </a:br>
            <a:r>
              <a:rPr lang="en-US"/>
              <a:t>MFC-DC Vendor Partners </a:t>
            </a:r>
          </a:p>
        </p:txBody>
      </p:sp>
      <p:graphicFrame>
        <p:nvGraphicFramePr>
          <p:cNvPr id="8" name="Table 8">
            <a:extLst>
              <a:ext uri="{FF2B5EF4-FFF2-40B4-BE49-F238E27FC236}">
                <a16:creationId xmlns:a16="http://schemas.microsoft.com/office/drawing/2014/main" id="{77D2892C-6000-4AA6-B294-F0C9DB1F74FD}"/>
              </a:ext>
            </a:extLst>
          </p:cNvPr>
          <p:cNvGraphicFramePr>
            <a:graphicFrameLocks noGrp="1"/>
          </p:cNvGraphicFramePr>
          <p:nvPr>
            <p:ph idx="1"/>
            <p:extLst>
              <p:ext uri="{D42A27DB-BD31-4B8C-83A1-F6EECF244321}">
                <p14:modId xmlns:p14="http://schemas.microsoft.com/office/powerpoint/2010/main" val="3364031133"/>
              </p:ext>
            </p:extLst>
          </p:nvPr>
        </p:nvGraphicFramePr>
        <p:xfrm>
          <a:off x="457200" y="990601"/>
          <a:ext cx="9185564" cy="4746394"/>
        </p:xfrm>
        <a:graphic>
          <a:graphicData uri="http://schemas.openxmlformats.org/drawingml/2006/table">
            <a:tbl>
              <a:tblPr firstRow="1" bandRow="1">
                <a:tableStyleId>{5C22544A-7EE6-4342-B048-85BDC9FD1C3A}</a:tableStyleId>
              </a:tblPr>
              <a:tblGrid>
                <a:gridCol w="4511183">
                  <a:extLst>
                    <a:ext uri="{9D8B030D-6E8A-4147-A177-3AD203B41FA5}">
                      <a16:colId xmlns:a16="http://schemas.microsoft.com/office/drawing/2014/main" val="3497832195"/>
                    </a:ext>
                  </a:extLst>
                </a:gridCol>
                <a:gridCol w="4674381">
                  <a:extLst>
                    <a:ext uri="{9D8B030D-6E8A-4147-A177-3AD203B41FA5}">
                      <a16:colId xmlns:a16="http://schemas.microsoft.com/office/drawing/2014/main" val="1376672890"/>
                    </a:ext>
                  </a:extLst>
                </a:gridCol>
              </a:tblGrid>
              <a:tr h="395925">
                <a:tc>
                  <a:txBody>
                    <a:bodyPr/>
                    <a:lstStyle/>
                    <a:p>
                      <a:r>
                        <a:rPr lang="en-US"/>
                        <a:t>Name</a:t>
                      </a:r>
                    </a:p>
                  </a:txBody>
                  <a:tcPr/>
                </a:tc>
                <a:tc>
                  <a:txBody>
                    <a:bodyPr/>
                    <a:lstStyle/>
                    <a:p>
                      <a:r>
                        <a:rPr lang="en-US"/>
                        <a:t>Phone Number</a:t>
                      </a:r>
                    </a:p>
                  </a:txBody>
                  <a:tcPr/>
                </a:tc>
                <a:extLst>
                  <a:ext uri="{0D108BD9-81ED-4DB2-BD59-A6C34878D82A}">
                    <a16:rowId xmlns:a16="http://schemas.microsoft.com/office/drawing/2014/main" val="3346852165"/>
                  </a:ext>
                </a:extLst>
              </a:tr>
              <a:tr h="889851">
                <a:tc>
                  <a:txBody>
                    <a:bodyPr/>
                    <a:lstStyle/>
                    <a:p>
                      <a:pPr algn="r"/>
                      <a:r>
                        <a:rPr lang="en-US">
                          <a:latin typeface="Arial" panose="020B0604020202020204" pitchFamily="34" charset="0"/>
                          <a:cs typeface="Arial" panose="020B0604020202020204" pitchFamily="34" charset="0"/>
                        </a:rPr>
                        <a:t> Behavioral Health</a:t>
                      </a:r>
                    </a:p>
                    <a:p>
                      <a:pPr algn="r"/>
                      <a:r>
                        <a:rPr lang="en-US">
                          <a:latin typeface="Arial" panose="020B0604020202020204" pitchFamily="34" charset="0"/>
                          <a:cs typeface="Arial" panose="020B0604020202020204" pitchFamily="34" charset="0"/>
                        </a:rPr>
                        <a:t>MH / SUD Treatment</a:t>
                      </a:r>
                    </a:p>
                    <a:p>
                      <a:endParaRPr lang="en-US">
                        <a:latin typeface="Arial" panose="020B0604020202020204" pitchFamily="34" charset="0"/>
                        <a:cs typeface="Arial" panose="020B0604020202020204" pitchFamily="34" charset="0"/>
                      </a:endParaRPr>
                    </a:p>
                  </a:txBody>
                  <a:tcPr/>
                </a:tc>
                <a:tc>
                  <a:txBody>
                    <a:bodyPr/>
                    <a:lstStyle/>
                    <a:p>
                      <a:r>
                        <a:rPr lang="en-US">
                          <a:latin typeface="Arial" panose="020B0604020202020204" pitchFamily="34" charset="0"/>
                          <a:cs typeface="Arial" panose="020B0604020202020204" pitchFamily="34" charset="0"/>
                        </a:rPr>
                        <a:t>800-777-5327</a:t>
                      </a:r>
                    </a:p>
                    <a:p>
                      <a:r>
                        <a:rPr lang="en-US">
                          <a:latin typeface="Arial" panose="020B0604020202020204" pitchFamily="34" charset="0"/>
                          <a:cs typeface="Arial" panose="020B0604020202020204" pitchFamily="34" charset="0"/>
                        </a:rPr>
                        <a:t>Interested BH Providers:</a:t>
                      </a:r>
                    </a:p>
                    <a:p>
                      <a:r>
                        <a:rPr lang="en-US">
                          <a:latin typeface="Arial" panose="020B0604020202020204" pitchFamily="34" charset="0"/>
                          <a:cs typeface="Arial" panose="020B0604020202020204" pitchFamily="34" charset="0"/>
                        </a:rPr>
                        <a:t>800-788-4005</a:t>
                      </a:r>
                    </a:p>
                  </a:txBody>
                  <a:tcPr/>
                </a:tc>
                <a:extLst>
                  <a:ext uri="{0D108BD9-81ED-4DB2-BD59-A6C34878D82A}">
                    <a16:rowId xmlns:a16="http://schemas.microsoft.com/office/drawing/2014/main" val="1048808896"/>
                  </a:ext>
                </a:extLst>
              </a:tr>
              <a:tr h="1423762">
                <a:tc>
                  <a:txBody>
                    <a:bodyPr/>
                    <a:lstStyle/>
                    <a:p>
                      <a:pPr algn="r"/>
                      <a:r>
                        <a:rPr lang="en-US">
                          <a:latin typeface="Arial" panose="020B0604020202020204" pitchFamily="34" charset="0"/>
                          <a:cs typeface="Arial" panose="020B0604020202020204" pitchFamily="34" charset="0"/>
                        </a:rPr>
                        <a:t>Dental and Vision</a:t>
                      </a:r>
                    </a:p>
                    <a:p>
                      <a:pPr algn="r"/>
                      <a:endParaRPr lang="en-US">
                        <a:latin typeface="Arial" panose="020B0604020202020204" pitchFamily="34" charset="0"/>
                        <a:cs typeface="Arial" panose="020B0604020202020204" pitchFamily="34" charset="0"/>
                      </a:endParaRPr>
                    </a:p>
                  </a:txBody>
                  <a:tcPr/>
                </a:tc>
                <a:tc>
                  <a:txBody>
                    <a:bodyPr/>
                    <a:lstStyle/>
                    <a:p>
                      <a:r>
                        <a:rPr lang="en-US">
                          <a:latin typeface="Arial" panose="020B0604020202020204" pitchFamily="34" charset="0"/>
                          <a:cs typeface="Arial" panose="020B0604020202020204" pitchFamily="34" charset="0"/>
                        </a:rPr>
                        <a:t>844-391-6678</a:t>
                      </a:r>
                    </a:p>
                    <a:p>
                      <a:r>
                        <a:rPr lang="en-US">
                          <a:latin typeface="Arial" panose="020B0604020202020204" pitchFamily="34" charset="0"/>
                          <a:cs typeface="Arial" panose="020B0604020202020204" pitchFamily="34" charset="0"/>
                        </a:rPr>
                        <a:t>Interested Dental Providers: </a:t>
                      </a:r>
                      <a:r>
                        <a:rPr lang="en-US">
                          <a:latin typeface="Arial" panose="020B0604020202020204" pitchFamily="34" charset="0"/>
                          <a:cs typeface="Arial" panose="020B0604020202020204" pitchFamily="34" charset="0"/>
                          <a:hlinkClick r:id="rId2"/>
                        </a:rPr>
                        <a:t>tarnason@avesis.com</a:t>
                      </a:r>
                      <a:r>
                        <a:rPr lang="en-US">
                          <a:latin typeface="Arial" panose="020B0604020202020204" pitchFamily="34" charset="0"/>
                          <a:cs typeface="Arial" panose="020B0604020202020204" pitchFamily="34" charset="0"/>
                        </a:rPr>
                        <a:t> </a:t>
                      </a:r>
                    </a:p>
                    <a:p>
                      <a:r>
                        <a:rPr lang="en-US">
                          <a:latin typeface="Arial" panose="020B0604020202020204" pitchFamily="34" charset="0"/>
                          <a:cs typeface="Arial" panose="020B0604020202020204" pitchFamily="34" charset="0"/>
                        </a:rPr>
                        <a:t>Interested Vision Providers: </a:t>
                      </a:r>
                    </a:p>
                    <a:p>
                      <a:r>
                        <a:rPr lang="en-US">
                          <a:latin typeface="Arial" panose="020B0604020202020204" pitchFamily="34" charset="0"/>
                          <a:cs typeface="Arial" panose="020B0604020202020204" pitchFamily="34" charset="0"/>
                          <a:hlinkClick r:id="rId3"/>
                        </a:rPr>
                        <a:t>AHatch@avesis.com</a:t>
                      </a:r>
                      <a:r>
                        <a:rPr lang="en-US">
                          <a:latin typeface="Arial" panose="020B0604020202020204" pitchFamily="34" charset="0"/>
                          <a:cs typeface="Arial" panose="020B0604020202020204" pitchFamily="34" charset="0"/>
                        </a:rPr>
                        <a:t>  </a:t>
                      </a:r>
                    </a:p>
                  </a:txBody>
                  <a:tcPr/>
                </a:tc>
                <a:extLst>
                  <a:ext uri="{0D108BD9-81ED-4DB2-BD59-A6C34878D82A}">
                    <a16:rowId xmlns:a16="http://schemas.microsoft.com/office/drawing/2014/main" val="2888089410"/>
                  </a:ext>
                </a:extLst>
              </a:tr>
              <a:tr h="622896">
                <a:tc>
                  <a:txBody>
                    <a:bodyPr/>
                    <a:lstStyle/>
                    <a:p>
                      <a:pPr algn="r"/>
                      <a:r>
                        <a:rPr lang="en-US">
                          <a:latin typeface="Arial" panose="020B0604020202020204" pitchFamily="34" charset="0"/>
                          <a:cs typeface="Arial" panose="020B0604020202020204" pitchFamily="34" charset="0"/>
                        </a:rPr>
                        <a:t>Pharmacy</a:t>
                      </a:r>
                    </a:p>
                  </a:txBody>
                  <a:tcPr/>
                </a:tc>
                <a:tc>
                  <a:txBody>
                    <a:bodyPr/>
                    <a:lstStyle/>
                    <a:p>
                      <a:r>
                        <a:rPr lang="en-US">
                          <a:latin typeface="Arial" panose="020B0604020202020204" pitchFamily="34" charset="0"/>
                          <a:cs typeface="Arial" panose="020B0604020202020204" pitchFamily="34" charset="0"/>
                        </a:rPr>
                        <a:t>800-364-6331 (pharmacy claims issues)</a:t>
                      </a:r>
                    </a:p>
                    <a:p>
                      <a:endParaRPr lang="en-US">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864576767"/>
                  </a:ext>
                </a:extLst>
              </a:tr>
              <a:tr h="692869">
                <a:tc>
                  <a:txBody>
                    <a:bodyPr/>
                    <a:lstStyle/>
                    <a:p>
                      <a:pPr algn="r"/>
                      <a:r>
                        <a:rPr lang="en-US">
                          <a:latin typeface="Arial" panose="020B0604020202020204" pitchFamily="34" charset="0"/>
                          <a:cs typeface="Arial" panose="020B0604020202020204" pitchFamily="34" charset="0"/>
                        </a:rPr>
                        <a:t>Transportation</a:t>
                      </a:r>
                    </a:p>
                  </a:txBody>
                  <a:tcPr/>
                </a:tc>
                <a:tc>
                  <a:txBody>
                    <a:bodyPr/>
                    <a:lstStyle/>
                    <a:p>
                      <a:r>
                        <a:rPr lang="en-US">
                          <a:latin typeface="Arial" panose="020B0604020202020204" pitchFamily="34" charset="0"/>
                          <a:cs typeface="Arial" panose="020B0604020202020204" pitchFamily="34" charset="0"/>
                        </a:rPr>
                        <a:t>866-201-9974</a:t>
                      </a:r>
                    </a:p>
                    <a:p>
                      <a:endParaRPr lang="en-US">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557549377"/>
                  </a:ext>
                </a:extLst>
              </a:tr>
              <a:tr h="622896">
                <a:tc>
                  <a:txBody>
                    <a:bodyPr/>
                    <a:lstStyle/>
                    <a:p>
                      <a:pPr algn="r"/>
                      <a:r>
                        <a:rPr lang="en-US">
                          <a:latin typeface="Arial" panose="020B0604020202020204" pitchFamily="34" charset="0"/>
                          <a:cs typeface="Arial" panose="020B0604020202020204" pitchFamily="34" charset="0"/>
                        </a:rPr>
                        <a:t>Nurse Advice Line</a:t>
                      </a:r>
                    </a:p>
                    <a:p>
                      <a:pPr algn="r"/>
                      <a:endParaRPr lang="en-US">
                        <a:latin typeface="Arial" panose="020B0604020202020204" pitchFamily="34" charset="0"/>
                        <a:cs typeface="Arial" panose="020B0604020202020204" pitchFamily="34" charset="0"/>
                      </a:endParaRPr>
                    </a:p>
                  </a:txBody>
                  <a:tcPr/>
                </a:tc>
                <a:tc>
                  <a:txBody>
                    <a:bodyPr/>
                    <a:lstStyle/>
                    <a:p>
                      <a:pPr lvl="0">
                        <a:buNone/>
                      </a:pPr>
                      <a:r>
                        <a:rPr lang="en-US" sz="1800" b="0" i="0" u="none" strike="noStrike" noProof="0">
                          <a:latin typeface="Arial" panose="020B0604020202020204" pitchFamily="34" charset="0"/>
                          <a:cs typeface="Arial" panose="020B0604020202020204" pitchFamily="34" charset="0"/>
                        </a:rPr>
                        <a:t>855-798-3540</a:t>
                      </a:r>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598208373"/>
                  </a:ext>
                </a:extLst>
              </a:tr>
            </a:tbl>
          </a:graphicData>
        </a:graphic>
      </p:graphicFrame>
      <p:pic>
        <p:nvPicPr>
          <p:cNvPr id="2" name="Picture 1">
            <a:extLst>
              <a:ext uri="{FF2B5EF4-FFF2-40B4-BE49-F238E27FC236}">
                <a16:creationId xmlns:a16="http://schemas.microsoft.com/office/drawing/2014/main" id="{2BCB86B0-8D74-4A0C-A39A-5469D8A3514B}"/>
              </a:ext>
            </a:extLst>
          </p:cNvPr>
          <p:cNvPicPr>
            <a:picLocks noChangeAspect="1"/>
          </p:cNvPicPr>
          <p:nvPr/>
        </p:nvPicPr>
        <p:blipFill>
          <a:blip r:embed="rId4"/>
          <a:stretch>
            <a:fillRect/>
          </a:stretch>
        </p:blipFill>
        <p:spPr>
          <a:xfrm>
            <a:off x="852986" y="1447801"/>
            <a:ext cx="1819367" cy="720469"/>
          </a:xfrm>
          <a:prstGeom prst="rect">
            <a:avLst/>
          </a:prstGeom>
        </p:spPr>
      </p:pic>
      <p:pic>
        <p:nvPicPr>
          <p:cNvPr id="3" name="Picture 2">
            <a:extLst>
              <a:ext uri="{FF2B5EF4-FFF2-40B4-BE49-F238E27FC236}">
                <a16:creationId xmlns:a16="http://schemas.microsoft.com/office/drawing/2014/main" id="{EEFAE2D8-CB7C-42B6-B282-5A7A51C1F323}"/>
              </a:ext>
            </a:extLst>
          </p:cNvPr>
          <p:cNvPicPr>
            <a:picLocks noChangeAspect="1"/>
          </p:cNvPicPr>
          <p:nvPr/>
        </p:nvPicPr>
        <p:blipFill>
          <a:blip r:embed="rId5"/>
          <a:stretch>
            <a:fillRect/>
          </a:stretch>
        </p:blipFill>
        <p:spPr>
          <a:xfrm>
            <a:off x="852986" y="2362201"/>
            <a:ext cx="1669003" cy="558753"/>
          </a:xfrm>
          <a:prstGeom prst="rect">
            <a:avLst/>
          </a:prstGeom>
        </p:spPr>
      </p:pic>
      <p:pic>
        <p:nvPicPr>
          <p:cNvPr id="5" name="Picture 4">
            <a:extLst>
              <a:ext uri="{FF2B5EF4-FFF2-40B4-BE49-F238E27FC236}">
                <a16:creationId xmlns:a16="http://schemas.microsoft.com/office/drawing/2014/main" id="{07B10393-B863-4652-B7B4-14899DBE0F71}"/>
              </a:ext>
            </a:extLst>
          </p:cNvPr>
          <p:cNvPicPr>
            <a:picLocks noChangeAspect="1"/>
          </p:cNvPicPr>
          <p:nvPr/>
        </p:nvPicPr>
        <p:blipFill>
          <a:blip r:embed="rId6"/>
          <a:stretch>
            <a:fillRect/>
          </a:stretch>
        </p:blipFill>
        <p:spPr>
          <a:xfrm>
            <a:off x="765327" y="3810000"/>
            <a:ext cx="1994682" cy="407078"/>
          </a:xfrm>
          <a:prstGeom prst="rect">
            <a:avLst/>
          </a:prstGeom>
        </p:spPr>
      </p:pic>
      <p:pic>
        <p:nvPicPr>
          <p:cNvPr id="6" name="Picture 5">
            <a:extLst>
              <a:ext uri="{FF2B5EF4-FFF2-40B4-BE49-F238E27FC236}">
                <a16:creationId xmlns:a16="http://schemas.microsoft.com/office/drawing/2014/main" id="{EA397D35-8DE3-4B13-AE05-62D8CA8A229D}"/>
              </a:ext>
            </a:extLst>
          </p:cNvPr>
          <p:cNvPicPr>
            <a:picLocks noChangeAspect="1"/>
          </p:cNvPicPr>
          <p:nvPr/>
        </p:nvPicPr>
        <p:blipFill>
          <a:blip r:embed="rId7"/>
          <a:stretch>
            <a:fillRect/>
          </a:stretch>
        </p:blipFill>
        <p:spPr>
          <a:xfrm>
            <a:off x="850025" y="4419600"/>
            <a:ext cx="1885950" cy="476250"/>
          </a:xfrm>
          <a:prstGeom prst="rect">
            <a:avLst/>
          </a:prstGeom>
        </p:spPr>
      </p:pic>
      <p:pic>
        <p:nvPicPr>
          <p:cNvPr id="7" name="Picture 6">
            <a:extLst>
              <a:ext uri="{FF2B5EF4-FFF2-40B4-BE49-F238E27FC236}">
                <a16:creationId xmlns:a16="http://schemas.microsoft.com/office/drawing/2014/main" id="{C3B311AE-0990-426B-A175-E51C14326317}"/>
              </a:ext>
            </a:extLst>
          </p:cNvPr>
          <p:cNvPicPr>
            <a:picLocks noChangeAspect="1"/>
          </p:cNvPicPr>
          <p:nvPr/>
        </p:nvPicPr>
        <p:blipFill>
          <a:blip r:embed="rId8"/>
          <a:stretch>
            <a:fillRect/>
          </a:stretch>
        </p:blipFill>
        <p:spPr>
          <a:xfrm>
            <a:off x="818214" y="5195976"/>
            <a:ext cx="1885950" cy="356400"/>
          </a:xfrm>
          <a:prstGeom prst="rect">
            <a:avLst/>
          </a:prstGeom>
        </p:spPr>
      </p:pic>
    </p:spTree>
    <p:extLst>
      <p:ext uri="{BB962C8B-B14F-4D97-AF65-F5344CB8AC3E}">
        <p14:creationId xmlns:p14="http://schemas.microsoft.com/office/powerpoint/2010/main" val="236751408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F43F30-5246-4960-BBA7-0F00DC61DB8A}"/>
              </a:ext>
            </a:extLst>
          </p:cNvPr>
          <p:cNvSpPr>
            <a:spLocks noGrp="1"/>
          </p:cNvSpPr>
          <p:nvPr>
            <p:ph type="title"/>
          </p:nvPr>
        </p:nvSpPr>
        <p:spPr>
          <a:xfrm>
            <a:off x="823914" y="241808"/>
            <a:ext cx="8254997" cy="984885"/>
          </a:xfrm>
        </p:spPr>
        <p:txBody>
          <a:bodyPr/>
          <a:lstStyle/>
          <a:p>
            <a:r>
              <a:rPr lang="en-US"/>
              <a:t>Pharmacy / Other Prior Authorization Contact Information</a:t>
            </a:r>
          </a:p>
        </p:txBody>
      </p:sp>
      <p:graphicFrame>
        <p:nvGraphicFramePr>
          <p:cNvPr id="4" name="Table 4">
            <a:extLst>
              <a:ext uri="{FF2B5EF4-FFF2-40B4-BE49-F238E27FC236}">
                <a16:creationId xmlns:a16="http://schemas.microsoft.com/office/drawing/2014/main" id="{19FAD53F-0BC6-46F7-8ADB-1AFC773DCBF6}"/>
              </a:ext>
            </a:extLst>
          </p:cNvPr>
          <p:cNvGraphicFramePr>
            <a:graphicFrameLocks noGrp="1"/>
          </p:cNvGraphicFramePr>
          <p:nvPr/>
        </p:nvGraphicFramePr>
        <p:xfrm>
          <a:off x="823914" y="1447800"/>
          <a:ext cx="8166099" cy="2123440"/>
        </p:xfrm>
        <a:graphic>
          <a:graphicData uri="http://schemas.openxmlformats.org/drawingml/2006/table">
            <a:tbl>
              <a:tblPr firstRow="1" bandRow="1">
                <a:tableStyleId>{5C22544A-7EE6-4342-B048-85BDC9FD1C3A}</a:tableStyleId>
              </a:tblPr>
              <a:tblGrid>
                <a:gridCol w="5773860">
                  <a:extLst>
                    <a:ext uri="{9D8B030D-6E8A-4147-A177-3AD203B41FA5}">
                      <a16:colId xmlns:a16="http://schemas.microsoft.com/office/drawing/2014/main" val="481989777"/>
                    </a:ext>
                  </a:extLst>
                </a:gridCol>
                <a:gridCol w="2392239">
                  <a:extLst>
                    <a:ext uri="{9D8B030D-6E8A-4147-A177-3AD203B41FA5}">
                      <a16:colId xmlns:a16="http://schemas.microsoft.com/office/drawing/2014/main" val="3244326372"/>
                    </a:ext>
                  </a:extLst>
                </a:gridCol>
              </a:tblGrid>
              <a:tr h="370840">
                <a:tc>
                  <a:txBody>
                    <a:bodyPr/>
                    <a:lstStyle/>
                    <a:p>
                      <a:r>
                        <a:rPr lang="en-US"/>
                        <a:t>Contact</a:t>
                      </a:r>
                    </a:p>
                  </a:txBody>
                  <a:tcPr/>
                </a:tc>
                <a:tc>
                  <a:txBody>
                    <a:bodyPr/>
                    <a:lstStyle/>
                    <a:p>
                      <a:r>
                        <a:rPr lang="en-US"/>
                        <a:t>Phone Number</a:t>
                      </a:r>
                    </a:p>
                  </a:txBody>
                  <a:tcPr/>
                </a:tc>
                <a:extLst>
                  <a:ext uri="{0D108BD9-81ED-4DB2-BD59-A6C34878D82A}">
                    <a16:rowId xmlns:a16="http://schemas.microsoft.com/office/drawing/2014/main" val="215849502"/>
                  </a:ext>
                </a:extLst>
              </a:tr>
              <a:tr h="370840">
                <a:tc>
                  <a:txBody>
                    <a:bodyPr/>
                    <a:lstStyle/>
                    <a:p>
                      <a:r>
                        <a:rPr lang="en-US"/>
                        <a:t>MFC-DC Prior Auth Team</a:t>
                      </a:r>
                    </a:p>
                  </a:txBody>
                  <a:tcPr/>
                </a:tc>
                <a:tc>
                  <a:txBody>
                    <a:bodyPr/>
                    <a:lstStyle/>
                    <a:p>
                      <a:r>
                        <a:rPr lang="en-US"/>
                        <a:t>(855) 798-4244</a:t>
                      </a:r>
                    </a:p>
                  </a:txBody>
                  <a:tcPr/>
                </a:tc>
                <a:extLst>
                  <a:ext uri="{0D108BD9-81ED-4DB2-BD59-A6C34878D82A}">
                    <a16:rowId xmlns:a16="http://schemas.microsoft.com/office/drawing/2014/main" val="600360890"/>
                  </a:ext>
                </a:extLst>
              </a:tr>
              <a:tr h="370840">
                <a:tc>
                  <a:txBody>
                    <a:bodyPr/>
                    <a:lstStyle/>
                    <a:p>
                      <a:r>
                        <a:rPr lang="en-US"/>
                        <a:t>Dr. Danielle Gerry / Interim Pharmacy Director</a:t>
                      </a:r>
                    </a:p>
                  </a:txBody>
                  <a:tcPr/>
                </a:tc>
                <a:tc>
                  <a:txBody>
                    <a:bodyPr/>
                    <a:lstStyle/>
                    <a:p>
                      <a:endParaRPr lang="en-US"/>
                    </a:p>
                  </a:txBody>
                  <a:tcPr/>
                </a:tc>
                <a:extLst>
                  <a:ext uri="{0D108BD9-81ED-4DB2-BD59-A6C34878D82A}">
                    <a16:rowId xmlns:a16="http://schemas.microsoft.com/office/drawing/2014/main" val="3247364276"/>
                  </a:ext>
                </a:extLst>
              </a:tr>
              <a:tr h="370840">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t>After Hours Pharmacy Line- For calls received after 5:30pm</a:t>
                      </a:r>
                    </a:p>
                    <a:p>
                      <a:endParaRPr lang="en-US"/>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t>(855) 798-4244, prompt 2</a:t>
                      </a:r>
                    </a:p>
                  </a:txBody>
                  <a:tcPr/>
                </a:tc>
                <a:extLst>
                  <a:ext uri="{0D108BD9-81ED-4DB2-BD59-A6C34878D82A}">
                    <a16:rowId xmlns:a16="http://schemas.microsoft.com/office/drawing/2014/main" val="1655840191"/>
                  </a:ext>
                </a:extLst>
              </a:tr>
              <a:tr h="370840">
                <a:tc>
                  <a:txBody>
                    <a:bodyPr/>
                    <a:lstStyle/>
                    <a:p>
                      <a:r>
                        <a:rPr lang="en-US"/>
                        <a:t>Pharmacy Help Desk</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t>(800)364-6331</a:t>
                      </a:r>
                    </a:p>
                  </a:txBody>
                  <a:tcPr/>
                </a:tc>
                <a:extLst>
                  <a:ext uri="{0D108BD9-81ED-4DB2-BD59-A6C34878D82A}">
                    <a16:rowId xmlns:a16="http://schemas.microsoft.com/office/drawing/2014/main" val="586204480"/>
                  </a:ext>
                </a:extLst>
              </a:tr>
            </a:tbl>
          </a:graphicData>
        </a:graphic>
      </p:graphicFrame>
      <p:sp>
        <p:nvSpPr>
          <p:cNvPr id="3" name="TextBox 2">
            <a:extLst>
              <a:ext uri="{FF2B5EF4-FFF2-40B4-BE49-F238E27FC236}">
                <a16:creationId xmlns:a16="http://schemas.microsoft.com/office/drawing/2014/main" id="{D039729A-2DD5-4C8F-8EAB-B2D114F48358}"/>
              </a:ext>
            </a:extLst>
          </p:cNvPr>
          <p:cNvSpPr txBox="1"/>
          <p:nvPr/>
        </p:nvSpPr>
        <p:spPr>
          <a:xfrm>
            <a:off x="823913" y="3814383"/>
            <a:ext cx="4351662" cy="1200329"/>
          </a:xfrm>
          <a:prstGeom prst="rect">
            <a:avLst/>
          </a:prstGeom>
          <a:noFill/>
        </p:spPr>
        <p:txBody>
          <a:bodyPr wrap="square" rtlCol="0">
            <a:spAutoFit/>
          </a:bodyPr>
          <a:lstStyle/>
          <a:p>
            <a:pPr fontAlgn="auto">
              <a:spcBef>
                <a:spcPts val="0"/>
              </a:spcBef>
              <a:spcAft>
                <a:spcPts val="0"/>
              </a:spcAft>
            </a:pPr>
            <a:r>
              <a:rPr lang="en-US" sz="1800" err="1">
                <a:solidFill>
                  <a:prstClr val="black"/>
                </a:solidFill>
                <a:latin typeface="Calibri"/>
                <a:ea typeface="+mn-ea"/>
              </a:rPr>
              <a:t>PBM</a:t>
            </a:r>
            <a:r>
              <a:rPr lang="en-US" sz="1800">
                <a:solidFill>
                  <a:prstClr val="black"/>
                </a:solidFill>
                <a:latin typeface="Calibri"/>
                <a:ea typeface="+mn-ea"/>
              </a:rPr>
              <a:t>: CVS </a:t>
            </a:r>
            <a:r>
              <a:rPr lang="en-US" sz="1800" err="1">
                <a:solidFill>
                  <a:prstClr val="black"/>
                </a:solidFill>
                <a:latin typeface="Calibri"/>
                <a:ea typeface="+mn-ea"/>
              </a:rPr>
              <a:t>CareMark</a:t>
            </a:r>
            <a:r>
              <a:rPr lang="en-US" sz="1800">
                <a:solidFill>
                  <a:prstClr val="black"/>
                </a:solidFill>
                <a:latin typeface="Calibri"/>
                <a:ea typeface="+mn-ea"/>
              </a:rPr>
              <a:t> </a:t>
            </a:r>
          </a:p>
          <a:p>
            <a:pPr fontAlgn="auto">
              <a:spcBef>
                <a:spcPts val="0"/>
              </a:spcBef>
              <a:spcAft>
                <a:spcPts val="0"/>
              </a:spcAft>
            </a:pPr>
            <a:r>
              <a:rPr lang="en-US" sz="1800">
                <a:solidFill>
                  <a:prstClr val="black"/>
                </a:solidFill>
                <a:latin typeface="Calibri"/>
                <a:ea typeface="+mn-ea"/>
              </a:rPr>
              <a:t>RX </a:t>
            </a:r>
            <a:r>
              <a:rPr lang="en-US" sz="1800" err="1">
                <a:solidFill>
                  <a:prstClr val="black"/>
                </a:solidFill>
                <a:latin typeface="Calibri"/>
                <a:ea typeface="+mn-ea"/>
              </a:rPr>
              <a:t>PCN</a:t>
            </a:r>
            <a:r>
              <a:rPr lang="en-US" sz="1800">
                <a:solidFill>
                  <a:prstClr val="black"/>
                </a:solidFill>
                <a:latin typeface="Calibri"/>
                <a:ea typeface="+mn-ea"/>
              </a:rPr>
              <a:t>: </a:t>
            </a:r>
            <a:r>
              <a:rPr lang="en-US" sz="1800" err="1">
                <a:solidFill>
                  <a:prstClr val="black"/>
                </a:solidFill>
                <a:latin typeface="Calibri"/>
                <a:ea typeface="+mn-ea"/>
              </a:rPr>
              <a:t>MCAIDADV</a:t>
            </a:r>
            <a:endParaRPr lang="en-US" sz="1800">
              <a:solidFill>
                <a:prstClr val="black"/>
              </a:solidFill>
              <a:latin typeface="Calibri"/>
              <a:ea typeface="+mn-ea"/>
            </a:endParaRPr>
          </a:p>
          <a:p>
            <a:pPr fontAlgn="auto">
              <a:spcBef>
                <a:spcPts val="0"/>
              </a:spcBef>
              <a:spcAft>
                <a:spcPts val="0"/>
              </a:spcAft>
            </a:pPr>
            <a:r>
              <a:rPr lang="en-US" sz="1800">
                <a:solidFill>
                  <a:prstClr val="black"/>
                </a:solidFill>
                <a:latin typeface="Calibri"/>
                <a:ea typeface="+mn-ea"/>
              </a:rPr>
              <a:t>RX Bin: 004336</a:t>
            </a:r>
          </a:p>
          <a:p>
            <a:pPr fontAlgn="auto">
              <a:spcBef>
                <a:spcPts val="0"/>
              </a:spcBef>
              <a:spcAft>
                <a:spcPts val="0"/>
              </a:spcAft>
            </a:pPr>
            <a:r>
              <a:rPr lang="en-US" sz="1800">
                <a:solidFill>
                  <a:prstClr val="black"/>
                </a:solidFill>
                <a:latin typeface="Calibri"/>
                <a:ea typeface="+mn-ea"/>
              </a:rPr>
              <a:t>Rx Group: </a:t>
            </a:r>
            <a:r>
              <a:rPr lang="en-US" sz="1800" err="1">
                <a:solidFill>
                  <a:prstClr val="black"/>
                </a:solidFill>
                <a:latin typeface="Calibri"/>
                <a:ea typeface="+mn-ea"/>
              </a:rPr>
              <a:t>RX0610</a:t>
            </a:r>
            <a:endParaRPr lang="en-US" sz="1800">
              <a:solidFill>
                <a:prstClr val="black"/>
              </a:solidFill>
              <a:latin typeface="Calibri"/>
              <a:ea typeface="+mn-ea"/>
            </a:endParaRPr>
          </a:p>
        </p:txBody>
      </p:sp>
    </p:spTree>
    <p:extLst>
      <p:ext uri="{BB962C8B-B14F-4D97-AF65-F5344CB8AC3E}">
        <p14:creationId xmlns:p14="http://schemas.microsoft.com/office/powerpoint/2010/main" val="27998221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FE0659-E95D-4E6A-ACF7-8B3EA64BA5D5}"/>
              </a:ext>
            </a:extLst>
          </p:cNvPr>
          <p:cNvSpPr>
            <a:spLocks noGrp="1"/>
          </p:cNvSpPr>
          <p:nvPr>
            <p:ph type="title"/>
          </p:nvPr>
        </p:nvSpPr>
        <p:spPr>
          <a:xfrm>
            <a:off x="774166" y="121339"/>
            <a:ext cx="7854899" cy="987340"/>
          </a:xfrm>
        </p:spPr>
        <p:txBody>
          <a:bodyPr/>
          <a:lstStyle/>
          <a:p>
            <a:pPr marL="0" indent="0" algn="ctr">
              <a:buNone/>
            </a:pPr>
            <a:r>
              <a:rPr lang="en-US" sz="2400">
                <a:ea typeface="ＭＳ Ｐゴシック"/>
                <a:cs typeface="Arial"/>
              </a:rPr>
              <a:t>New Contracts with AmeriHealth, CareFirst Community Health Plan and MedStar Family Choice began October 1, 2020</a:t>
            </a:r>
          </a:p>
        </p:txBody>
      </p:sp>
      <p:sp>
        <p:nvSpPr>
          <p:cNvPr id="3" name="Content Placeholder 2">
            <a:extLst>
              <a:ext uri="{FF2B5EF4-FFF2-40B4-BE49-F238E27FC236}">
                <a16:creationId xmlns:a16="http://schemas.microsoft.com/office/drawing/2014/main" id="{9AF52905-5866-4DF5-B884-95061930D496}"/>
              </a:ext>
            </a:extLst>
          </p:cNvPr>
          <p:cNvSpPr>
            <a:spLocks noGrp="1"/>
          </p:cNvSpPr>
          <p:nvPr>
            <p:ph idx="1"/>
          </p:nvPr>
        </p:nvSpPr>
        <p:spPr>
          <a:xfrm>
            <a:off x="303212" y="1337931"/>
            <a:ext cx="9220200" cy="4575260"/>
          </a:xfrm>
        </p:spPr>
        <p:txBody>
          <a:bodyPr/>
          <a:lstStyle/>
          <a:p>
            <a:pPr marL="0" indent="0" algn="ctr">
              <a:buNone/>
            </a:pPr>
            <a:r>
              <a:rPr lang="en-US" sz="2000" b="1">
                <a:ea typeface="ＭＳ Ｐゴシック"/>
                <a:cs typeface="Arial"/>
              </a:rPr>
              <a:t>MCOs Received a Nearly Equal Number of Enrollees Through the Reassignment Process</a:t>
            </a:r>
            <a:endParaRPr lang="en-US" sz="2000" b="1">
              <a:latin typeface="Arial" panose="020B0604020202020204" pitchFamily="34" charset="0"/>
              <a:ea typeface="ＭＳ Ｐゴシック" panose="020B0600070205080204" pitchFamily="34" charset="-128"/>
              <a:cs typeface="Arial" panose="020B0604020202020204" pitchFamily="34" charset="0"/>
            </a:endParaRPr>
          </a:p>
          <a:p>
            <a:pPr marL="914400" lvl="4" indent="-457200" eaLnBrk="1" hangingPunct="1">
              <a:lnSpc>
                <a:spcPct val="100000"/>
              </a:lnSpc>
              <a:spcBef>
                <a:spcPts val="0"/>
              </a:spcBef>
              <a:spcAft>
                <a:spcPct val="0"/>
              </a:spcAft>
              <a:buClrTx/>
              <a:buSzTx/>
              <a:buFont typeface="Arial" panose="020B0604020202020204" pitchFamily="34" charset="0"/>
              <a:buChar char="•"/>
            </a:pPr>
            <a:r>
              <a:rPr lang="en-US" sz="2400" kern="1200">
                <a:solidFill>
                  <a:prstClr val="black"/>
                </a:solidFill>
                <a:latin typeface="Calibri" panose="020F0502020204030204"/>
                <a:ea typeface="+mn-ea"/>
                <a:cs typeface="+mn-cs"/>
              </a:rPr>
              <a:t>Auto-assignment to the new MCOs was completed on 8/29</a:t>
            </a:r>
          </a:p>
          <a:p>
            <a:pPr marL="914400" lvl="4" indent="-457200" eaLnBrk="1" hangingPunct="1">
              <a:lnSpc>
                <a:spcPct val="100000"/>
              </a:lnSpc>
              <a:spcBef>
                <a:spcPts val="0"/>
              </a:spcBef>
              <a:spcAft>
                <a:spcPct val="0"/>
              </a:spcAft>
              <a:buClrTx/>
              <a:buSzTx/>
              <a:buFont typeface="Arial" panose="020B0604020202020204" pitchFamily="34" charset="0"/>
              <a:buChar char="•"/>
            </a:pPr>
            <a:r>
              <a:rPr lang="en-US" sz="2400" kern="1200">
                <a:solidFill>
                  <a:prstClr val="black"/>
                </a:solidFill>
                <a:latin typeface="Calibri" panose="020F0502020204030204"/>
                <a:ea typeface="+mn-ea"/>
                <a:cs typeface="+mn-cs"/>
              </a:rPr>
              <a:t>16,684 Medicaid adult beneficiaries transitioned from FFS</a:t>
            </a:r>
          </a:p>
          <a:p>
            <a:pPr marL="914400" lvl="4" indent="-457200" eaLnBrk="1" hangingPunct="1">
              <a:lnSpc>
                <a:spcPct val="100000"/>
              </a:lnSpc>
              <a:spcBef>
                <a:spcPts val="0"/>
              </a:spcBef>
              <a:spcAft>
                <a:spcPct val="0"/>
              </a:spcAft>
              <a:buClrTx/>
              <a:buSzTx/>
              <a:buFont typeface="Arial" panose="020B0604020202020204" pitchFamily="34" charset="0"/>
              <a:buChar char="•"/>
            </a:pPr>
            <a:r>
              <a:rPr lang="en-US" sz="2400" kern="1200">
                <a:solidFill>
                  <a:prstClr val="black"/>
                </a:solidFill>
                <a:latin typeface="Calibri" panose="020F0502020204030204"/>
                <a:ea typeface="+mn-ea"/>
                <a:cs typeface="+mn-cs"/>
              </a:rPr>
              <a:t>218,100 current managed care enrollees reassigned</a:t>
            </a:r>
            <a:endParaRPr lang="en-US" sz="2400" kern="1200">
              <a:solidFill>
                <a:prstClr val="black"/>
              </a:solidFill>
              <a:latin typeface="Calibri" panose="020F0502020204030204"/>
              <a:ea typeface="+mn-ea"/>
              <a:cs typeface="Calibri"/>
            </a:endParaRPr>
          </a:p>
          <a:p>
            <a:pPr marL="457200" lvl="4" indent="0" algn="ctr" eaLnBrk="1" hangingPunct="1">
              <a:lnSpc>
                <a:spcPct val="100000"/>
              </a:lnSpc>
              <a:spcBef>
                <a:spcPts val="0"/>
              </a:spcBef>
              <a:spcAft>
                <a:spcPct val="0"/>
              </a:spcAft>
              <a:buClrTx/>
              <a:buSzTx/>
            </a:pPr>
            <a:endParaRPr lang="en-US" sz="1000" b="1" kern="1200">
              <a:solidFill>
                <a:prstClr val="black"/>
              </a:solidFill>
              <a:latin typeface="Calibri" panose="020F0502020204030204"/>
              <a:ea typeface="+mn-ea"/>
              <a:cs typeface="+mn-cs"/>
            </a:endParaRPr>
          </a:p>
          <a:p>
            <a:pPr marL="457200" lvl="4" indent="0" algn="ctr" eaLnBrk="1" hangingPunct="1">
              <a:lnSpc>
                <a:spcPct val="100000"/>
              </a:lnSpc>
              <a:spcBef>
                <a:spcPts val="0"/>
              </a:spcBef>
              <a:spcAft>
                <a:spcPct val="0"/>
              </a:spcAft>
              <a:buClrTx/>
              <a:buSzTx/>
            </a:pPr>
            <a:r>
              <a:rPr lang="en-US" sz="2400" b="1" kern="1200">
                <a:solidFill>
                  <a:prstClr val="black"/>
                </a:solidFill>
                <a:latin typeface="Calibri" panose="020F0502020204030204"/>
                <a:ea typeface="+mn-ea"/>
                <a:cs typeface="+mn-cs"/>
              </a:rPr>
              <a:t>Assignment by Health Plan as of 8/29</a:t>
            </a:r>
          </a:p>
          <a:p>
            <a:pPr marL="0" indent="0">
              <a:buNone/>
            </a:pPr>
            <a:endParaRPr lang="en-US" sz="1949">
              <a:cs typeface="Calibri"/>
            </a:endParaRPr>
          </a:p>
        </p:txBody>
      </p:sp>
      <p:grpSp>
        <p:nvGrpSpPr>
          <p:cNvPr id="5" name="Group 4">
            <a:extLst>
              <a:ext uri="{FF2B5EF4-FFF2-40B4-BE49-F238E27FC236}">
                <a16:creationId xmlns:a16="http://schemas.microsoft.com/office/drawing/2014/main" id="{C5531702-F274-4E62-8951-07455182BE59}"/>
              </a:ext>
            </a:extLst>
          </p:cNvPr>
          <p:cNvGrpSpPr/>
          <p:nvPr/>
        </p:nvGrpSpPr>
        <p:grpSpPr>
          <a:xfrm>
            <a:off x="8604072" y="83735"/>
            <a:ext cx="1224139" cy="830666"/>
            <a:chOff x="4113212" y="214312"/>
            <a:chExt cx="2133600" cy="1447800"/>
          </a:xfrm>
        </p:grpSpPr>
        <p:sp>
          <p:nvSpPr>
            <p:cNvPr id="6" name="Rectangle 5">
              <a:extLst>
                <a:ext uri="{FF2B5EF4-FFF2-40B4-BE49-F238E27FC236}">
                  <a16:creationId xmlns:a16="http://schemas.microsoft.com/office/drawing/2014/main" id="{18AE1712-7884-4229-A34D-5A4F3D6A93D7}"/>
                </a:ext>
              </a:extLst>
            </p:cNvPr>
            <p:cNvSpPr/>
            <p:nvPr/>
          </p:nvSpPr>
          <p:spPr bwMode="auto">
            <a:xfrm>
              <a:off x="4113212" y="214312"/>
              <a:ext cx="2133600" cy="14478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234950" marR="0" indent="-234950" algn="l" defTabSz="914400" rtl="0" eaLnBrk="0" fontAlgn="base" latinLnBrk="0" hangingPunct="0">
                <a:lnSpc>
                  <a:spcPct val="100000"/>
                </a:lnSpc>
                <a:spcBef>
                  <a:spcPct val="100000"/>
                </a:spcBef>
                <a:spcAft>
                  <a:spcPct val="0"/>
                </a:spcAft>
                <a:buClr>
                  <a:srgbClr val="0B1F65"/>
                </a:buClr>
                <a:buSzTx/>
                <a:buFont typeface="Webdings" pitchFamily="-112" charset="2"/>
                <a:buNone/>
                <a:tabLst/>
              </a:pPr>
              <a:endParaRPr kumimoji="0" lang="en-US" sz="1400" b="0" i="0" u="none" strike="noStrike" cap="none" normalizeH="0" baseline="0">
                <a:ln>
                  <a:noFill/>
                </a:ln>
                <a:solidFill>
                  <a:schemeClr val="tx1"/>
                </a:solidFill>
                <a:effectLst/>
                <a:latin typeface="Arial" pitchFamily="-112" charset="0"/>
              </a:endParaRPr>
            </a:p>
          </p:txBody>
        </p:sp>
        <p:pic>
          <p:nvPicPr>
            <p:cNvPr id="7" name="Picture 2" descr="Department of Health Care Finance">
              <a:extLst>
                <a:ext uri="{FF2B5EF4-FFF2-40B4-BE49-F238E27FC236}">
                  <a16:creationId xmlns:a16="http://schemas.microsoft.com/office/drawing/2014/main" id="{8BE82844-1DC8-4E31-BC83-FF0A867E2E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5612" y="381000"/>
              <a:ext cx="1905000" cy="1114425"/>
            </a:xfrm>
            <a:prstGeom prst="rect">
              <a:avLst/>
            </a:prstGeom>
            <a:noFill/>
            <a:extLst>
              <a:ext uri="{909E8E84-426E-40DD-AFC4-6F175D3DCCD1}">
                <a14:hiddenFill xmlns:a14="http://schemas.microsoft.com/office/drawing/2010/main">
                  <a:solidFill>
                    <a:srgbClr val="FFFFFF"/>
                  </a:solidFill>
                </a14:hiddenFill>
              </a:ext>
            </a:extLst>
          </p:spPr>
        </p:pic>
      </p:grpSp>
      <p:pic>
        <p:nvPicPr>
          <p:cNvPr id="8" name="Picture 7">
            <a:extLst>
              <a:ext uri="{FF2B5EF4-FFF2-40B4-BE49-F238E27FC236}">
                <a16:creationId xmlns:a16="http://schemas.microsoft.com/office/drawing/2014/main" id="{50106F7A-5903-4C83-953E-636126AE76E7}"/>
              </a:ext>
            </a:extLst>
          </p:cNvPr>
          <p:cNvPicPr>
            <a:picLocks noChangeAspect="1"/>
          </p:cNvPicPr>
          <p:nvPr/>
        </p:nvPicPr>
        <p:blipFill>
          <a:blip r:embed="rId4"/>
          <a:stretch>
            <a:fillRect/>
          </a:stretch>
        </p:blipFill>
        <p:spPr>
          <a:xfrm>
            <a:off x="1673870" y="3542414"/>
            <a:ext cx="6478884" cy="2253111"/>
          </a:xfrm>
          <a:prstGeom prst="rect">
            <a:avLst/>
          </a:prstGeom>
        </p:spPr>
      </p:pic>
      <p:cxnSp>
        <p:nvCxnSpPr>
          <p:cNvPr id="9" name="Straight Connector 8">
            <a:extLst>
              <a:ext uri="{FF2B5EF4-FFF2-40B4-BE49-F238E27FC236}">
                <a16:creationId xmlns:a16="http://schemas.microsoft.com/office/drawing/2014/main" id="{937A1167-CEF4-4F8A-8FF8-4178FDCA52FC}"/>
              </a:ext>
            </a:extLst>
          </p:cNvPr>
          <p:cNvCxnSpPr>
            <a:cxnSpLocks/>
          </p:cNvCxnSpPr>
          <p:nvPr/>
        </p:nvCxnSpPr>
        <p:spPr>
          <a:xfrm flipV="1">
            <a:off x="996293" y="1209414"/>
            <a:ext cx="7607779" cy="0"/>
          </a:xfrm>
          <a:prstGeom prst="line">
            <a:avLst/>
          </a:prstGeom>
          <a:ln w="19050" cmpd="sng">
            <a:solidFill>
              <a:srgbClr val="FF0000"/>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124984401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072736" y="6064480"/>
            <a:ext cx="470534" cy="228600"/>
          </a:xfrm>
          <a:prstGeom prst="rect">
            <a:avLst/>
          </a:prstGeom>
        </p:spPr>
        <p:txBody>
          <a:bodyPr vert="horz" wrap="square" lIns="0" tIns="0" rIns="0" bIns="0" rtlCol="0">
            <a:spAutoFit/>
          </a:bodyPr>
          <a:lstStyle/>
          <a:p>
            <a:pPr fontAlgn="auto">
              <a:lnSpc>
                <a:spcPts val="1710"/>
              </a:lnSpc>
              <a:spcBef>
                <a:spcPts val="0"/>
              </a:spcBef>
              <a:spcAft>
                <a:spcPts val="0"/>
              </a:spcAft>
            </a:pPr>
            <a:r>
              <a:rPr sz="1800" spc="-5">
                <a:solidFill>
                  <a:prstClr val="black"/>
                </a:solidFill>
                <a:latin typeface="Calibri"/>
                <a:ea typeface="+mn-ea"/>
                <a:cs typeface="Calibri"/>
              </a:rPr>
              <a:t>D</a:t>
            </a:r>
            <a:r>
              <a:rPr sz="1800" spc="-40">
                <a:solidFill>
                  <a:prstClr val="black"/>
                </a:solidFill>
                <a:latin typeface="Calibri"/>
                <a:ea typeface="+mn-ea"/>
                <a:cs typeface="Calibri"/>
              </a:rPr>
              <a:t>r</a:t>
            </a:r>
            <a:r>
              <a:rPr sz="1800" spc="-10">
                <a:solidFill>
                  <a:prstClr val="black"/>
                </a:solidFill>
                <a:latin typeface="Calibri"/>
                <a:ea typeface="+mn-ea"/>
                <a:cs typeface="Calibri"/>
              </a:rPr>
              <a:t>a</a:t>
            </a:r>
            <a:r>
              <a:rPr sz="1800">
                <a:solidFill>
                  <a:prstClr val="black"/>
                </a:solidFill>
                <a:latin typeface="Calibri"/>
                <a:ea typeface="+mn-ea"/>
                <a:cs typeface="Calibri"/>
              </a:rPr>
              <a:t>ft</a:t>
            </a:r>
          </a:p>
        </p:txBody>
      </p:sp>
      <p:sp>
        <p:nvSpPr>
          <p:cNvPr id="3" name="object 3"/>
          <p:cNvSpPr/>
          <p:nvPr/>
        </p:nvSpPr>
        <p:spPr>
          <a:xfrm>
            <a:off x="3006788" y="5937503"/>
            <a:ext cx="707390" cy="370840"/>
          </a:xfrm>
          <a:custGeom>
            <a:avLst/>
            <a:gdLst/>
            <a:ahLst/>
            <a:cxnLst/>
            <a:rect l="l" t="t" r="r" b="b"/>
            <a:pathLst>
              <a:path w="707389" h="370839">
                <a:moveTo>
                  <a:pt x="0" y="0"/>
                </a:moveTo>
                <a:lnTo>
                  <a:pt x="707136" y="0"/>
                </a:lnTo>
                <a:lnTo>
                  <a:pt x="707136" y="370332"/>
                </a:lnTo>
                <a:lnTo>
                  <a:pt x="0" y="370332"/>
                </a:lnTo>
                <a:lnTo>
                  <a:pt x="0" y="0"/>
                </a:lnTo>
                <a:close/>
              </a:path>
            </a:pathLst>
          </a:custGeom>
          <a:solidFill>
            <a:srgbClr val="FFFFFF"/>
          </a:solidFill>
        </p:spPr>
        <p:txBody>
          <a:bodyPr wrap="square" lIns="0" tIns="0" rIns="0" bIns="0" rtlCol="0"/>
          <a:lstStyle/>
          <a:p>
            <a:pPr fontAlgn="auto">
              <a:spcBef>
                <a:spcPts val="0"/>
              </a:spcBef>
              <a:spcAft>
                <a:spcPts val="0"/>
              </a:spcAft>
            </a:pPr>
            <a:endParaRPr sz="1800">
              <a:solidFill>
                <a:prstClr val="black"/>
              </a:solidFill>
              <a:latin typeface="Calibri"/>
              <a:ea typeface="+mn-ea"/>
            </a:endParaRPr>
          </a:p>
        </p:txBody>
      </p:sp>
      <p:sp>
        <p:nvSpPr>
          <p:cNvPr id="4" name="object 4"/>
          <p:cNvSpPr txBox="1"/>
          <p:nvPr/>
        </p:nvSpPr>
        <p:spPr>
          <a:xfrm>
            <a:off x="823910" y="870662"/>
            <a:ext cx="8242300" cy="2914650"/>
          </a:xfrm>
          <a:prstGeom prst="rect">
            <a:avLst/>
          </a:prstGeom>
        </p:spPr>
        <p:txBody>
          <a:bodyPr vert="horz" wrap="square" lIns="0" tIns="60960" rIns="0" bIns="0" rtlCol="0">
            <a:spAutoFit/>
          </a:bodyPr>
          <a:lstStyle/>
          <a:p>
            <a:pPr marL="355600" marR="757555" indent="-342900" fontAlgn="auto">
              <a:lnSpc>
                <a:spcPct val="80000"/>
              </a:lnSpc>
              <a:spcBef>
                <a:spcPts val="480"/>
              </a:spcBef>
              <a:spcAft>
                <a:spcPts val="0"/>
              </a:spcAft>
              <a:buFont typeface="Wingdings"/>
              <a:buChar char=""/>
              <a:tabLst>
                <a:tab pos="354965" algn="l"/>
                <a:tab pos="355600" algn="l"/>
              </a:tabLst>
            </a:pPr>
            <a:r>
              <a:rPr sz="1600" spc="-5">
                <a:solidFill>
                  <a:srgbClr val="002664"/>
                </a:solidFill>
                <a:latin typeface="Arial"/>
                <a:ea typeface="+mn-ea"/>
                <a:cs typeface="Arial"/>
              </a:rPr>
              <a:t>MedStar Family Choice-DC will honor prior authorizations or referrals </a:t>
            </a:r>
            <a:r>
              <a:rPr sz="1600">
                <a:solidFill>
                  <a:srgbClr val="002664"/>
                </a:solidFill>
                <a:latin typeface="Arial"/>
                <a:ea typeface="+mn-ea"/>
                <a:cs typeface="Arial"/>
              </a:rPr>
              <a:t>issued </a:t>
            </a:r>
            <a:r>
              <a:rPr sz="1600" spc="-5">
                <a:solidFill>
                  <a:srgbClr val="002664"/>
                </a:solidFill>
                <a:latin typeface="Arial"/>
                <a:ea typeface="+mn-ea"/>
                <a:cs typeface="Arial"/>
              </a:rPr>
              <a:t>by  previous </a:t>
            </a:r>
            <a:r>
              <a:rPr sz="1600" spc="-10">
                <a:solidFill>
                  <a:srgbClr val="002664"/>
                </a:solidFill>
                <a:latin typeface="Arial"/>
                <a:ea typeface="+mn-ea"/>
                <a:cs typeface="Arial"/>
              </a:rPr>
              <a:t>MCOs </a:t>
            </a:r>
            <a:r>
              <a:rPr sz="1600" spc="-5">
                <a:solidFill>
                  <a:srgbClr val="002664"/>
                </a:solidFill>
                <a:latin typeface="Arial"/>
                <a:ea typeface="+mn-ea"/>
                <a:cs typeface="Arial"/>
              </a:rPr>
              <a:t>for 90 days, ending December 31,</a:t>
            </a:r>
            <a:r>
              <a:rPr sz="1600" spc="110">
                <a:solidFill>
                  <a:srgbClr val="002664"/>
                </a:solidFill>
                <a:latin typeface="Arial"/>
                <a:ea typeface="+mn-ea"/>
                <a:cs typeface="Arial"/>
              </a:rPr>
              <a:t> </a:t>
            </a:r>
            <a:r>
              <a:rPr sz="1600" spc="-5">
                <a:solidFill>
                  <a:srgbClr val="002664"/>
                </a:solidFill>
                <a:latin typeface="Arial"/>
                <a:ea typeface="+mn-ea"/>
                <a:cs typeface="Arial"/>
              </a:rPr>
              <a:t>2020</a:t>
            </a:r>
            <a:endParaRPr sz="1600">
              <a:solidFill>
                <a:prstClr val="black"/>
              </a:solidFill>
              <a:latin typeface="Arial"/>
              <a:ea typeface="+mn-ea"/>
              <a:cs typeface="Arial"/>
            </a:endParaRPr>
          </a:p>
          <a:p>
            <a:pPr marL="355600" marR="273050" indent="-342900" fontAlgn="auto">
              <a:lnSpc>
                <a:spcPct val="80000"/>
              </a:lnSpc>
              <a:spcBef>
                <a:spcPts val="985"/>
              </a:spcBef>
              <a:spcAft>
                <a:spcPts val="0"/>
              </a:spcAft>
              <a:buFont typeface="Wingdings"/>
              <a:buChar char=""/>
              <a:tabLst>
                <a:tab pos="354965" algn="l"/>
                <a:tab pos="355600" algn="l"/>
              </a:tabLst>
            </a:pPr>
            <a:r>
              <a:rPr sz="1600" spc="-5">
                <a:solidFill>
                  <a:srgbClr val="002664"/>
                </a:solidFill>
                <a:latin typeface="Arial"/>
                <a:ea typeface="+mn-ea"/>
                <a:cs typeface="Arial"/>
              </a:rPr>
              <a:t>New services and prescriptions requiring prior authorizations will need MFC-DC prior  authorization</a:t>
            </a:r>
            <a:endParaRPr sz="1600">
              <a:solidFill>
                <a:prstClr val="black"/>
              </a:solidFill>
              <a:latin typeface="Arial"/>
              <a:ea typeface="+mn-ea"/>
              <a:cs typeface="Arial"/>
            </a:endParaRPr>
          </a:p>
          <a:p>
            <a:pPr marL="355600" marR="5080" indent="-342900" fontAlgn="auto">
              <a:lnSpc>
                <a:spcPct val="80000"/>
              </a:lnSpc>
              <a:spcBef>
                <a:spcPts val="985"/>
              </a:spcBef>
              <a:spcAft>
                <a:spcPts val="0"/>
              </a:spcAft>
              <a:buFont typeface="Wingdings"/>
              <a:buChar char=""/>
              <a:tabLst>
                <a:tab pos="354965" algn="l"/>
                <a:tab pos="355600" algn="l"/>
              </a:tabLst>
            </a:pPr>
            <a:r>
              <a:rPr sz="1600">
                <a:solidFill>
                  <a:srgbClr val="002664"/>
                </a:solidFill>
                <a:latin typeface="Arial"/>
                <a:ea typeface="+mn-ea"/>
                <a:cs typeface="Arial"/>
              </a:rPr>
              <a:t>All </a:t>
            </a:r>
            <a:r>
              <a:rPr sz="1600" spc="-5">
                <a:solidFill>
                  <a:srgbClr val="002664"/>
                </a:solidFill>
                <a:latin typeface="Arial"/>
                <a:ea typeface="+mn-ea"/>
                <a:cs typeface="Arial"/>
              </a:rPr>
              <a:t>non-participating providers will need to request prior authorization beginning January  1,</a:t>
            </a:r>
            <a:r>
              <a:rPr sz="1600" spc="5">
                <a:solidFill>
                  <a:srgbClr val="002664"/>
                </a:solidFill>
                <a:latin typeface="Arial"/>
                <a:ea typeface="+mn-ea"/>
                <a:cs typeface="Arial"/>
              </a:rPr>
              <a:t> </a:t>
            </a:r>
            <a:r>
              <a:rPr sz="1600" spc="-5">
                <a:solidFill>
                  <a:srgbClr val="002664"/>
                </a:solidFill>
                <a:latin typeface="Arial"/>
                <a:ea typeface="+mn-ea"/>
                <a:cs typeface="Arial"/>
              </a:rPr>
              <a:t>2021</a:t>
            </a:r>
            <a:endParaRPr sz="1600">
              <a:solidFill>
                <a:prstClr val="black"/>
              </a:solidFill>
              <a:latin typeface="Arial"/>
              <a:ea typeface="+mn-ea"/>
              <a:cs typeface="Arial"/>
            </a:endParaRPr>
          </a:p>
          <a:p>
            <a:pPr marL="355600" marR="224154" indent="-342900" fontAlgn="auto">
              <a:lnSpc>
                <a:spcPct val="80000"/>
              </a:lnSpc>
              <a:spcBef>
                <a:spcPts val="980"/>
              </a:spcBef>
              <a:spcAft>
                <a:spcPts val="0"/>
              </a:spcAft>
              <a:buFont typeface="Wingdings"/>
              <a:buChar char=""/>
              <a:tabLst>
                <a:tab pos="354965" algn="l"/>
                <a:tab pos="355600" algn="l"/>
              </a:tabLst>
            </a:pPr>
            <a:r>
              <a:rPr sz="1600" spc="-5">
                <a:solidFill>
                  <a:srgbClr val="002664"/>
                </a:solidFill>
                <a:latin typeface="Arial"/>
                <a:ea typeface="+mn-ea"/>
                <a:cs typeface="Arial"/>
              </a:rPr>
              <a:t>If </a:t>
            </a:r>
            <a:r>
              <a:rPr sz="1600" spc="-10">
                <a:solidFill>
                  <a:srgbClr val="002664"/>
                </a:solidFill>
                <a:latin typeface="Arial"/>
                <a:ea typeface="+mn-ea"/>
                <a:cs typeface="Arial"/>
              </a:rPr>
              <a:t>you </a:t>
            </a:r>
            <a:r>
              <a:rPr sz="1600" spc="-5">
                <a:solidFill>
                  <a:srgbClr val="002664"/>
                </a:solidFill>
                <a:latin typeface="Arial"/>
                <a:ea typeface="+mn-ea"/>
                <a:cs typeface="Arial"/>
              </a:rPr>
              <a:t>are currently seeing a DC Medicaid enrollee and are not </a:t>
            </a:r>
            <a:r>
              <a:rPr sz="1600" spc="-10">
                <a:solidFill>
                  <a:srgbClr val="002664"/>
                </a:solidFill>
                <a:latin typeface="Arial"/>
                <a:ea typeface="+mn-ea"/>
                <a:cs typeface="Arial"/>
              </a:rPr>
              <a:t>yet </a:t>
            </a:r>
            <a:r>
              <a:rPr sz="1600" spc="-5">
                <a:solidFill>
                  <a:srgbClr val="002664"/>
                </a:solidFill>
                <a:latin typeface="Arial"/>
                <a:ea typeface="+mn-ea"/>
                <a:cs typeface="Arial"/>
              </a:rPr>
              <a:t>a MFC-DC  participating </a:t>
            </a:r>
            <a:r>
              <a:rPr sz="1600" spc="-15">
                <a:solidFill>
                  <a:srgbClr val="002664"/>
                </a:solidFill>
                <a:latin typeface="Arial"/>
                <a:ea typeface="+mn-ea"/>
                <a:cs typeface="Arial"/>
              </a:rPr>
              <a:t>provider, </a:t>
            </a:r>
            <a:r>
              <a:rPr sz="1600" spc="-5">
                <a:solidFill>
                  <a:srgbClr val="002664"/>
                </a:solidFill>
                <a:latin typeface="Arial"/>
                <a:ea typeface="+mn-ea"/>
                <a:cs typeface="Arial"/>
              </a:rPr>
              <a:t>please contact MFC-DC Provider Relations at </a:t>
            </a:r>
            <a:r>
              <a:rPr sz="1600" b="1" spc="-5">
                <a:solidFill>
                  <a:srgbClr val="002664"/>
                </a:solidFill>
                <a:latin typeface="Arial"/>
                <a:ea typeface="+mn-ea"/>
                <a:cs typeface="Arial"/>
              </a:rPr>
              <a:t>855-798-4244 </a:t>
            </a:r>
            <a:r>
              <a:rPr sz="1600" spc="-5">
                <a:solidFill>
                  <a:srgbClr val="002664"/>
                </a:solidFill>
                <a:latin typeface="Arial"/>
                <a:ea typeface="+mn-ea"/>
                <a:cs typeface="Arial"/>
              </a:rPr>
              <a:t>or  by </a:t>
            </a:r>
            <a:r>
              <a:rPr sz="1600">
                <a:solidFill>
                  <a:srgbClr val="002664"/>
                </a:solidFill>
                <a:latin typeface="Arial"/>
                <a:ea typeface="+mn-ea"/>
                <a:cs typeface="Arial"/>
              </a:rPr>
              <a:t>accessing </a:t>
            </a:r>
            <a:r>
              <a:rPr sz="1600" spc="-5">
                <a:solidFill>
                  <a:srgbClr val="002664"/>
                </a:solidFill>
                <a:latin typeface="Arial"/>
                <a:ea typeface="+mn-ea"/>
                <a:cs typeface="Arial"/>
              </a:rPr>
              <a:t>our Provider Website for how to Become a Credentialed Provider: </a:t>
            </a:r>
            <a:r>
              <a:rPr sz="1600" u="heavy" spc="-5">
                <a:solidFill>
                  <a:srgbClr val="0000FF"/>
                </a:solidFill>
                <a:uFill>
                  <a:solidFill>
                    <a:srgbClr val="0000FF"/>
                  </a:solidFill>
                </a:uFill>
                <a:latin typeface="Arial"/>
                <a:ea typeface="+mn-ea"/>
                <a:cs typeface="Arial"/>
              </a:rPr>
              <a:t> </a:t>
            </a:r>
            <a:r>
              <a:rPr sz="1600" u="heavy" spc="-5">
                <a:solidFill>
                  <a:srgbClr val="0000FF"/>
                </a:solidFill>
                <a:uFill>
                  <a:solidFill>
                    <a:srgbClr val="0000FF"/>
                  </a:solidFill>
                </a:uFill>
                <a:latin typeface="Arial"/>
                <a:ea typeface="+mn-ea"/>
                <a:cs typeface="Arial"/>
                <a:hlinkClick r:id="rId2"/>
              </a:rPr>
              <a:t>https://www.medstarfamilychoice.com/dc-healthy-families/for-dc-healthy-families-  physicians/become-a-credentialed-provider/</a:t>
            </a:r>
            <a:endParaRPr sz="1600">
              <a:solidFill>
                <a:prstClr val="black"/>
              </a:solidFill>
              <a:latin typeface="Arial"/>
              <a:ea typeface="+mn-ea"/>
              <a:cs typeface="Arial"/>
            </a:endParaRPr>
          </a:p>
          <a:p>
            <a:pPr marL="355600" indent="-342900" fontAlgn="auto">
              <a:spcBef>
                <a:spcPts val="600"/>
              </a:spcBef>
              <a:spcAft>
                <a:spcPts val="0"/>
              </a:spcAft>
              <a:buFont typeface="Wingdings"/>
              <a:buChar char=""/>
              <a:tabLst>
                <a:tab pos="354965" algn="l"/>
                <a:tab pos="355600" algn="l"/>
              </a:tabLst>
            </a:pPr>
            <a:r>
              <a:rPr sz="1600" spc="-5">
                <a:solidFill>
                  <a:srgbClr val="002664"/>
                </a:solidFill>
                <a:latin typeface="Arial"/>
                <a:ea typeface="+mn-ea"/>
                <a:cs typeface="Arial"/>
              </a:rPr>
              <a:t>Enrollees’ cards </a:t>
            </a:r>
            <a:r>
              <a:rPr sz="1600">
                <a:solidFill>
                  <a:srgbClr val="002664"/>
                </a:solidFill>
                <a:latin typeface="Arial"/>
                <a:ea typeface="+mn-ea"/>
                <a:cs typeface="Arial"/>
              </a:rPr>
              <a:t>initially </a:t>
            </a:r>
            <a:r>
              <a:rPr sz="1600" spc="-5">
                <a:solidFill>
                  <a:srgbClr val="002664"/>
                </a:solidFill>
                <a:latin typeface="Arial"/>
                <a:ea typeface="+mn-ea"/>
                <a:cs typeface="Arial"/>
              </a:rPr>
              <a:t>may not have a PCP or PDP</a:t>
            </a:r>
            <a:r>
              <a:rPr sz="1600" spc="-114">
                <a:solidFill>
                  <a:srgbClr val="002664"/>
                </a:solidFill>
                <a:latin typeface="Arial"/>
                <a:ea typeface="+mn-ea"/>
                <a:cs typeface="Arial"/>
              </a:rPr>
              <a:t> </a:t>
            </a:r>
            <a:r>
              <a:rPr sz="1600">
                <a:solidFill>
                  <a:srgbClr val="002664"/>
                </a:solidFill>
                <a:latin typeface="Arial"/>
                <a:ea typeface="+mn-ea"/>
                <a:cs typeface="Arial"/>
              </a:rPr>
              <a:t>listed</a:t>
            </a:r>
            <a:endParaRPr sz="1600">
              <a:solidFill>
                <a:prstClr val="black"/>
              </a:solidFill>
              <a:latin typeface="Arial"/>
              <a:ea typeface="+mn-ea"/>
              <a:cs typeface="Arial"/>
            </a:endParaRPr>
          </a:p>
        </p:txBody>
      </p:sp>
      <p:sp>
        <p:nvSpPr>
          <p:cNvPr id="5" name="object 5"/>
          <p:cNvSpPr/>
          <p:nvPr/>
        </p:nvSpPr>
        <p:spPr>
          <a:xfrm>
            <a:off x="2869629" y="3880104"/>
            <a:ext cx="4834127" cy="2488691"/>
          </a:xfrm>
          <a:prstGeom prst="rect">
            <a:avLst/>
          </a:prstGeom>
          <a:blipFill>
            <a:blip r:embed="rId3" cstate="print"/>
            <a:stretch>
              <a:fillRect/>
            </a:stretch>
          </a:blipFill>
        </p:spPr>
        <p:txBody>
          <a:bodyPr wrap="square" lIns="0" tIns="0" rIns="0" bIns="0" rtlCol="0"/>
          <a:lstStyle/>
          <a:p>
            <a:pPr fontAlgn="auto">
              <a:spcBef>
                <a:spcPts val="0"/>
              </a:spcBef>
              <a:spcAft>
                <a:spcPts val="0"/>
              </a:spcAft>
            </a:pPr>
            <a:endParaRPr sz="1800">
              <a:solidFill>
                <a:prstClr val="black"/>
              </a:solidFill>
              <a:latin typeface="Calibri"/>
              <a:ea typeface="+mn-ea"/>
            </a:endParaRPr>
          </a:p>
        </p:txBody>
      </p:sp>
      <p:sp>
        <p:nvSpPr>
          <p:cNvPr id="6" name="object 6"/>
          <p:cNvSpPr txBox="1">
            <a:spLocks noGrp="1"/>
          </p:cNvSpPr>
          <p:nvPr>
            <p:ph type="title"/>
          </p:nvPr>
        </p:nvSpPr>
        <p:spPr>
          <a:xfrm>
            <a:off x="823913" y="241810"/>
            <a:ext cx="3342004" cy="513715"/>
          </a:xfrm>
          <a:prstGeom prst="rect">
            <a:avLst/>
          </a:prstGeom>
        </p:spPr>
        <p:txBody>
          <a:bodyPr vert="horz" wrap="square" lIns="0" tIns="12700" rIns="0" bIns="0" rtlCol="0">
            <a:spAutoFit/>
          </a:bodyPr>
          <a:lstStyle/>
          <a:p>
            <a:pPr marL="12700">
              <a:spcBef>
                <a:spcPts val="100"/>
              </a:spcBef>
            </a:pPr>
            <a:r>
              <a:rPr spc="-25"/>
              <a:t>Transition</a:t>
            </a:r>
            <a:r>
              <a:rPr spc="-60"/>
              <a:t> </a:t>
            </a:r>
            <a:r>
              <a:rPr spc="-5"/>
              <a:t>Period</a:t>
            </a:r>
          </a:p>
        </p:txBody>
      </p:sp>
      <p:sp>
        <p:nvSpPr>
          <p:cNvPr id="7" name="object 7"/>
          <p:cNvSpPr txBox="1"/>
          <p:nvPr/>
        </p:nvSpPr>
        <p:spPr>
          <a:xfrm>
            <a:off x="8970700" y="6351290"/>
            <a:ext cx="121285" cy="307777"/>
          </a:xfrm>
          <a:prstGeom prst="rect">
            <a:avLst/>
          </a:prstGeom>
        </p:spPr>
        <p:txBody>
          <a:bodyPr vert="horz" wrap="square" lIns="0" tIns="0" rIns="0" bIns="0" rtlCol="0">
            <a:spAutoFit/>
          </a:bodyPr>
          <a:lstStyle/>
          <a:p>
            <a:pPr marL="25400" fontAlgn="auto">
              <a:spcBef>
                <a:spcPts val="0"/>
              </a:spcBef>
              <a:spcAft>
                <a:spcPts val="0"/>
              </a:spcAft>
            </a:pPr>
            <a:fld id="{81D60167-4931-47E6-BA6A-407CBD079E47}" type="slidenum">
              <a:rPr sz="1000" spc="-5" dirty="0">
                <a:solidFill>
                  <a:srgbClr val="002664"/>
                </a:solidFill>
                <a:latin typeface="Arial"/>
                <a:ea typeface="+mn-ea"/>
                <a:cs typeface="Arial"/>
              </a:rPr>
              <a:pPr marL="25400" fontAlgn="auto">
                <a:spcBef>
                  <a:spcPts val="0"/>
                </a:spcBef>
                <a:spcAft>
                  <a:spcPts val="0"/>
                </a:spcAft>
              </a:pPr>
              <a:t>49</a:t>
            </a:fld>
            <a:endParaRPr sz="1000">
              <a:solidFill>
                <a:prstClr val="black"/>
              </a:solidFill>
              <a:latin typeface="Arial"/>
              <a:ea typeface="+mn-ea"/>
              <a:cs typeface="Aria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072736" y="6064480"/>
            <a:ext cx="470534" cy="228600"/>
          </a:xfrm>
          <a:prstGeom prst="rect">
            <a:avLst/>
          </a:prstGeom>
        </p:spPr>
        <p:txBody>
          <a:bodyPr vert="horz" wrap="square" lIns="0" tIns="0" rIns="0" bIns="0" rtlCol="0">
            <a:spAutoFit/>
          </a:bodyPr>
          <a:lstStyle/>
          <a:p>
            <a:pPr fontAlgn="auto">
              <a:lnSpc>
                <a:spcPts val="1710"/>
              </a:lnSpc>
              <a:spcBef>
                <a:spcPts val="0"/>
              </a:spcBef>
              <a:spcAft>
                <a:spcPts val="0"/>
              </a:spcAft>
            </a:pPr>
            <a:r>
              <a:rPr sz="1800" spc="-5">
                <a:solidFill>
                  <a:prstClr val="black"/>
                </a:solidFill>
                <a:latin typeface="Calibri"/>
                <a:ea typeface="+mn-ea"/>
                <a:cs typeface="Calibri"/>
              </a:rPr>
              <a:t>D</a:t>
            </a:r>
            <a:r>
              <a:rPr sz="1800" spc="-40">
                <a:solidFill>
                  <a:prstClr val="black"/>
                </a:solidFill>
                <a:latin typeface="Calibri"/>
                <a:ea typeface="+mn-ea"/>
                <a:cs typeface="Calibri"/>
              </a:rPr>
              <a:t>r</a:t>
            </a:r>
            <a:r>
              <a:rPr sz="1800" spc="-10">
                <a:solidFill>
                  <a:prstClr val="black"/>
                </a:solidFill>
                <a:latin typeface="Calibri"/>
                <a:ea typeface="+mn-ea"/>
                <a:cs typeface="Calibri"/>
              </a:rPr>
              <a:t>a</a:t>
            </a:r>
            <a:r>
              <a:rPr sz="1800">
                <a:solidFill>
                  <a:prstClr val="black"/>
                </a:solidFill>
                <a:latin typeface="Calibri"/>
                <a:ea typeface="+mn-ea"/>
                <a:cs typeface="Calibri"/>
              </a:rPr>
              <a:t>ft</a:t>
            </a:r>
          </a:p>
        </p:txBody>
      </p:sp>
      <p:sp>
        <p:nvSpPr>
          <p:cNvPr id="3" name="object 3"/>
          <p:cNvSpPr/>
          <p:nvPr/>
        </p:nvSpPr>
        <p:spPr>
          <a:xfrm>
            <a:off x="2898584" y="6024372"/>
            <a:ext cx="843280" cy="368935"/>
          </a:xfrm>
          <a:custGeom>
            <a:avLst/>
            <a:gdLst/>
            <a:ahLst/>
            <a:cxnLst/>
            <a:rect l="l" t="t" r="r" b="b"/>
            <a:pathLst>
              <a:path w="843279" h="368935">
                <a:moveTo>
                  <a:pt x="0" y="0"/>
                </a:moveTo>
                <a:lnTo>
                  <a:pt x="842772" y="0"/>
                </a:lnTo>
                <a:lnTo>
                  <a:pt x="842772" y="368807"/>
                </a:lnTo>
                <a:lnTo>
                  <a:pt x="0" y="368807"/>
                </a:lnTo>
                <a:lnTo>
                  <a:pt x="0" y="0"/>
                </a:lnTo>
                <a:close/>
              </a:path>
            </a:pathLst>
          </a:custGeom>
          <a:solidFill>
            <a:srgbClr val="FFFFFF"/>
          </a:solidFill>
        </p:spPr>
        <p:txBody>
          <a:bodyPr wrap="square" lIns="0" tIns="0" rIns="0" bIns="0" rtlCol="0"/>
          <a:lstStyle/>
          <a:p>
            <a:pPr fontAlgn="auto">
              <a:spcBef>
                <a:spcPts val="0"/>
              </a:spcBef>
              <a:spcAft>
                <a:spcPts val="0"/>
              </a:spcAft>
            </a:pPr>
            <a:endParaRPr sz="1800">
              <a:solidFill>
                <a:prstClr val="black"/>
              </a:solidFill>
              <a:latin typeface="Calibri"/>
              <a:ea typeface="+mn-ea"/>
            </a:endParaRPr>
          </a:p>
        </p:txBody>
      </p:sp>
      <p:sp>
        <p:nvSpPr>
          <p:cNvPr id="4" name="object 4"/>
          <p:cNvSpPr txBox="1">
            <a:spLocks noGrp="1"/>
          </p:cNvSpPr>
          <p:nvPr>
            <p:ph type="title"/>
          </p:nvPr>
        </p:nvSpPr>
        <p:spPr>
          <a:xfrm>
            <a:off x="823914" y="0"/>
            <a:ext cx="6684645" cy="924560"/>
          </a:xfrm>
          <a:prstGeom prst="rect">
            <a:avLst/>
          </a:prstGeom>
        </p:spPr>
        <p:txBody>
          <a:bodyPr vert="horz" wrap="square" lIns="0" tIns="77470" rIns="0" bIns="0" rtlCol="0">
            <a:spAutoFit/>
          </a:bodyPr>
          <a:lstStyle/>
          <a:p>
            <a:pPr marL="12700">
              <a:spcBef>
                <a:spcPts val="610"/>
              </a:spcBef>
            </a:pPr>
            <a:r>
              <a:rPr spc="-5"/>
              <a:t>Sample </a:t>
            </a:r>
            <a:r>
              <a:t>MFC-DC </a:t>
            </a:r>
            <a:r>
              <a:rPr spc="-5"/>
              <a:t>Enrollee ID</a:t>
            </a:r>
            <a:r>
              <a:rPr spc="-70"/>
              <a:t> </a:t>
            </a:r>
            <a:r>
              <a:rPr spc="-5"/>
              <a:t>Cards</a:t>
            </a:r>
          </a:p>
          <a:p>
            <a:pPr marL="250190">
              <a:spcBef>
                <a:spcPts val="325"/>
              </a:spcBef>
              <a:tabLst>
                <a:tab pos="537210" algn="l"/>
              </a:tabLst>
            </a:pPr>
            <a:r>
              <a:rPr sz="2000" b="0"/>
              <a:t>–	</a:t>
            </a:r>
            <a:r>
              <a:rPr sz="2000" b="0" spc="5"/>
              <a:t>DC </a:t>
            </a:r>
            <a:r>
              <a:rPr sz="2000" b="0"/>
              <a:t>Healthy</a:t>
            </a:r>
            <a:r>
              <a:rPr sz="2000" b="0" spc="-35"/>
              <a:t> </a:t>
            </a:r>
            <a:r>
              <a:rPr sz="2000" b="0" spc="-5"/>
              <a:t>Families</a:t>
            </a:r>
            <a:endParaRPr sz="2000"/>
          </a:p>
        </p:txBody>
      </p:sp>
      <p:sp>
        <p:nvSpPr>
          <p:cNvPr id="5" name="object 5"/>
          <p:cNvSpPr txBox="1"/>
          <p:nvPr/>
        </p:nvSpPr>
        <p:spPr>
          <a:xfrm>
            <a:off x="1062037" y="3322429"/>
            <a:ext cx="2926080" cy="330835"/>
          </a:xfrm>
          <a:prstGeom prst="rect">
            <a:avLst/>
          </a:prstGeom>
        </p:spPr>
        <p:txBody>
          <a:bodyPr vert="horz" wrap="square" lIns="0" tIns="13335" rIns="0" bIns="0" rtlCol="0">
            <a:spAutoFit/>
          </a:bodyPr>
          <a:lstStyle/>
          <a:p>
            <a:pPr marL="12700" fontAlgn="auto">
              <a:spcBef>
                <a:spcPts val="105"/>
              </a:spcBef>
              <a:spcAft>
                <a:spcPts val="0"/>
              </a:spcAft>
              <a:tabLst>
                <a:tab pos="299085" algn="l"/>
              </a:tabLst>
            </a:pPr>
            <a:r>
              <a:rPr sz="2000">
                <a:solidFill>
                  <a:srgbClr val="002664"/>
                </a:solidFill>
                <a:latin typeface="Arial"/>
                <a:ea typeface="+mn-ea"/>
                <a:cs typeface="Arial"/>
              </a:rPr>
              <a:t>–	</a:t>
            </a:r>
            <a:r>
              <a:rPr sz="2000" spc="5">
                <a:solidFill>
                  <a:srgbClr val="002664"/>
                </a:solidFill>
                <a:latin typeface="Arial"/>
                <a:ea typeface="+mn-ea"/>
                <a:cs typeface="Arial"/>
              </a:rPr>
              <a:t>DC </a:t>
            </a:r>
            <a:r>
              <a:rPr sz="2000">
                <a:solidFill>
                  <a:srgbClr val="002664"/>
                </a:solidFill>
                <a:latin typeface="Arial"/>
                <a:ea typeface="+mn-ea"/>
                <a:cs typeface="Arial"/>
              </a:rPr>
              <a:t>Healthcare</a:t>
            </a:r>
            <a:r>
              <a:rPr sz="2000" spc="-210">
                <a:solidFill>
                  <a:srgbClr val="002664"/>
                </a:solidFill>
                <a:latin typeface="Arial"/>
                <a:ea typeface="+mn-ea"/>
                <a:cs typeface="Arial"/>
              </a:rPr>
              <a:t> </a:t>
            </a:r>
            <a:r>
              <a:rPr sz="2000" spc="-5">
                <a:solidFill>
                  <a:srgbClr val="002664"/>
                </a:solidFill>
                <a:latin typeface="Arial"/>
                <a:ea typeface="+mn-ea"/>
                <a:cs typeface="Arial"/>
              </a:rPr>
              <a:t>Alliance</a:t>
            </a:r>
            <a:endParaRPr sz="2000">
              <a:solidFill>
                <a:prstClr val="black"/>
              </a:solidFill>
              <a:latin typeface="Arial"/>
              <a:ea typeface="+mn-ea"/>
              <a:cs typeface="Arial"/>
            </a:endParaRPr>
          </a:p>
        </p:txBody>
      </p:sp>
      <p:sp>
        <p:nvSpPr>
          <p:cNvPr id="6" name="object 6"/>
          <p:cNvSpPr/>
          <p:nvPr/>
        </p:nvSpPr>
        <p:spPr>
          <a:xfrm>
            <a:off x="2752280" y="3653029"/>
            <a:ext cx="3581399" cy="2295143"/>
          </a:xfrm>
          <a:prstGeom prst="rect">
            <a:avLst/>
          </a:prstGeom>
          <a:blipFill>
            <a:blip r:embed="rId2" cstate="print"/>
            <a:stretch>
              <a:fillRect/>
            </a:stretch>
          </a:blipFill>
        </p:spPr>
        <p:txBody>
          <a:bodyPr wrap="square" lIns="0" tIns="0" rIns="0" bIns="0" rtlCol="0"/>
          <a:lstStyle/>
          <a:p>
            <a:pPr fontAlgn="auto">
              <a:spcBef>
                <a:spcPts val="0"/>
              </a:spcBef>
              <a:spcAft>
                <a:spcPts val="0"/>
              </a:spcAft>
            </a:pPr>
            <a:endParaRPr sz="1800">
              <a:solidFill>
                <a:prstClr val="black"/>
              </a:solidFill>
              <a:latin typeface="Calibri"/>
              <a:ea typeface="+mn-ea"/>
            </a:endParaRPr>
          </a:p>
        </p:txBody>
      </p:sp>
      <p:sp>
        <p:nvSpPr>
          <p:cNvPr id="7" name="object 7"/>
          <p:cNvSpPr/>
          <p:nvPr/>
        </p:nvSpPr>
        <p:spPr>
          <a:xfrm>
            <a:off x="2752279" y="918971"/>
            <a:ext cx="3581400" cy="2286000"/>
          </a:xfrm>
          <a:prstGeom prst="rect">
            <a:avLst/>
          </a:prstGeom>
          <a:blipFill>
            <a:blip r:embed="rId3" cstate="print"/>
            <a:stretch>
              <a:fillRect/>
            </a:stretch>
          </a:blipFill>
        </p:spPr>
        <p:txBody>
          <a:bodyPr wrap="square" lIns="0" tIns="0" rIns="0" bIns="0" rtlCol="0"/>
          <a:lstStyle/>
          <a:p>
            <a:pPr fontAlgn="auto">
              <a:spcBef>
                <a:spcPts val="0"/>
              </a:spcBef>
              <a:spcAft>
                <a:spcPts val="0"/>
              </a:spcAft>
            </a:pPr>
            <a:endParaRPr sz="1800">
              <a:solidFill>
                <a:prstClr val="black"/>
              </a:solidFill>
              <a:latin typeface="Calibri"/>
              <a:ea typeface="+mn-ea"/>
            </a:endParaRPr>
          </a:p>
        </p:txBody>
      </p:sp>
      <p:sp>
        <p:nvSpPr>
          <p:cNvPr id="8" name="object 8"/>
          <p:cNvSpPr txBox="1"/>
          <p:nvPr/>
        </p:nvSpPr>
        <p:spPr>
          <a:xfrm>
            <a:off x="8970700" y="6351290"/>
            <a:ext cx="121285" cy="307777"/>
          </a:xfrm>
          <a:prstGeom prst="rect">
            <a:avLst/>
          </a:prstGeom>
        </p:spPr>
        <p:txBody>
          <a:bodyPr vert="horz" wrap="square" lIns="0" tIns="0" rIns="0" bIns="0" rtlCol="0">
            <a:spAutoFit/>
          </a:bodyPr>
          <a:lstStyle/>
          <a:p>
            <a:pPr marL="25400" fontAlgn="auto">
              <a:spcBef>
                <a:spcPts val="0"/>
              </a:spcBef>
              <a:spcAft>
                <a:spcPts val="0"/>
              </a:spcAft>
            </a:pPr>
            <a:fld id="{81D60167-4931-47E6-BA6A-407CBD079E47}" type="slidenum">
              <a:rPr sz="1000" spc="-5" dirty="0">
                <a:solidFill>
                  <a:srgbClr val="002664"/>
                </a:solidFill>
                <a:latin typeface="Arial"/>
                <a:ea typeface="+mn-ea"/>
                <a:cs typeface="Arial"/>
              </a:rPr>
              <a:pPr marL="25400" fontAlgn="auto">
                <a:spcBef>
                  <a:spcPts val="0"/>
                </a:spcBef>
                <a:spcAft>
                  <a:spcPts val="0"/>
                </a:spcAft>
              </a:pPr>
              <a:t>50</a:t>
            </a:fld>
            <a:endParaRPr sz="1000">
              <a:solidFill>
                <a:prstClr val="black"/>
              </a:solidFill>
              <a:latin typeface="Arial"/>
              <a:ea typeface="+mn-ea"/>
              <a:cs typeface="Aria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072736" y="6064480"/>
            <a:ext cx="470534" cy="228600"/>
          </a:xfrm>
          <a:prstGeom prst="rect">
            <a:avLst/>
          </a:prstGeom>
        </p:spPr>
        <p:txBody>
          <a:bodyPr vert="horz" wrap="square" lIns="0" tIns="0" rIns="0" bIns="0" rtlCol="0">
            <a:spAutoFit/>
          </a:bodyPr>
          <a:lstStyle/>
          <a:p>
            <a:pPr fontAlgn="auto">
              <a:lnSpc>
                <a:spcPts val="1710"/>
              </a:lnSpc>
              <a:spcBef>
                <a:spcPts val="0"/>
              </a:spcBef>
              <a:spcAft>
                <a:spcPts val="0"/>
              </a:spcAft>
            </a:pPr>
            <a:r>
              <a:rPr sz="1800" spc="-5">
                <a:solidFill>
                  <a:prstClr val="black"/>
                </a:solidFill>
                <a:latin typeface="Calibri"/>
                <a:ea typeface="+mn-ea"/>
                <a:cs typeface="Calibri"/>
              </a:rPr>
              <a:t>D</a:t>
            </a:r>
            <a:r>
              <a:rPr sz="1800" spc="-40">
                <a:solidFill>
                  <a:prstClr val="black"/>
                </a:solidFill>
                <a:latin typeface="Calibri"/>
                <a:ea typeface="+mn-ea"/>
                <a:cs typeface="Calibri"/>
              </a:rPr>
              <a:t>r</a:t>
            </a:r>
            <a:r>
              <a:rPr sz="1800" spc="-10">
                <a:solidFill>
                  <a:prstClr val="black"/>
                </a:solidFill>
                <a:latin typeface="Calibri"/>
                <a:ea typeface="+mn-ea"/>
                <a:cs typeface="Calibri"/>
              </a:rPr>
              <a:t>a</a:t>
            </a:r>
            <a:r>
              <a:rPr sz="1800">
                <a:solidFill>
                  <a:prstClr val="black"/>
                </a:solidFill>
                <a:latin typeface="Calibri"/>
                <a:ea typeface="+mn-ea"/>
                <a:cs typeface="Calibri"/>
              </a:rPr>
              <a:t>ft</a:t>
            </a:r>
          </a:p>
        </p:txBody>
      </p:sp>
      <p:sp>
        <p:nvSpPr>
          <p:cNvPr id="3" name="object 3"/>
          <p:cNvSpPr/>
          <p:nvPr/>
        </p:nvSpPr>
        <p:spPr>
          <a:xfrm>
            <a:off x="3032696" y="6006084"/>
            <a:ext cx="619125" cy="370840"/>
          </a:xfrm>
          <a:custGeom>
            <a:avLst/>
            <a:gdLst/>
            <a:ahLst/>
            <a:cxnLst/>
            <a:rect l="l" t="t" r="r" b="b"/>
            <a:pathLst>
              <a:path w="619125" h="370839">
                <a:moveTo>
                  <a:pt x="0" y="0"/>
                </a:moveTo>
                <a:lnTo>
                  <a:pt x="618744" y="0"/>
                </a:lnTo>
                <a:lnTo>
                  <a:pt x="618744" y="370331"/>
                </a:lnTo>
                <a:lnTo>
                  <a:pt x="0" y="370331"/>
                </a:lnTo>
                <a:lnTo>
                  <a:pt x="0" y="0"/>
                </a:lnTo>
                <a:close/>
              </a:path>
            </a:pathLst>
          </a:custGeom>
          <a:solidFill>
            <a:srgbClr val="FFFFFF"/>
          </a:solidFill>
        </p:spPr>
        <p:txBody>
          <a:bodyPr wrap="square" lIns="0" tIns="0" rIns="0" bIns="0" rtlCol="0"/>
          <a:lstStyle/>
          <a:p>
            <a:pPr fontAlgn="auto">
              <a:spcBef>
                <a:spcPts val="0"/>
              </a:spcBef>
              <a:spcAft>
                <a:spcPts val="0"/>
              </a:spcAft>
            </a:pPr>
            <a:endParaRPr sz="1800">
              <a:solidFill>
                <a:prstClr val="black"/>
              </a:solidFill>
              <a:latin typeface="Calibri"/>
              <a:ea typeface="+mn-ea"/>
            </a:endParaRPr>
          </a:p>
        </p:txBody>
      </p:sp>
      <p:sp>
        <p:nvSpPr>
          <p:cNvPr id="4" name="object 4"/>
          <p:cNvSpPr txBox="1">
            <a:spLocks noGrp="1"/>
          </p:cNvSpPr>
          <p:nvPr>
            <p:ph type="title"/>
          </p:nvPr>
        </p:nvSpPr>
        <p:spPr>
          <a:xfrm>
            <a:off x="834544" y="207084"/>
            <a:ext cx="4766310" cy="513715"/>
          </a:xfrm>
          <a:prstGeom prst="rect">
            <a:avLst/>
          </a:prstGeom>
        </p:spPr>
        <p:txBody>
          <a:bodyPr vert="horz" wrap="square" lIns="0" tIns="12700" rIns="0" bIns="0" rtlCol="0">
            <a:spAutoFit/>
          </a:bodyPr>
          <a:lstStyle/>
          <a:p>
            <a:pPr marL="12700">
              <a:spcBef>
                <a:spcPts val="100"/>
              </a:spcBef>
            </a:pPr>
            <a:r>
              <a:t>DHCF </a:t>
            </a:r>
            <a:r>
              <a:rPr spc="-5"/>
              <a:t>Portal</a:t>
            </a:r>
            <a:r>
              <a:rPr spc="-60"/>
              <a:t> </a:t>
            </a:r>
            <a:r>
              <a:rPr spc="-5"/>
              <a:t>Information</a:t>
            </a:r>
          </a:p>
        </p:txBody>
      </p:sp>
      <p:sp>
        <p:nvSpPr>
          <p:cNvPr id="5" name="object 5"/>
          <p:cNvSpPr txBox="1"/>
          <p:nvPr/>
        </p:nvSpPr>
        <p:spPr>
          <a:xfrm>
            <a:off x="770333" y="1331288"/>
            <a:ext cx="3860800" cy="212238"/>
          </a:xfrm>
          <a:prstGeom prst="rect">
            <a:avLst/>
          </a:prstGeom>
        </p:spPr>
        <p:txBody>
          <a:bodyPr vert="horz" wrap="square" lIns="0" tIns="12065" rIns="0" bIns="0" rtlCol="0">
            <a:spAutoFit/>
          </a:bodyPr>
          <a:lstStyle/>
          <a:p>
            <a:pPr marL="12700" fontAlgn="auto">
              <a:spcBef>
                <a:spcPts val="95"/>
              </a:spcBef>
              <a:spcAft>
                <a:spcPts val="0"/>
              </a:spcAft>
            </a:pPr>
            <a:r>
              <a:rPr sz="1300" b="1" u="heavy" spc="-5">
                <a:solidFill>
                  <a:srgbClr val="0000FF"/>
                </a:solidFill>
                <a:uFill>
                  <a:solidFill>
                    <a:srgbClr val="0000FF"/>
                  </a:solidFill>
                </a:uFill>
                <a:latin typeface="Arial"/>
                <a:ea typeface="+mn-ea"/>
                <a:cs typeface="Arial"/>
                <a:hlinkClick r:id="rId2"/>
              </a:rPr>
              <a:t>https://www.dc-medicaid.com/dcwebportal/home</a:t>
            </a:r>
            <a:endParaRPr sz="1300">
              <a:solidFill>
                <a:prstClr val="black"/>
              </a:solidFill>
              <a:latin typeface="Arial"/>
              <a:ea typeface="+mn-ea"/>
              <a:cs typeface="Arial"/>
            </a:endParaRPr>
          </a:p>
        </p:txBody>
      </p:sp>
      <p:sp>
        <p:nvSpPr>
          <p:cNvPr id="6" name="object 6"/>
          <p:cNvSpPr/>
          <p:nvPr/>
        </p:nvSpPr>
        <p:spPr>
          <a:xfrm>
            <a:off x="790893" y="1895856"/>
            <a:ext cx="4128515" cy="2811779"/>
          </a:xfrm>
          <a:prstGeom prst="rect">
            <a:avLst/>
          </a:prstGeom>
          <a:blipFill>
            <a:blip r:embed="rId3" cstate="print"/>
            <a:stretch>
              <a:fillRect/>
            </a:stretch>
          </a:blipFill>
        </p:spPr>
        <p:txBody>
          <a:bodyPr wrap="square" lIns="0" tIns="0" rIns="0" bIns="0" rtlCol="0"/>
          <a:lstStyle/>
          <a:p>
            <a:pPr fontAlgn="auto">
              <a:spcBef>
                <a:spcPts val="0"/>
              </a:spcBef>
              <a:spcAft>
                <a:spcPts val="0"/>
              </a:spcAft>
            </a:pPr>
            <a:endParaRPr sz="1800">
              <a:solidFill>
                <a:prstClr val="black"/>
              </a:solidFill>
              <a:latin typeface="Calibri"/>
              <a:ea typeface="+mn-ea"/>
            </a:endParaRPr>
          </a:p>
        </p:txBody>
      </p:sp>
      <p:sp>
        <p:nvSpPr>
          <p:cNvPr id="7" name="object 7"/>
          <p:cNvSpPr/>
          <p:nvPr/>
        </p:nvSpPr>
        <p:spPr>
          <a:xfrm>
            <a:off x="786320" y="1891284"/>
            <a:ext cx="4137660" cy="2821305"/>
          </a:xfrm>
          <a:custGeom>
            <a:avLst/>
            <a:gdLst/>
            <a:ahLst/>
            <a:cxnLst/>
            <a:rect l="l" t="t" r="r" b="b"/>
            <a:pathLst>
              <a:path w="4137660" h="2821304">
                <a:moveTo>
                  <a:pt x="0" y="0"/>
                </a:moveTo>
                <a:lnTo>
                  <a:pt x="4137660" y="0"/>
                </a:lnTo>
                <a:lnTo>
                  <a:pt x="4137660" y="2820924"/>
                </a:lnTo>
                <a:lnTo>
                  <a:pt x="0" y="2820924"/>
                </a:lnTo>
                <a:lnTo>
                  <a:pt x="0" y="0"/>
                </a:lnTo>
                <a:close/>
              </a:path>
            </a:pathLst>
          </a:custGeom>
          <a:ln w="9144">
            <a:solidFill>
              <a:srgbClr val="002664"/>
            </a:solidFill>
          </a:ln>
        </p:spPr>
        <p:txBody>
          <a:bodyPr wrap="square" lIns="0" tIns="0" rIns="0" bIns="0" rtlCol="0"/>
          <a:lstStyle/>
          <a:p>
            <a:pPr fontAlgn="auto">
              <a:spcBef>
                <a:spcPts val="0"/>
              </a:spcBef>
              <a:spcAft>
                <a:spcPts val="0"/>
              </a:spcAft>
            </a:pPr>
            <a:endParaRPr sz="1800">
              <a:solidFill>
                <a:prstClr val="black"/>
              </a:solidFill>
              <a:latin typeface="Calibri"/>
              <a:ea typeface="+mn-ea"/>
            </a:endParaRPr>
          </a:p>
        </p:txBody>
      </p:sp>
      <p:sp>
        <p:nvSpPr>
          <p:cNvPr id="8" name="object 8"/>
          <p:cNvSpPr txBox="1"/>
          <p:nvPr/>
        </p:nvSpPr>
        <p:spPr>
          <a:xfrm>
            <a:off x="5011738" y="975996"/>
            <a:ext cx="3884929" cy="330835"/>
          </a:xfrm>
          <a:prstGeom prst="rect">
            <a:avLst/>
          </a:prstGeom>
        </p:spPr>
        <p:txBody>
          <a:bodyPr vert="horz" wrap="square" lIns="0" tIns="13335" rIns="0" bIns="0" rtlCol="0">
            <a:spAutoFit/>
          </a:bodyPr>
          <a:lstStyle/>
          <a:p>
            <a:pPr marL="12700" fontAlgn="auto">
              <a:spcBef>
                <a:spcPts val="105"/>
              </a:spcBef>
              <a:spcAft>
                <a:spcPts val="0"/>
              </a:spcAft>
            </a:pPr>
            <a:r>
              <a:rPr sz="2000" b="1" spc="-5">
                <a:solidFill>
                  <a:srgbClr val="002664"/>
                </a:solidFill>
                <a:latin typeface="Arial"/>
                <a:ea typeface="+mn-ea"/>
                <a:cs typeface="Arial"/>
              </a:rPr>
              <a:t>Provider Inquiry </a:t>
            </a:r>
            <a:r>
              <a:rPr sz="2000" b="1">
                <a:solidFill>
                  <a:srgbClr val="002664"/>
                </a:solidFill>
                <a:latin typeface="Arial"/>
                <a:ea typeface="+mn-ea"/>
                <a:cs typeface="Arial"/>
              </a:rPr>
              <a:t>and</a:t>
            </a:r>
            <a:r>
              <a:rPr sz="2000" b="1" spc="-114">
                <a:solidFill>
                  <a:srgbClr val="002664"/>
                </a:solidFill>
                <a:latin typeface="Arial"/>
                <a:ea typeface="+mn-ea"/>
                <a:cs typeface="Arial"/>
              </a:rPr>
              <a:t> </a:t>
            </a:r>
            <a:r>
              <a:rPr sz="2000" b="1">
                <a:solidFill>
                  <a:srgbClr val="002664"/>
                </a:solidFill>
                <a:latin typeface="Arial"/>
                <a:ea typeface="+mn-ea"/>
                <a:cs typeface="Arial"/>
              </a:rPr>
              <a:t>Automated</a:t>
            </a:r>
            <a:endParaRPr sz="2000">
              <a:solidFill>
                <a:prstClr val="black"/>
              </a:solidFill>
              <a:latin typeface="Arial"/>
              <a:ea typeface="+mn-ea"/>
              <a:cs typeface="Arial"/>
            </a:endParaRPr>
          </a:p>
        </p:txBody>
      </p:sp>
      <p:sp>
        <p:nvSpPr>
          <p:cNvPr id="11" name="object 11"/>
          <p:cNvSpPr txBox="1"/>
          <p:nvPr/>
        </p:nvSpPr>
        <p:spPr>
          <a:xfrm>
            <a:off x="8970700" y="6351290"/>
            <a:ext cx="121285" cy="307777"/>
          </a:xfrm>
          <a:prstGeom prst="rect">
            <a:avLst/>
          </a:prstGeom>
        </p:spPr>
        <p:txBody>
          <a:bodyPr vert="horz" wrap="square" lIns="0" tIns="0" rIns="0" bIns="0" rtlCol="0">
            <a:spAutoFit/>
          </a:bodyPr>
          <a:lstStyle/>
          <a:p>
            <a:pPr marL="25400" fontAlgn="auto">
              <a:spcBef>
                <a:spcPts val="0"/>
              </a:spcBef>
              <a:spcAft>
                <a:spcPts val="0"/>
              </a:spcAft>
            </a:pPr>
            <a:fld id="{81D60167-4931-47E6-BA6A-407CBD079E47}" type="slidenum">
              <a:rPr sz="1000" spc="-5" dirty="0">
                <a:solidFill>
                  <a:srgbClr val="002664"/>
                </a:solidFill>
                <a:latin typeface="Arial"/>
                <a:ea typeface="+mn-ea"/>
                <a:cs typeface="Arial"/>
              </a:rPr>
              <a:pPr marL="25400" fontAlgn="auto">
                <a:spcBef>
                  <a:spcPts val="0"/>
                </a:spcBef>
                <a:spcAft>
                  <a:spcPts val="0"/>
                </a:spcAft>
              </a:pPr>
              <a:t>51</a:t>
            </a:fld>
            <a:endParaRPr sz="1000">
              <a:solidFill>
                <a:prstClr val="black"/>
              </a:solidFill>
              <a:latin typeface="Arial"/>
              <a:ea typeface="+mn-ea"/>
              <a:cs typeface="Arial"/>
            </a:endParaRPr>
          </a:p>
        </p:txBody>
      </p:sp>
      <p:sp>
        <p:nvSpPr>
          <p:cNvPr id="9" name="object 9"/>
          <p:cNvSpPr txBox="1"/>
          <p:nvPr/>
        </p:nvSpPr>
        <p:spPr>
          <a:xfrm>
            <a:off x="5011737" y="1341723"/>
            <a:ext cx="2399030" cy="330835"/>
          </a:xfrm>
          <a:prstGeom prst="rect">
            <a:avLst/>
          </a:prstGeom>
        </p:spPr>
        <p:txBody>
          <a:bodyPr vert="horz" wrap="square" lIns="0" tIns="13335" rIns="0" bIns="0" rtlCol="0">
            <a:spAutoFit/>
          </a:bodyPr>
          <a:lstStyle/>
          <a:p>
            <a:pPr marL="12700" fontAlgn="auto">
              <a:spcBef>
                <a:spcPts val="105"/>
              </a:spcBef>
              <a:spcAft>
                <a:spcPts val="0"/>
              </a:spcAft>
            </a:pPr>
            <a:r>
              <a:rPr sz="2000" b="1" spc="-5">
                <a:solidFill>
                  <a:srgbClr val="002664"/>
                </a:solidFill>
                <a:latin typeface="Arial"/>
                <a:ea typeface="+mn-ea"/>
                <a:cs typeface="Arial"/>
              </a:rPr>
              <a:t>System</a:t>
            </a:r>
            <a:r>
              <a:rPr sz="2000" b="1" spc="-30">
                <a:solidFill>
                  <a:srgbClr val="002664"/>
                </a:solidFill>
                <a:latin typeface="Arial"/>
                <a:ea typeface="+mn-ea"/>
                <a:cs typeface="Arial"/>
              </a:rPr>
              <a:t> </a:t>
            </a:r>
            <a:r>
              <a:rPr sz="2000" b="1" spc="-5">
                <a:solidFill>
                  <a:srgbClr val="002664"/>
                </a:solidFill>
                <a:latin typeface="Arial"/>
                <a:ea typeface="+mn-ea"/>
                <a:cs typeface="Arial"/>
              </a:rPr>
              <a:t>Information</a:t>
            </a:r>
            <a:endParaRPr sz="2000">
              <a:solidFill>
                <a:prstClr val="black"/>
              </a:solidFill>
              <a:latin typeface="Arial"/>
              <a:ea typeface="+mn-ea"/>
              <a:cs typeface="Arial"/>
            </a:endParaRPr>
          </a:p>
        </p:txBody>
      </p:sp>
      <p:sp>
        <p:nvSpPr>
          <p:cNvPr id="10" name="object 10"/>
          <p:cNvSpPr txBox="1"/>
          <p:nvPr/>
        </p:nvSpPr>
        <p:spPr>
          <a:xfrm>
            <a:off x="5024564" y="1889761"/>
            <a:ext cx="4373880" cy="2686633"/>
          </a:xfrm>
          <a:prstGeom prst="rect">
            <a:avLst/>
          </a:prstGeom>
          <a:ln w="9144">
            <a:solidFill>
              <a:srgbClr val="002664"/>
            </a:solidFill>
          </a:ln>
        </p:spPr>
        <p:txBody>
          <a:bodyPr vert="horz" wrap="square" lIns="0" tIns="3810" rIns="0" bIns="0" rtlCol="0">
            <a:spAutoFit/>
          </a:bodyPr>
          <a:lstStyle/>
          <a:p>
            <a:pPr marL="342265" marR="158750" indent="-342900" fontAlgn="auto">
              <a:lnSpc>
                <a:spcPts val="2400"/>
              </a:lnSpc>
              <a:spcBef>
                <a:spcPts val="30"/>
              </a:spcBef>
              <a:spcAft>
                <a:spcPts val="0"/>
              </a:spcAft>
              <a:buFontTx/>
              <a:buChar char="•"/>
              <a:tabLst>
                <a:tab pos="342265" algn="l"/>
                <a:tab pos="342900" algn="l"/>
              </a:tabLst>
            </a:pPr>
            <a:r>
              <a:rPr sz="2000" spc="-60">
                <a:solidFill>
                  <a:srgbClr val="002664"/>
                </a:solidFill>
                <a:latin typeface="Arial"/>
                <a:ea typeface="+mn-ea"/>
                <a:cs typeface="Arial"/>
              </a:rPr>
              <a:t>You </a:t>
            </a:r>
            <a:r>
              <a:rPr sz="2000">
                <a:solidFill>
                  <a:srgbClr val="002664"/>
                </a:solidFill>
                <a:latin typeface="Arial"/>
                <a:ea typeface="+mn-ea"/>
                <a:cs typeface="Arial"/>
              </a:rPr>
              <a:t>can access the </a:t>
            </a:r>
            <a:r>
              <a:rPr sz="2000" spc="5">
                <a:solidFill>
                  <a:srgbClr val="002664"/>
                </a:solidFill>
                <a:latin typeface="Arial"/>
                <a:ea typeface="+mn-ea"/>
                <a:cs typeface="Arial"/>
              </a:rPr>
              <a:t>DC </a:t>
            </a:r>
            <a:r>
              <a:rPr sz="2000" spc="-5">
                <a:solidFill>
                  <a:srgbClr val="002664"/>
                </a:solidFill>
                <a:latin typeface="Arial"/>
                <a:ea typeface="+mn-ea"/>
                <a:cs typeface="Arial"/>
              </a:rPr>
              <a:t>Provider  Inquiry </a:t>
            </a:r>
            <a:r>
              <a:rPr sz="2000">
                <a:solidFill>
                  <a:srgbClr val="002664"/>
                </a:solidFill>
                <a:latin typeface="Arial"/>
                <a:ea typeface="+mn-ea"/>
                <a:cs typeface="Arial"/>
              </a:rPr>
              <a:t>and </a:t>
            </a:r>
            <a:r>
              <a:rPr sz="2000" spc="-5">
                <a:solidFill>
                  <a:srgbClr val="002664"/>
                </a:solidFill>
                <a:latin typeface="Arial"/>
                <a:ea typeface="+mn-ea"/>
                <a:cs typeface="Arial"/>
              </a:rPr>
              <a:t>Automated System</a:t>
            </a:r>
            <a:r>
              <a:rPr sz="2000" spc="-185">
                <a:solidFill>
                  <a:srgbClr val="002664"/>
                </a:solidFill>
                <a:latin typeface="Arial"/>
                <a:ea typeface="+mn-ea"/>
                <a:cs typeface="Arial"/>
              </a:rPr>
              <a:t> </a:t>
            </a:r>
            <a:r>
              <a:rPr sz="2000" spc="-5">
                <a:solidFill>
                  <a:srgbClr val="002664"/>
                </a:solidFill>
                <a:latin typeface="Arial"/>
                <a:ea typeface="+mn-ea"/>
                <a:cs typeface="Arial"/>
              </a:rPr>
              <a:t>by:</a:t>
            </a:r>
            <a:endParaRPr sz="2000">
              <a:solidFill>
                <a:prstClr val="black"/>
              </a:solidFill>
              <a:latin typeface="Arial"/>
              <a:ea typeface="+mn-ea"/>
              <a:cs typeface="Arial"/>
            </a:endParaRPr>
          </a:p>
          <a:p>
            <a:pPr marL="743585" lvl="1" indent="-287020" fontAlgn="auto">
              <a:spcBef>
                <a:spcPts val="400"/>
              </a:spcBef>
              <a:spcAft>
                <a:spcPts val="0"/>
              </a:spcAft>
              <a:buFontTx/>
              <a:buChar char="–"/>
              <a:tabLst>
                <a:tab pos="742950" algn="l"/>
                <a:tab pos="743585" algn="l"/>
              </a:tabLst>
            </a:pPr>
            <a:r>
              <a:rPr sz="2000">
                <a:solidFill>
                  <a:srgbClr val="002664"/>
                </a:solidFill>
                <a:latin typeface="Arial"/>
                <a:ea typeface="+mn-ea"/>
                <a:cs typeface="Arial"/>
              </a:rPr>
              <a:t>Calling (inside</a:t>
            </a:r>
            <a:r>
              <a:rPr sz="2000" spc="-30">
                <a:solidFill>
                  <a:srgbClr val="002664"/>
                </a:solidFill>
                <a:latin typeface="Arial"/>
                <a:ea typeface="+mn-ea"/>
                <a:cs typeface="Arial"/>
              </a:rPr>
              <a:t> </a:t>
            </a:r>
            <a:r>
              <a:rPr sz="2000">
                <a:solidFill>
                  <a:srgbClr val="002664"/>
                </a:solidFill>
                <a:latin typeface="Arial"/>
                <a:ea typeface="+mn-ea"/>
                <a:cs typeface="Arial"/>
              </a:rPr>
              <a:t>DC):</a:t>
            </a:r>
            <a:endParaRPr sz="2000">
              <a:solidFill>
                <a:prstClr val="black"/>
              </a:solidFill>
              <a:latin typeface="Arial"/>
              <a:ea typeface="+mn-ea"/>
              <a:cs typeface="Arial"/>
            </a:endParaRPr>
          </a:p>
          <a:p>
            <a:pPr marL="857885" fontAlgn="auto">
              <a:spcBef>
                <a:spcPts val="439"/>
              </a:spcBef>
              <a:spcAft>
                <a:spcPts val="0"/>
              </a:spcAft>
            </a:pPr>
            <a:r>
              <a:rPr sz="1800" spc="-10">
                <a:solidFill>
                  <a:srgbClr val="002664"/>
                </a:solidFill>
                <a:latin typeface="Arial"/>
                <a:ea typeface="+mn-ea"/>
                <a:cs typeface="Arial"/>
              </a:rPr>
              <a:t>202-906-8319</a:t>
            </a:r>
            <a:endParaRPr sz="1800">
              <a:solidFill>
                <a:prstClr val="black"/>
              </a:solidFill>
              <a:latin typeface="Arial"/>
              <a:ea typeface="+mn-ea"/>
              <a:cs typeface="Arial"/>
            </a:endParaRPr>
          </a:p>
          <a:p>
            <a:pPr marL="743585" lvl="1" indent="-287020" fontAlgn="auto">
              <a:spcBef>
                <a:spcPts val="470"/>
              </a:spcBef>
              <a:spcAft>
                <a:spcPts val="0"/>
              </a:spcAft>
              <a:buFontTx/>
              <a:buChar char="–"/>
              <a:tabLst>
                <a:tab pos="743585" algn="l"/>
                <a:tab pos="744220" algn="l"/>
              </a:tabLst>
            </a:pPr>
            <a:r>
              <a:rPr sz="2000">
                <a:solidFill>
                  <a:srgbClr val="002664"/>
                </a:solidFill>
                <a:latin typeface="Arial"/>
                <a:ea typeface="+mn-ea"/>
                <a:cs typeface="Arial"/>
              </a:rPr>
              <a:t>Calling (outside</a:t>
            </a:r>
            <a:r>
              <a:rPr sz="2000" spc="-45">
                <a:solidFill>
                  <a:srgbClr val="002664"/>
                </a:solidFill>
                <a:latin typeface="Arial"/>
                <a:ea typeface="+mn-ea"/>
                <a:cs typeface="Arial"/>
              </a:rPr>
              <a:t> </a:t>
            </a:r>
            <a:r>
              <a:rPr sz="2000">
                <a:solidFill>
                  <a:srgbClr val="002664"/>
                </a:solidFill>
                <a:latin typeface="Arial"/>
                <a:ea typeface="+mn-ea"/>
                <a:cs typeface="Arial"/>
              </a:rPr>
              <a:t>DC):</a:t>
            </a:r>
            <a:endParaRPr sz="2000">
              <a:solidFill>
                <a:prstClr val="black"/>
              </a:solidFill>
              <a:latin typeface="Arial"/>
              <a:ea typeface="+mn-ea"/>
              <a:cs typeface="Arial"/>
            </a:endParaRPr>
          </a:p>
          <a:p>
            <a:pPr marL="857885" fontAlgn="auto">
              <a:spcBef>
                <a:spcPts val="440"/>
              </a:spcBef>
              <a:spcAft>
                <a:spcPts val="0"/>
              </a:spcAft>
            </a:pPr>
            <a:r>
              <a:rPr sz="1800" spc="-10">
                <a:solidFill>
                  <a:srgbClr val="002664"/>
                </a:solidFill>
                <a:latin typeface="Arial"/>
                <a:ea typeface="+mn-ea"/>
                <a:cs typeface="Arial"/>
              </a:rPr>
              <a:t>866-752-9233</a:t>
            </a:r>
            <a:endParaRPr sz="1800">
              <a:solidFill>
                <a:prstClr val="black"/>
              </a:solidFill>
              <a:latin typeface="Arial"/>
              <a:ea typeface="+mn-ea"/>
              <a:cs typeface="Arial"/>
            </a:endParaRPr>
          </a:p>
          <a:p>
            <a:pPr marL="743585" marR="98425" lvl="1" indent="-287020" fontAlgn="auto">
              <a:spcBef>
                <a:spcPts val="470"/>
              </a:spcBef>
              <a:spcAft>
                <a:spcPts val="0"/>
              </a:spcAft>
              <a:buFontTx/>
              <a:buChar char="–"/>
              <a:tabLst>
                <a:tab pos="743585" algn="l"/>
                <a:tab pos="744220" algn="l"/>
              </a:tabLst>
            </a:pPr>
            <a:r>
              <a:rPr sz="2000" spc="-5">
                <a:solidFill>
                  <a:srgbClr val="002664"/>
                </a:solidFill>
                <a:latin typeface="Arial"/>
                <a:ea typeface="+mn-ea"/>
                <a:cs typeface="Arial"/>
              </a:rPr>
              <a:t>Emailing: </a:t>
            </a:r>
            <a:r>
              <a:rPr sz="2000" u="heavy" spc="-5">
                <a:solidFill>
                  <a:srgbClr val="0000FF"/>
                </a:solidFill>
                <a:uFill>
                  <a:solidFill>
                    <a:srgbClr val="0000FF"/>
                  </a:solidFill>
                </a:uFill>
                <a:latin typeface="Arial"/>
                <a:ea typeface="+mn-ea"/>
                <a:cs typeface="Arial"/>
              </a:rPr>
              <a:t> </a:t>
            </a:r>
            <a:r>
              <a:rPr sz="2000" u="heavy" spc="-5">
                <a:solidFill>
                  <a:srgbClr val="0000FF"/>
                </a:solidFill>
                <a:uFill>
                  <a:solidFill>
                    <a:srgbClr val="0000FF"/>
                  </a:solidFill>
                </a:uFill>
                <a:latin typeface="Arial"/>
                <a:ea typeface="+mn-ea"/>
                <a:cs typeface="Arial"/>
                <a:hlinkClick r:id="rId4"/>
              </a:rPr>
              <a:t>providerinquiry@conduent.com</a:t>
            </a:r>
            <a:endParaRPr sz="2000">
              <a:solidFill>
                <a:prstClr val="black"/>
              </a:solidFill>
              <a:latin typeface="Arial"/>
              <a:ea typeface="+mn-ea"/>
              <a:cs typeface="Aria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4606E44C-1DAC-474F-827F-E7D90402EB66}"/>
              </a:ext>
            </a:extLst>
          </p:cNvPr>
          <p:cNvSpPr>
            <a:spLocks noGrp="1"/>
          </p:cNvSpPr>
          <p:nvPr>
            <p:ph type="title"/>
          </p:nvPr>
        </p:nvSpPr>
        <p:spPr>
          <a:xfrm>
            <a:off x="823914" y="241808"/>
            <a:ext cx="8254997" cy="492443"/>
          </a:xfrm>
        </p:spPr>
        <p:txBody>
          <a:bodyPr/>
          <a:lstStyle/>
          <a:p>
            <a:r>
              <a:rPr lang="en-US"/>
              <a:t>Prior Authorization</a:t>
            </a:r>
          </a:p>
        </p:txBody>
      </p:sp>
      <p:sp>
        <p:nvSpPr>
          <p:cNvPr id="18" name="TextBox 17">
            <a:extLst>
              <a:ext uri="{FF2B5EF4-FFF2-40B4-BE49-F238E27FC236}">
                <a16:creationId xmlns:a16="http://schemas.microsoft.com/office/drawing/2014/main" id="{A2185B80-E0A8-4CCC-B7F8-D5DF4E1D834F}"/>
              </a:ext>
            </a:extLst>
          </p:cNvPr>
          <p:cNvSpPr txBox="1"/>
          <p:nvPr/>
        </p:nvSpPr>
        <p:spPr>
          <a:xfrm>
            <a:off x="823914" y="838201"/>
            <a:ext cx="8166099" cy="3557897"/>
          </a:xfrm>
          <a:prstGeom prst="rect">
            <a:avLst/>
          </a:prstGeom>
          <a:noFill/>
        </p:spPr>
        <p:txBody>
          <a:bodyPr wrap="square" rtlCol="0">
            <a:spAutoFit/>
          </a:bodyPr>
          <a:lstStyle/>
          <a:p>
            <a:pPr marL="342900" indent="-342900" defTabSz="457200" fontAlgn="auto">
              <a:spcBef>
                <a:spcPct val="20000"/>
              </a:spcBef>
              <a:spcAft>
                <a:spcPts val="1200"/>
              </a:spcAft>
              <a:buFont typeface="Wingdings" panose="05000000000000000000" pitchFamily="2" charset="2"/>
              <a:buChar char="Ø"/>
            </a:pPr>
            <a:r>
              <a:rPr lang="en-US" sz="2000" b="1">
                <a:solidFill>
                  <a:srgbClr val="002664"/>
                </a:solidFill>
                <a:latin typeface="Arial"/>
                <a:ea typeface="+mn-ea"/>
                <a:cs typeface="Arial"/>
              </a:rPr>
              <a:t>Rendering/ordering provider must:</a:t>
            </a:r>
          </a:p>
          <a:p>
            <a:pPr marL="742950" lvl="1" indent="-285750" defTabSz="457200" fontAlgn="auto">
              <a:spcBef>
                <a:spcPct val="20000"/>
              </a:spcBef>
              <a:spcAft>
                <a:spcPts val="1200"/>
              </a:spcAft>
              <a:buFont typeface="Arial"/>
              <a:buChar char="–"/>
            </a:pPr>
            <a:r>
              <a:rPr lang="en-US" sz="1800">
                <a:solidFill>
                  <a:srgbClr val="002664"/>
                </a:solidFill>
                <a:latin typeface="Arial"/>
                <a:ea typeface="+mn-ea"/>
                <a:cs typeface="Arial"/>
              </a:rPr>
              <a:t>Complete Uniform Referral Form or the MFC-DC Prior Auth Form</a:t>
            </a:r>
          </a:p>
          <a:p>
            <a:pPr marL="742950" lvl="1" indent="-285750" defTabSz="457200" fontAlgn="auto">
              <a:spcBef>
                <a:spcPct val="20000"/>
              </a:spcBef>
              <a:spcAft>
                <a:spcPts val="1200"/>
              </a:spcAft>
              <a:buFont typeface="Arial"/>
              <a:buChar char="–"/>
            </a:pPr>
            <a:r>
              <a:rPr lang="en-US" sz="1800">
                <a:solidFill>
                  <a:srgbClr val="002664"/>
                </a:solidFill>
                <a:latin typeface="Arial"/>
                <a:ea typeface="+mn-ea"/>
                <a:cs typeface="Arial"/>
              </a:rPr>
              <a:t>Attach most recent clinical documentation to support request</a:t>
            </a:r>
          </a:p>
          <a:p>
            <a:pPr marL="1143000" lvl="2" indent="-228600" defTabSz="457200" fontAlgn="auto">
              <a:spcBef>
                <a:spcPct val="20000"/>
              </a:spcBef>
              <a:spcAft>
                <a:spcPts val="1200"/>
              </a:spcAft>
              <a:buFont typeface="Courier New" panose="02070309020205020404" pitchFamily="49" charset="0"/>
              <a:buChar char="o"/>
            </a:pPr>
            <a:r>
              <a:rPr lang="en-US" sz="1600">
                <a:solidFill>
                  <a:srgbClr val="002664"/>
                </a:solidFill>
                <a:latin typeface="Arial"/>
                <a:ea typeface="+mn-ea"/>
                <a:cs typeface="Arial"/>
              </a:rPr>
              <a:t>For pharmacy requests, check the PA Table prior to sending</a:t>
            </a:r>
          </a:p>
          <a:p>
            <a:pPr marL="742950" lvl="1" indent="-285750" defTabSz="457200" fontAlgn="auto">
              <a:spcBef>
                <a:spcPct val="20000"/>
              </a:spcBef>
              <a:spcAft>
                <a:spcPts val="1200"/>
              </a:spcAft>
              <a:buFont typeface="Arial"/>
              <a:buChar char="–"/>
            </a:pPr>
            <a:r>
              <a:rPr lang="en-US" sz="1800">
                <a:solidFill>
                  <a:srgbClr val="002664"/>
                </a:solidFill>
                <a:latin typeface="Arial"/>
                <a:ea typeface="+mn-ea"/>
                <a:cs typeface="Arial"/>
              </a:rPr>
              <a:t>Fax the form to the health plan – </a:t>
            </a:r>
            <a:r>
              <a:rPr lang="en-US" sz="1800" b="1">
                <a:solidFill>
                  <a:srgbClr val="002664"/>
                </a:solidFill>
                <a:latin typeface="Arial"/>
                <a:ea typeface="+mn-ea"/>
                <a:cs typeface="Arial"/>
              </a:rPr>
              <a:t>202-243-6258</a:t>
            </a:r>
            <a:r>
              <a:rPr lang="en-US" sz="1800">
                <a:solidFill>
                  <a:srgbClr val="002664"/>
                </a:solidFill>
                <a:latin typeface="Arial"/>
                <a:ea typeface="+mn-ea"/>
                <a:cs typeface="Arial"/>
              </a:rPr>
              <a:t> </a:t>
            </a:r>
          </a:p>
          <a:p>
            <a:pPr lvl="1" defTabSz="457200" fontAlgn="auto">
              <a:spcBef>
                <a:spcPct val="20000"/>
              </a:spcBef>
              <a:spcAft>
                <a:spcPts val="1200"/>
              </a:spcAft>
            </a:pPr>
            <a:r>
              <a:rPr lang="en-US" sz="1800">
                <a:solidFill>
                  <a:srgbClr val="002664"/>
                </a:solidFill>
                <a:latin typeface="Arial"/>
                <a:ea typeface="+mn-ea"/>
                <a:cs typeface="Arial"/>
              </a:rPr>
              <a:t>			or email: </a:t>
            </a:r>
            <a:r>
              <a:rPr lang="en-US" sz="1800">
                <a:solidFill>
                  <a:srgbClr val="002664"/>
                </a:solidFill>
                <a:latin typeface="Arial"/>
                <a:ea typeface="+mn-ea"/>
                <a:cs typeface="Arial"/>
                <a:hlinkClick r:id="rId2">
                  <a:extLst>
                    <a:ext uri="{A12FA001-AC4F-418D-AE19-62706E023703}">
                      <ahyp:hlinkClr xmlns:ahyp="http://schemas.microsoft.com/office/drawing/2018/hyperlinkcolor" val="tx"/>
                    </a:ext>
                  </a:extLst>
                </a:hlinkClick>
              </a:rPr>
              <a:t>DCMFCUMAuth@medstar.net</a:t>
            </a:r>
            <a:r>
              <a:rPr lang="en-US" sz="1800">
                <a:solidFill>
                  <a:srgbClr val="002664"/>
                </a:solidFill>
                <a:latin typeface="Arial"/>
                <a:ea typeface="+mn-ea"/>
                <a:cs typeface="Arial"/>
              </a:rPr>
              <a:t> </a:t>
            </a:r>
          </a:p>
          <a:p>
            <a:pPr marL="285750" indent="-285750" defTabSz="457200" fontAlgn="auto">
              <a:spcBef>
                <a:spcPct val="20000"/>
              </a:spcBef>
              <a:spcAft>
                <a:spcPts val="1200"/>
              </a:spcAft>
              <a:buFont typeface="Wingdings" panose="05000000000000000000" pitchFamily="2" charset="2"/>
              <a:buChar char="Ø"/>
            </a:pPr>
            <a:r>
              <a:rPr lang="en-US" sz="1800">
                <a:solidFill>
                  <a:srgbClr val="002664"/>
                </a:solidFill>
                <a:latin typeface="Arial"/>
                <a:ea typeface="+mn-ea"/>
                <a:cs typeface="Arial"/>
              </a:rPr>
              <a:t>More information regarding Prior Authorization can be found online at: </a:t>
            </a:r>
            <a:r>
              <a:rPr lang="en-US" sz="1800">
                <a:solidFill>
                  <a:srgbClr val="002664"/>
                </a:solidFill>
                <a:latin typeface="Arial"/>
                <a:ea typeface="+mn-ea"/>
                <a:cs typeface="Arial"/>
                <a:hlinkClick r:id="rId3"/>
              </a:rPr>
              <a:t>https://www.medstarfamilychoice.com/for-district-of-columbia-providers/</a:t>
            </a:r>
            <a:r>
              <a:rPr lang="en-US" sz="1800">
                <a:solidFill>
                  <a:srgbClr val="002664"/>
                </a:solidFill>
                <a:latin typeface="Arial"/>
                <a:ea typeface="+mn-ea"/>
                <a:cs typeface="Arial"/>
              </a:rPr>
              <a:t> </a:t>
            </a:r>
          </a:p>
        </p:txBody>
      </p:sp>
    </p:spTree>
    <p:extLst>
      <p:ext uri="{BB962C8B-B14F-4D97-AF65-F5344CB8AC3E}">
        <p14:creationId xmlns:p14="http://schemas.microsoft.com/office/powerpoint/2010/main" val="329711041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1101725" y="1903228"/>
            <a:ext cx="7772400" cy="1763164"/>
          </a:xfrm>
        </p:spPr>
        <p:txBody>
          <a:bodyPr>
            <a:normAutofit/>
          </a:bodyPr>
          <a:lstStyle/>
          <a:p>
            <a:pPr algn="ctr"/>
            <a:r>
              <a:rPr lang="en-US" sz="4000">
                <a:latin typeface="Arial Bold" pitchFamily="34" charset="0"/>
                <a:cs typeface="Arial Bold" pitchFamily="34" charset="0"/>
              </a:rPr>
              <a:t>Credentialing and Recredentialing</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845158" y="38402"/>
            <a:ext cx="8229600" cy="500219"/>
          </a:xfrm>
        </p:spPr>
        <p:txBody>
          <a:bodyPr>
            <a:normAutofit fontScale="90000"/>
          </a:bodyPr>
          <a:lstStyle/>
          <a:p>
            <a:pPr eaLnBrk="1" hangingPunct="1"/>
            <a:r>
              <a:rPr lang="en-US" sz="3600"/>
              <a:t>Credentialing</a:t>
            </a:r>
          </a:p>
        </p:txBody>
      </p:sp>
      <p:sp>
        <p:nvSpPr>
          <p:cNvPr id="73731" name="Rectangle 3"/>
          <p:cNvSpPr>
            <a:spLocks noGrp="1" noChangeArrowheads="1"/>
          </p:cNvSpPr>
          <p:nvPr>
            <p:ph idx="1"/>
          </p:nvPr>
        </p:nvSpPr>
        <p:spPr>
          <a:xfrm>
            <a:off x="845159" y="616681"/>
            <a:ext cx="8229600" cy="5209961"/>
          </a:xfrm>
        </p:spPr>
        <p:txBody>
          <a:bodyPr vert="horz" lIns="91440" tIns="45720" rIns="91440" bIns="45720" rtlCol="0" anchor="t">
            <a:normAutofit fontScale="77500" lnSpcReduction="20000"/>
          </a:bodyPr>
          <a:lstStyle/>
          <a:p>
            <a:pPr>
              <a:lnSpc>
                <a:spcPct val="120000"/>
              </a:lnSpc>
              <a:spcBef>
                <a:spcPts val="432"/>
              </a:spcBef>
            </a:pPr>
            <a:r>
              <a:rPr lang="en-US" sz="2400" b="1"/>
              <a:t>Contact Provider Relations</a:t>
            </a:r>
          </a:p>
          <a:p>
            <a:pPr>
              <a:lnSpc>
                <a:spcPct val="120000"/>
              </a:lnSpc>
              <a:spcBef>
                <a:spcPts val="432"/>
              </a:spcBef>
            </a:pPr>
            <a:r>
              <a:rPr lang="en-US" sz="2400"/>
              <a:t>Providers interested in joining the MFC-DC network </a:t>
            </a:r>
          </a:p>
          <a:p>
            <a:pPr lvl="1">
              <a:lnSpc>
                <a:spcPct val="120000"/>
              </a:lnSpc>
              <a:spcBef>
                <a:spcPts val="432"/>
              </a:spcBef>
            </a:pPr>
            <a:r>
              <a:rPr lang="en-US"/>
              <a:t>May request credentialing / contract information </a:t>
            </a:r>
          </a:p>
          <a:p>
            <a:pPr lvl="1">
              <a:lnSpc>
                <a:spcPct val="120000"/>
              </a:lnSpc>
              <a:spcBef>
                <a:spcPts val="432"/>
              </a:spcBef>
            </a:pPr>
            <a:r>
              <a:rPr lang="en-US"/>
              <a:t>Must have an active DC Medicaid number</a:t>
            </a:r>
          </a:p>
          <a:p>
            <a:pPr lvl="1">
              <a:lnSpc>
                <a:spcPct val="120000"/>
              </a:lnSpc>
              <a:spcBef>
                <a:spcPts val="432"/>
              </a:spcBef>
            </a:pPr>
            <a:endParaRPr lang="en-US" sz="600"/>
          </a:p>
          <a:p>
            <a:pPr lvl="1">
              <a:lnSpc>
                <a:spcPct val="120000"/>
              </a:lnSpc>
              <a:spcBef>
                <a:spcPts val="432"/>
              </a:spcBef>
            </a:pPr>
            <a:r>
              <a:rPr lang="en-US" sz="2100"/>
              <a:t>Providers participating with Counsel for Affordable Quality HealthCare (CAQH) must:</a:t>
            </a:r>
          </a:p>
          <a:p>
            <a:pPr lvl="2">
              <a:lnSpc>
                <a:spcPct val="120000"/>
              </a:lnSpc>
              <a:spcBef>
                <a:spcPts val="432"/>
              </a:spcBef>
            </a:pPr>
            <a:r>
              <a:rPr lang="en-US" sz="2100"/>
              <a:t>Have an updated profile on the CAQH website </a:t>
            </a:r>
            <a:endParaRPr lang="en-US" sz="2100">
              <a:latin typeface="Arial" charset="0"/>
              <a:cs typeface="Arial" charset="0"/>
            </a:endParaRPr>
          </a:p>
          <a:p>
            <a:pPr lvl="2">
              <a:lnSpc>
                <a:spcPct val="120000"/>
              </a:lnSpc>
              <a:spcBef>
                <a:spcPts val="432"/>
              </a:spcBef>
            </a:pPr>
            <a:r>
              <a:rPr lang="en-US" sz="2100"/>
              <a:t>Complete the MFC CAQH Medical Data Sheet</a:t>
            </a:r>
          </a:p>
          <a:p>
            <a:pPr lvl="2">
              <a:lnSpc>
                <a:spcPct val="120000"/>
              </a:lnSpc>
              <a:spcBef>
                <a:spcPts val="432"/>
              </a:spcBef>
            </a:pPr>
            <a:r>
              <a:rPr lang="en-US" sz="2100"/>
              <a:t>Complete and return Disclosure of Ownership and Control Interest Form</a:t>
            </a:r>
          </a:p>
          <a:p>
            <a:pPr lvl="2">
              <a:lnSpc>
                <a:spcPct val="120000"/>
              </a:lnSpc>
              <a:spcBef>
                <a:spcPts val="432"/>
              </a:spcBef>
            </a:pPr>
            <a:endParaRPr lang="en-US" sz="600"/>
          </a:p>
          <a:p>
            <a:pPr lvl="1">
              <a:lnSpc>
                <a:spcPct val="120000"/>
              </a:lnSpc>
              <a:spcBef>
                <a:spcPts val="432"/>
              </a:spcBef>
            </a:pPr>
            <a:r>
              <a:rPr lang="en-US" sz="2100"/>
              <a:t>Providers not participating in CAQH can complete the full application</a:t>
            </a:r>
          </a:p>
          <a:p>
            <a:pPr lvl="2">
              <a:lnSpc>
                <a:spcPct val="120000"/>
              </a:lnSpc>
              <a:spcBef>
                <a:spcPts val="432"/>
              </a:spcBef>
            </a:pPr>
            <a:r>
              <a:rPr lang="en-US" sz="2100"/>
              <a:t>Can be obtained by contacting Provider Relations or by accessing it here:</a:t>
            </a:r>
          </a:p>
          <a:p>
            <a:pPr marL="914400" lvl="2" indent="0">
              <a:lnSpc>
                <a:spcPct val="120000"/>
              </a:lnSpc>
              <a:spcBef>
                <a:spcPts val="432"/>
              </a:spcBef>
              <a:buNone/>
            </a:pPr>
            <a:r>
              <a:rPr lang="en-US" sz="2100">
                <a:hlinkClick r:id="rId2"/>
              </a:rPr>
              <a:t>http://www.credentialingapplicationdc.org/</a:t>
            </a:r>
            <a:r>
              <a:rPr lang="en-US" sz="2100"/>
              <a:t> </a:t>
            </a:r>
          </a:p>
          <a:p>
            <a:pPr lvl="2">
              <a:lnSpc>
                <a:spcPct val="120000"/>
              </a:lnSpc>
              <a:spcBef>
                <a:spcPts val="432"/>
              </a:spcBef>
            </a:pPr>
            <a:endParaRPr lang="en-US" sz="600"/>
          </a:p>
          <a:p>
            <a:pPr lvl="1">
              <a:lnSpc>
                <a:spcPct val="120000"/>
              </a:lnSpc>
              <a:spcBef>
                <a:spcPts val="432"/>
              </a:spcBef>
            </a:pPr>
            <a:r>
              <a:rPr lang="en-US" sz="2100"/>
              <a:t>PCP Providers seeing children under the age of 21 years must be EPSDT certified</a:t>
            </a:r>
          </a:p>
          <a:p>
            <a:pPr lvl="2">
              <a:lnSpc>
                <a:spcPct val="120000"/>
              </a:lnSpc>
              <a:spcBef>
                <a:spcPts val="432"/>
              </a:spcBef>
            </a:pPr>
            <a:r>
              <a:rPr lang="en-US" sz="2100"/>
              <a:t>DC </a:t>
            </a:r>
            <a:r>
              <a:rPr lang="en-US" sz="2100" err="1"/>
              <a:t>HealthCheck</a:t>
            </a:r>
            <a:r>
              <a:rPr lang="en-US" sz="2100"/>
              <a:t> practitioners must recertify every two (2) years</a:t>
            </a:r>
            <a:endParaRPr lang="en-US" sz="1900">
              <a:latin typeface="Arial" charset="0"/>
              <a:cs typeface="Arial" charset="0"/>
            </a:endParaRPr>
          </a:p>
          <a:p>
            <a:pPr marL="0" lvl="1">
              <a:lnSpc>
                <a:spcPct val="120000"/>
              </a:lnSpc>
              <a:spcBef>
                <a:spcPts val="0"/>
              </a:spcBef>
              <a:buNone/>
            </a:pPr>
            <a:endParaRPr lang="en-US" sz="1900" b="1">
              <a:latin typeface="Arial" charset="0"/>
              <a:cs typeface="Arial" charset="0"/>
            </a:endParaRPr>
          </a:p>
          <a:p>
            <a:pPr eaLnBrk="1" hangingPunct="1">
              <a:lnSpc>
                <a:spcPct val="80000"/>
              </a:lnSpc>
            </a:pPr>
            <a:endParaRPr lang="en-US" sz="240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2797" y="404446"/>
            <a:ext cx="7983415" cy="1013192"/>
          </a:xfrm>
        </p:spPr>
        <p:txBody>
          <a:bodyPr/>
          <a:lstStyle/>
          <a:p>
            <a:r>
              <a:rPr lang="en-US"/>
              <a:t>Recredentialing</a:t>
            </a:r>
          </a:p>
        </p:txBody>
      </p:sp>
      <p:sp>
        <p:nvSpPr>
          <p:cNvPr id="3" name="Content Placeholder 2"/>
          <p:cNvSpPr>
            <a:spLocks noGrp="1"/>
          </p:cNvSpPr>
          <p:nvPr>
            <p:ph idx="1"/>
          </p:nvPr>
        </p:nvSpPr>
        <p:spPr>
          <a:xfrm>
            <a:off x="1082796" y="1125287"/>
            <a:ext cx="8229600" cy="4835770"/>
          </a:xfrm>
        </p:spPr>
        <p:txBody>
          <a:bodyPr vert="horz" lIns="0" tIns="0" rIns="0" bIns="0" rtlCol="0" anchor="t">
            <a:normAutofit/>
          </a:bodyPr>
          <a:lstStyle/>
          <a:p>
            <a:pPr>
              <a:spcAft>
                <a:spcPts val="1200"/>
              </a:spcAft>
              <a:buFont typeface="Wingdings" panose="05000000000000000000" pitchFamily="2" charset="2"/>
              <a:buChar char="Ø"/>
            </a:pPr>
            <a:r>
              <a:rPr lang="en-US" sz="1800"/>
              <a:t>Occurs at least every 36 months (3 years)</a:t>
            </a:r>
          </a:p>
          <a:p>
            <a:pPr>
              <a:spcAft>
                <a:spcPts val="1200"/>
              </a:spcAft>
              <a:buFont typeface="Wingdings" panose="05000000000000000000" pitchFamily="2" charset="2"/>
              <a:buChar char="Ø"/>
            </a:pPr>
            <a:r>
              <a:rPr lang="en-US" sz="1800"/>
              <a:t>MFC-DC follows NCQA, CMS and DHCF credentialing standards and guidelines </a:t>
            </a:r>
          </a:p>
          <a:p>
            <a:pPr>
              <a:spcAft>
                <a:spcPts val="1200"/>
              </a:spcAft>
              <a:buFont typeface="Wingdings" panose="05000000000000000000" pitchFamily="2" charset="2"/>
              <a:buChar char="Ø"/>
            </a:pPr>
            <a:r>
              <a:rPr lang="en-US" sz="1800"/>
              <a:t>Process begins six months prior to the recredentialing expiration date </a:t>
            </a:r>
          </a:p>
          <a:p>
            <a:pPr>
              <a:spcAft>
                <a:spcPts val="1200"/>
              </a:spcAft>
              <a:buFont typeface="Wingdings" panose="05000000000000000000" pitchFamily="2" charset="2"/>
              <a:buChar char="Ø"/>
            </a:pPr>
            <a:r>
              <a:rPr lang="en-US" sz="1800"/>
              <a:t>Providers who participate with CAQH must have current and up to date  information on the CAQH Website or MFC-DC will request updated information</a:t>
            </a:r>
          </a:p>
          <a:p>
            <a:pPr>
              <a:spcAft>
                <a:spcPts val="1200"/>
              </a:spcAft>
              <a:buFont typeface="Wingdings" panose="05000000000000000000" pitchFamily="2" charset="2"/>
              <a:buChar char="Ø"/>
            </a:pPr>
            <a:r>
              <a:rPr lang="en-US" sz="1800"/>
              <a:t>Providers who do not have a CAQH account will be contacted to provide an updated Uniform Credentialing/Recredentialing Provider Application</a:t>
            </a:r>
          </a:p>
          <a:p>
            <a:pPr marL="0" lvl="1" indent="0">
              <a:lnSpc>
                <a:spcPct val="120000"/>
              </a:lnSpc>
              <a:spcBef>
                <a:spcPts val="0"/>
              </a:spcBef>
              <a:spcAft>
                <a:spcPts val="1200"/>
              </a:spcAft>
              <a:buNone/>
            </a:pPr>
            <a:r>
              <a:rPr lang="en-US" sz="1800" b="1"/>
              <a:t>Please Note: Disclosure of Ownership and Control Interest Form must be completed for all practitioners applying for participation</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6611" y="106903"/>
            <a:ext cx="8229598" cy="550046"/>
          </a:xfrm>
        </p:spPr>
        <p:txBody>
          <a:bodyPr/>
          <a:lstStyle/>
          <a:p>
            <a:r>
              <a:rPr lang="en-US"/>
              <a:t>Site Evaluations</a:t>
            </a:r>
          </a:p>
        </p:txBody>
      </p:sp>
      <p:sp>
        <p:nvSpPr>
          <p:cNvPr id="3" name="Content Placeholder 2"/>
          <p:cNvSpPr>
            <a:spLocks noGrp="1"/>
          </p:cNvSpPr>
          <p:nvPr>
            <p:ph idx="1"/>
          </p:nvPr>
        </p:nvSpPr>
        <p:spPr>
          <a:xfrm>
            <a:off x="836611" y="656949"/>
            <a:ext cx="8229600" cy="4731026"/>
          </a:xfrm>
        </p:spPr>
        <p:txBody>
          <a:bodyPr vert="horz" lIns="91440" tIns="45720" rIns="91440" bIns="45720" rtlCol="0" anchor="t">
            <a:normAutofit fontScale="62500" lnSpcReduction="20000"/>
          </a:bodyPr>
          <a:lstStyle/>
          <a:p>
            <a:pPr>
              <a:lnSpc>
                <a:spcPct val="120000"/>
              </a:lnSpc>
              <a:spcBef>
                <a:spcPts val="0"/>
              </a:spcBef>
              <a:spcAft>
                <a:spcPts val="1200"/>
              </a:spcAft>
              <a:buFont typeface="Wingdings" panose="05000000000000000000" pitchFamily="2" charset="2"/>
              <a:buChar char="Ø"/>
            </a:pPr>
            <a:r>
              <a:rPr lang="en-US"/>
              <a:t>Performed in accordance to NCQA and MedStar Family Choice-DC Credentialing Guidelines</a:t>
            </a:r>
          </a:p>
          <a:p>
            <a:pPr>
              <a:spcAft>
                <a:spcPts val="1200"/>
              </a:spcAft>
              <a:buFont typeface="Wingdings" panose="05000000000000000000" pitchFamily="2" charset="2"/>
              <a:buChar char="Ø"/>
            </a:pPr>
            <a:r>
              <a:rPr lang="en-US"/>
              <a:t>Site Evaluations must be completed: </a:t>
            </a:r>
          </a:p>
          <a:p>
            <a:pPr lvl="1">
              <a:spcAft>
                <a:spcPts val="600"/>
              </a:spcAft>
            </a:pPr>
            <a:r>
              <a:rPr lang="en-US"/>
              <a:t>New Office Locations </a:t>
            </a:r>
          </a:p>
          <a:p>
            <a:pPr lvl="1">
              <a:spcAft>
                <a:spcPts val="1200"/>
              </a:spcAft>
            </a:pPr>
            <a:r>
              <a:rPr lang="en-US"/>
              <a:t>Complaints</a:t>
            </a:r>
          </a:p>
          <a:p>
            <a:pPr>
              <a:spcAft>
                <a:spcPts val="1200"/>
              </a:spcAft>
              <a:buFont typeface="Wingdings" panose="05000000000000000000" pitchFamily="2" charset="2"/>
              <a:buChar char="Ø"/>
            </a:pPr>
            <a:r>
              <a:rPr lang="en-US"/>
              <a:t>Helps to ensure that: </a:t>
            </a:r>
          </a:p>
          <a:p>
            <a:pPr lvl="1">
              <a:spcAft>
                <a:spcPts val="600"/>
              </a:spcAft>
            </a:pPr>
            <a:r>
              <a:rPr lang="en-US"/>
              <a:t>Site Exists</a:t>
            </a:r>
          </a:p>
          <a:p>
            <a:pPr lvl="1">
              <a:spcAft>
                <a:spcPts val="600"/>
              </a:spcAft>
            </a:pPr>
            <a:r>
              <a:rPr lang="en-US"/>
              <a:t>Cleanliness </a:t>
            </a:r>
          </a:p>
          <a:p>
            <a:pPr lvl="1">
              <a:spcAft>
                <a:spcPts val="600"/>
              </a:spcAft>
            </a:pPr>
            <a:r>
              <a:rPr lang="en-US"/>
              <a:t>HIPAA compliant</a:t>
            </a:r>
          </a:p>
          <a:p>
            <a:pPr lvl="1">
              <a:spcAft>
                <a:spcPts val="600"/>
              </a:spcAft>
            </a:pPr>
            <a:r>
              <a:rPr lang="en-US"/>
              <a:t>Fire Safety and Handicap Accessibility</a:t>
            </a:r>
          </a:p>
          <a:p>
            <a:pPr lvl="1">
              <a:spcAft>
                <a:spcPts val="600"/>
              </a:spcAft>
            </a:pPr>
            <a:r>
              <a:rPr lang="en-US"/>
              <a:t>Lab and radiology certificates are present (if applicable) </a:t>
            </a:r>
          </a:p>
          <a:p>
            <a:pPr lvl="1">
              <a:spcAft>
                <a:spcPts val="1200"/>
              </a:spcAft>
            </a:pPr>
            <a:r>
              <a:rPr lang="en-US"/>
              <a:t>Refrigerated medications/injections are stored at the proper temperature (if applicable)</a:t>
            </a:r>
          </a:p>
          <a:p>
            <a:pPr marL="0" lvl="1" indent="0">
              <a:lnSpc>
                <a:spcPct val="120000"/>
              </a:lnSpc>
              <a:spcBef>
                <a:spcPts val="0"/>
              </a:spcBef>
              <a:spcAft>
                <a:spcPts val="1200"/>
              </a:spcAft>
              <a:buNone/>
            </a:pPr>
            <a:r>
              <a:rPr lang="en-US" b="1"/>
              <a:t>Please Note</a:t>
            </a:r>
            <a:r>
              <a:rPr lang="en-US"/>
              <a:t>: Practitioners will not be credentialed without a current site evaluation on file for all locations.</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6612" y="274638"/>
            <a:ext cx="8229600" cy="1429875"/>
          </a:xfrm>
        </p:spPr>
        <p:txBody>
          <a:bodyPr>
            <a:normAutofit/>
          </a:bodyPr>
          <a:lstStyle/>
          <a:p>
            <a:r>
              <a:rPr lang="en-US">
                <a:latin typeface="Arial" charset="0"/>
                <a:cs typeface="Arial" charset="0"/>
              </a:rPr>
              <a:t>Counsel for Affordable Quality HealthCare (CAQH) Reminder</a:t>
            </a:r>
            <a:endParaRPr lang="en-US"/>
          </a:p>
        </p:txBody>
      </p:sp>
      <p:sp>
        <p:nvSpPr>
          <p:cNvPr id="3" name="Content Placeholder 2"/>
          <p:cNvSpPr>
            <a:spLocks noGrp="1"/>
          </p:cNvSpPr>
          <p:nvPr>
            <p:ph idx="1"/>
          </p:nvPr>
        </p:nvSpPr>
        <p:spPr>
          <a:xfrm>
            <a:off x="836612" y="1390650"/>
            <a:ext cx="8229600" cy="4076700"/>
          </a:xfrm>
        </p:spPr>
        <p:txBody>
          <a:bodyPr vert="horz" lIns="0" tIns="0" rIns="0" bIns="0" rtlCol="0" anchor="t">
            <a:normAutofit fontScale="47500" lnSpcReduction="20000"/>
          </a:bodyPr>
          <a:lstStyle/>
          <a:p>
            <a:pPr marL="539115" indent="-457200">
              <a:lnSpc>
                <a:spcPct val="120000"/>
              </a:lnSpc>
              <a:spcBef>
                <a:spcPts val="384"/>
              </a:spcBef>
              <a:spcAft>
                <a:spcPts val="600"/>
              </a:spcAft>
              <a:buFont typeface="Wingdings" panose="05000000000000000000" pitchFamily="2" charset="2"/>
              <a:buChar char="Ø"/>
            </a:pPr>
            <a:r>
              <a:rPr lang="en-US" sz="3400"/>
              <a:t>CAQH is Free to providers</a:t>
            </a:r>
            <a:endParaRPr lang="en-US"/>
          </a:p>
          <a:p>
            <a:pPr marL="539115" indent="-457200">
              <a:lnSpc>
                <a:spcPct val="120000"/>
              </a:lnSpc>
              <a:spcBef>
                <a:spcPts val="384"/>
              </a:spcBef>
              <a:spcAft>
                <a:spcPts val="600"/>
              </a:spcAft>
              <a:buFont typeface="Wingdings" panose="05000000000000000000" pitchFamily="2" charset="2"/>
              <a:buChar char="Ø"/>
            </a:pPr>
            <a:r>
              <a:rPr lang="en-US" sz="3400"/>
              <a:t>Providers no longer need to be invited to join</a:t>
            </a:r>
          </a:p>
          <a:p>
            <a:pPr marL="539115" indent="-457200">
              <a:lnSpc>
                <a:spcPct val="120000"/>
              </a:lnSpc>
              <a:spcBef>
                <a:spcPts val="384"/>
              </a:spcBef>
              <a:spcAft>
                <a:spcPts val="600"/>
              </a:spcAft>
              <a:buFont typeface="Wingdings" panose="05000000000000000000" pitchFamily="2" charset="2"/>
              <a:buChar char="Ø"/>
            </a:pPr>
            <a:r>
              <a:rPr lang="en-US" sz="3400"/>
              <a:t>Providers must designate MedStar Family Choice-DC as an authorized health plan to receive your information</a:t>
            </a:r>
          </a:p>
          <a:p>
            <a:pPr marL="539115" indent="-457200">
              <a:lnSpc>
                <a:spcPct val="120000"/>
              </a:lnSpc>
              <a:spcBef>
                <a:spcPts val="384"/>
              </a:spcBef>
              <a:spcAft>
                <a:spcPts val="600"/>
              </a:spcAft>
              <a:buFont typeface="Wingdings" panose="05000000000000000000" pitchFamily="2" charset="2"/>
              <a:buChar char="Ø"/>
            </a:pPr>
            <a:r>
              <a:rPr lang="en-US" sz="3400"/>
              <a:t>Providers must re-attest, </a:t>
            </a:r>
            <a:r>
              <a:rPr lang="en-US" sz="3400" b="1"/>
              <a:t>every 120 days</a:t>
            </a:r>
            <a:r>
              <a:rPr lang="en-US" sz="3400"/>
              <a:t>, that all the information in your profile is still correct.  You will also receive a notification from CAQH to re-attest </a:t>
            </a:r>
          </a:p>
          <a:p>
            <a:pPr marL="939165" lvl="1" indent="-457200">
              <a:lnSpc>
                <a:spcPct val="120000"/>
              </a:lnSpc>
              <a:spcBef>
                <a:spcPts val="384"/>
              </a:spcBef>
              <a:buFont typeface="Wingdings" panose="05000000000000000000" pitchFamily="2" charset="2"/>
              <a:buChar char="§"/>
            </a:pPr>
            <a:r>
              <a:rPr lang="en-US" sz="3400"/>
              <a:t>Go to </a:t>
            </a:r>
            <a:r>
              <a:rPr lang="en-US" sz="3400">
                <a:hlinkClick r:id="rId2"/>
              </a:rPr>
              <a:t>https://proview.caqh.org/pr</a:t>
            </a:r>
            <a:endParaRPr lang="en-US" sz="3400"/>
          </a:p>
          <a:p>
            <a:pPr marL="939165" lvl="1" indent="-457200">
              <a:lnSpc>
                <a:spcPct val="120000"/>
              </a:lnSpc>
              <a:spcBef>
                <a:spcPts val="384"/>
              </a:spcBef>
              <a:buFont typeface="Wingdings" panose="05000000000000000000" pitchFamily="2" charset="2"/>
              <a:buChar char="§"/>
            </a:pPr>
            <a:r>
              <a:rPr lang="en-US" sz="3400"/>
              <a:t>Select “Attest” from the home page</a:t>
            </a:r>
          </a:p>
          <a:p>
            <a:pPr marL="939165" lvl="1" indent="-457200">
              <a:lnSpc>
                <a:spcPct val="120000"/>
              </a:lnSpc>
              <a:spcBef>
                <a:spcPts val="384"/>
              </a:spcBef>
              <a:buFont typeface="Wingdings" panose="05000000000000000000" pitchFamily="2" charset="2"/>
              <a:buChar char="§"/>
            </a:pPr>
            <a:r>
              <a:rPr lang="en-US" sz="3400"/>
              <a:t>Review and update and upload any applicable supporting documents (Curriculum Vitae, MD License, Board Certification Certificate, DEA, CDS, Malpractice Ins, </a:t>
            </a:r>
            <a:r>
              <a:rPr lang="en-US" sz="3400" err="1"/>
              <a:t>etc</a:t>
            </a:r>
            <a:r>
              <a:rPr lang="en-US" sz="3400"/>
              <a:t>) </a:t>
            </a:r>
          </a:p>
          <a:p>
            <a:pPr marL="939165" lvl="1" indent="-457200">
              <a:lnSpc>
                <a:spcPct val="120000"/>
              </a:lnSpc>
              <a:spcBef>
                <a:spcPts val="384"/>
              </a:spcBef>
              <a:buFont typeface="Wingdings" panose="05000000000000000000" pitchFamily="2" charset="2"/>
              <a:buChar char="§"/>
            </a:pPr>
            <a:r>
              <a:rPr lang="en-US" sz="3400"/>
              <a:t>Click “Attest”</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072737" y="6064481"/>
            <a:ext cx="5993765" cy="448841"/>
          </a:xfrm>
          <a:prstGeom prst="rect">
            <a:avLst/>
          </a:prstGeom>
        </p:spPr>
        <p:txBody>
          <a:bodyPr vert="horz" wrap="square" lIns="0" tIns="0" rIns="0" bIns="0" rtlCol="0">
            <a:spAutoFit/>
          </a:bodyPr>
          <a:lstStyle/>
          <a:p>
            <a:pPr fontAlgn="auto">
              <a:lnSpc>
                <a:spcPts val="1710"/>
              </a:lnSpc>
              <a:spcBef>
                <a:spcPts val="0"/>
              </a:spcBef>
              <a:spcAft>
                <a:spcPts val="0"/>
              </a:spcAft>
            </a:pPr>
            <a:r>
              <a:rPr sz="1800" spc="-15">
                <a:solidFill>
                  <a:prstClr val="black"/>
                </a:solidFill>
                <a:latin typeface="Calibri"/>
                <a:ea typeface="+mn-ea"/>
                <a:cs typeface="Calibri"/>
              </a:rPr>
              <a:t>Draft</a:t>
            </a:r>
            <a:endParaRPr sz="1800">
              <a:solidFill>
                <a:prstClr val="black"/>
              </a:solidFill>
              <a:latin typeface="Calibri"/>
              <a:ea typeface="+mn-ea"/>
              <a:cs typeface="Calibri"/>
            </a:endParaRPr>
          </a:p>
          <a:p>
            <a:pPr algn="r" fontAlgn="auto">
              <a:spcBef>
                <a:spcPts val="550"/>
              </a:spcBef>
              <a:spcAft>
                <a:spcPts val="0"/>
              </a:spcAft>
            </a:pPr>
            <a:r>
              <a:rPr sz="1000" spc="-5">
                <a:solidFill>
                  <a:srgbClr val="002664"/>
                </a:solidFill>
                <a:latin typeface="Arial"/>
                <a:ea typeface="+mn-ea"/>
                <a:cs typeface="Arial"/>
              </a:rPr>
              <a:t>7</a:t>
            </a:r>
            <a:endParaRPr sz="1000">
              <a:solidFill>
                <a:prstClr val="black"/>
              </a:solidFill>
              <a:latin typeface="Arial"/>
              <a:ea typeface="+mn-ea"/>
              <a:cs typeface="Arial"/>
            </a:endParaRPr>
          </a:p>
        </p:txBody>
      </p:sp>
      <p:sp>
        <p:nvSpPr>
          <p:cNvPr id="3" name="object 3"/>
          <p:cNvSpPr/>
          <p:nvPr/>
        </p:nvSpPr>
        <p:spPr>
          <a:xfrm>
            <a:off x="379413" y="1"/>
            <a:ext cx="9143999" cy="6857999"/>
          </a:xfrm>
          <a:prstGeom prst="rect">
            <a:avLst/>
          </a:prstGeom>
          <a:blipFill>
            <a:blip r:embed="rId2" cstate="print"/>
            <a:stretch>
              <a:fillRect/>
            </a:stretch>
          </a:blipFill>
        </p:spPr>
        <p:txBody>
          <a:bodyPr wrap="square" lIns="0" tIns="0" rIns="0" bIns="0" rtlCol="0"/>
          <a:lstStyle/>
          <a:p>
            <a:pPr fontAlgn="auto">
              <a:spcBef>
                <a:spcPts val="0"/>
              </a:spcBef>
              <a:spcAft>
                <a:spcPts val="0"/>
              </a:spcAft>
            </a:pPr>
            <a:endParaRPr sz="1800">
              <a:solidFill>
                <a:prstClr val="black"/>
              </a:solidFill>
              <a:latin typeface="Calibri"/>
              <a:ea typeface="+mn-ea"/>
            </a:endParaRPr>
          </a:p>
        </p:txBody>
      </p:sp>
      <p:sp>
        <p:nvSpPr>
          <p:cNvPr id="4" name="object 4"/>
          <p:cNvSpPr/>
          <p:nvPr/>
        </p:nvSpPr>
        <p:spPr>
          <a:xfrm>
            <a:off x="789368" y="5515356"/>
            <a:ext cx="1703755" cy="1006041"/>
          </a:xfrm>
          <a:prstGeom prst="rect">
            <a:avLst/>
          </a:prstGeom>
          <a:blipFill>
            <a:blip r:embed="rId3" cstate="print"/>
            <a:stretch>
              <a:fillRect/>
            </a:stretch>
          </a:blipFill>
        </p:spPr>
        <p:txBody>
          <a:bodyPr wrap="square" lIns="0" tIns="0" rIns="0" bIns="0" rtlCol="0"/>
          <a:lstStyle/>
          <a:p>
            <a:pPr fontAlgn="auto">
              <a:spcBef>
                <a:spcPts val="0"/>
              </a:spcBef>
              <a:spcAft>
                <a:spcPts val="0"/>
              </a:spcAft>
            </a:pPr>
            <a:endParaRPr sz="1800">
              <a:solidFill>
                <a:prstClr val="black"/>
              </a:solidFill>
              <a:latin typeface="Calibri"/>
              <a:ea typeface="+mn-ea"/>
            </a:endParaRPr>
          </a:p>
        </p:txBody>
      </p:sp>
      <p:sp>
        <p:nvSpPr>
          <p:cNvPr id="5" name="object 5"/>
          <p:cNvSpPr txBox="1">
            <a:spLocks noGrp="1"/>
          </p:cNvSpPr>
          <p:nvPr>
            <p:ph type="title"/>
          </p:nvPr>
        </p:nvSpPr>
        <p:spPr>
          <a:xfrm>
            <a:off x="3814000" y="2329440"/>
            <a:ext cx="2274570" cy="848360"/>
          </a:xfrm>
          <a:prstGeom prst="rect">
            <a:avLst/>
          </a:prstGeom>
        </p:spPr>
        <p:txBody>
          <a:bodyPr vert="horz" wrap="square" lIns="0" tIns="12700" rIns="0" bIns="0" rtlCol="0">
            <a:spAutoFit/>
          </a:bodyPr>
          <a:lstStyle/>
          <a:p>
            <a:pPr marL="12700">
              <a:spcBef>
                <a:spcPts val="100"/>
              </a:spcBef>
            </a:pPr>
            <a:r>
              <a:rPr sz="5400" spc="-5"/>
              <a:t>Claims</a:t>
            </a:r>
            <a:endParaRPr sz="54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DBD127A5-3BCB-4E6C-B9C5-9471814D964C}"/>
              </a:ext>
            </a:extLst>
          </p:cNvPr>
          <p:cNvSpPr>
            <a:spLocks noGrp="1" noChangeArrowheads="1"/>
          </p:cNvSpPr>
          <p:nvPr>
            <p:ph type="title"/>
          </p:nvPr>
        </p:nvSpPr>
        <p:spPr>
          <a:xfrm>
            <a:off x="1768587" y="185726"/>
            <a:ext cx="6365650" cy="552988"/>
          </a:xfrm>
        </p:spPr>
        <p:txBody>
          <a:bodyPr/>
          <a:lstStyle/>
          <a:p>
            <a:pPr algn="ctr"/>
            <a:r>
              <a:rPr lang="en-US" altLang="en-US" sz="2924">
                <a:latin typeface="Arial" panose="020B0604020202020204" pitchFamily="34" charset="0"/>
                <a:ea typeface="ＭＳ Ｐゴシック" panose="020B0600070205080204" pitchFamily="34" charset="-128"/>
                <a:cs typeface="Arial" panose="020B0604020202020204" pitchFamily="34" charset="0"/>
              </a:rPr>
              <a:t>Key Takeaways</a:t>
            </a:r>
            <a:endParaRPr lang="en-US" altLang="en-US" sz="2639">
              <a:ea typeface="ＭＳ Ｐゴシック" panose="020B0600070205080204" pitchFamily="34" charset="-128"/>
            </a:endParaRPr>
          </a:p>
        </p:txBody>
      </p:sp>
      <p:sp>
        <p:nvSpPr>
          <p:cNvPr id="12291" name="Content Placeholder 2">
            <a:extLst>
              <a:ext uri="{FF2B5EF4-FFF2-40B4-BE49-F238E27FC236}">
                <a16:creationId xmlns:a16="http://schemas.microsoft.com/office/drawing/2014/main" id="{0908C7D7-009B-4516-822B-0A35C36F5A09}"/>
              </a:ext>
            </a:extLst>
          </p:cNvPr>
          <p:cNvSpPr>
            <a:spLocks noGrp="1" noChangeArrowheads="1"/>
          </p:cNvSpPr>
          <p:nvPr>
            <p:ph idx="1"/>
          </p:nvPr>
        </p:nvSpPr>
        <p:spPr>
          <a:xfrm>
            <a:off x="1083590" y="1086406"/>
            <a:ext cx="7607779" cy="4095194"/>
          </a:xfrm>
        </p:spPr>
        <p:txBody>
          <a:bodyPr rtlCol="0">
            <a:normAutofit/>
          </a:bodyPr>
          <a:lstStyle/>
          <a:p>
            <a:pPr marL="338846" indent="-338846" fontAlgn="auto">
              <a:spcBef>
                <a:spcPts val="975"/>
              </a:spcBef>
              <a:spcAft>
                <a:spcPts val="0"/>
              </a:spcAft>
              <a:buFont typeface="+mj-lt"/>
              <a:buAutoNum type="arabicPeriod"/>
              <a:defRPr/>
            </a:pPr>
            <a:r>
              <a:rPr lang="en-US" altLang="en-US" sz="2000">
                <a:latin typeface="Arial"/>
                <a:ea typeface="ＭＳ Ｐゴシック"/>
                <a:cs typeface="Arial"/>
              </a:rPr>
              <a:t>Covered benefits and eligibility requirements have not changed.</a:t>
            </a:r>
          </a:p>
          <a:p>
            <a:pPr marL="338846" indent="-338846" fontAlgn="auto">
              <a:spcBef>
                <a:spcPts val="975"/>
              </a:spcBef>
              <a:spcAft>
                <a:spcPts val="0"/>
              </a:spcAft>
              <a:buFont typeface="+mj-lt"/>
              <a:buAutoNum type="arabicPeriod"/>
              <a:defRPr/>
            </a:pPr>
            <a:r>
              <a:rPr lang="en-US" altLang="en-US" sz="2000">
                <a:latin typeface="Arial"/>
                <a:ea typeface="ＭＳ Ｐゴシック"/>
                <a:cs typeface="Arial"/>
              </a:rPr>
              <a:t>New managed care enrollees </a:t>
            </a:r>
            <a:r>
              <a:rPr lang="en-US" sz="2000">
                <a:latin typeface="Arial"/>
                <a:ea typeface="ＭＳ Ｐゴシック"/>
                <a:cs typeface="Arial"/>
              </a:rPr>
              <a:t>transitioning from FFS </a:t>
            </a:r>
            <a:r>
              <a:rPr lang="en-US" altLang="en-US" sz="2000">
                <a:latin typeface="Arial"/>
                <a:ea typeface="ＭＳ Ｐゴシック"/>
                <a:cs typeface="Arial"/>
              </a:rPr>
              <a:t>will receive care coordination and an Individualized Care Plan from a designated case manager</a:t>
            </a:r>
          </a:p>
          <a:p>
            <a:pPr marL="338846" indent="-338846" fontAlgn="auto">
              <a:spcBef>
                <a:spcPts val="975"/>
              </a:spcBef>
              <a:spcAft>
                <a:spcPts val="0"/>
              </a:spcAft>
              <a:buFont typeface="+mj-lt"/>
              <a:buAutoNum type="arabicPeriod"/>
              <a:defRPr/>
            </a:pPr>
            <a:r>
              <a:rPr lang="en-US" sz="2000">
                <a:latin typeface="Arial"/>
                <a:cs typeface="Arial"/>
              </a:rPr>
              <a:t>All managed care enrollees have been assigned to an MCO effective October 1. Enrollees may change to any MCO for any reason between October 1 – December 31, 2020</a:t>
            </a:r>
          </a:p>
          <a:p>
            <a:pPr marL="338846" indent="-338846" fontAlgn="auto">
              <a:spcBef>
                <a:spcPts val="975"/>
              </a:spcBef>
              <a:spcAft>
                <a:spcPts val="0"/>
              </a:spcAft>
              <a:buFont typeface="+mj-lt"/>
              <a:buAutoNum type="arabicPeriod"/>
              <a:defRPr/>
            </a:pPr>
            <a:r>
              <a:rPr lang="en-US" sz="2000">
                <a:latin typeface="Arial"/>
                <a:cs typeface="Arial"/>
              </a:rPr>
              <a:t>All DC hospitals, FQHCs and hospital affiliated physician groups must be in network for all MCOs</a:t>
            </a:r>
          </a:p>
          <a:p>
            <a:pPr marL="338846" indent="-338846" fontAlgn="auto">
              <a:spcBef>
                <a:spcPts val="975"/>
              </a:spcBef>
              <a:spcAft>
                <a:spcPts val="0"/>
              </a:spcAft>
              <a:buFont typeface="+mj-lt"/>
              <a:buAutoNum type="arabicPeriod"/>
              <a:defRPr/>
            </a:pPr>
            <a:r>
              <a:rPr lang="en-US" sz="2000">
                <a:latin typeface="Arial"/>
                <a:cs typeface="Arial"/>
              </a:rPr>
              <a:t>Enrollees are ensured that coverage and care will not be interrupted </a:t>
            </a:r>
          </a:p>
          <a:p>
            <a:pPr marL="338846" indent="-338846" fontAlgn="auto">
              <a:spcAft>
                <a:spcPts val="0"/>
              </a:spcAft>
              <a:buFont typeface="+mj-lt"/>
              <a:buAutoNum type="arabicPeriod"/>
              <a:defRPr/>
            </a:pPr>
            <a:endParaRPr lang="en-US" sz="1827">
              <a:latin typeface="Arial"/>
              <a:cs typeface="Calibri" panose="020F0502020204030204"/>
            </a:endParaRPr>
          </a:p>
          <a:p>
            <a:pPr marL="338846" indent="-338846" fontAlgn="auto">
              <a:spcAft>
                <a:spcPts val="0"/>
              </a:spcAft>
              <a:buFont typeface="+mj-lt"/>
              <a:buAutoNum type="arabicPeriod"/>
              <a:defRPr/>
            </a:pPr>
            <a:endParaRPr lang="en-US">
              <a:cs typeface="Calibri" panose="020F0502020204030204"/>
            </a:endParaRPr>
          </a:p>
          <a:p>
            <a:pPr marL="338846" indent="-338846" fontAlgn="auto">
              <a:spcAft>
                <a:spcPts val="0"/>
              </a:spcAft>
              <a:buFont typeface="+mj-lt"/>
              <a:buAutoNum type="arabicPeriod"/>
              <a:defRPr/>
            </a:pPr>
            <a:endParaRPr lang="en-US" altLang="en-US">
              <a:ea typeface="ＭＳ Ｐゴシック" panose="020B0600070205080204" pitchFamily="34" charset="-128"/>
              <a:cs typeface="Calibri" panose="020F0502020204030204"/>
            </a:endParaRPr>
          </a:p>
          <a:p>
            <a:pPr marL="338846" indent="-338846" fontAlgn="auto">
              <a:spcAft>
                <a:spcPts val="0"/>
              </a:spcAft>
              <a:buFont typeface="+mj-lt"/>
              <a:buAutoNum type="arabicPeriod"/>
              <a:defRPr/>
            </a:pPr>
            <a:endParaRPr lang="en-US" altLang="en-US">
              <a:highlight>
                <a:srgbClr val="FFFF00"/>
              </a:highlight>
              <a:ea typeface="ＭＳ Ｐゴシック" panose="020B0600070205080204" pitchFamily="34" charset="-128"/>
              <a:cs typeface="Calibri" panose="020F0502020204030204"/>
            </a:endParaRPr>
          </a:p>
          <a:p>
            <a:pPr marL="150598" indent="-150598" fontAlgn="auto">
              <a:spcAft>
                <a:spcPts val="0"/>
              </a:spcAft>
              <a:defRPr/>
            </a:pPr>
            <a:endParaRPr lang="en-US" altLang="en-US">
              <a:highlight>
                <a:srgbClr val="FFFF00"/>
              </a:highlight>
              <a:ea typeface="ＭＳ Ｐゴシック" panose="020B0600070205080204" pitchFamily="34" charset="-128"/>
              <a:cs typeface="Calibri" panose="020F0502020204030204"/>
            </a:endParaRPr>
          </a:p>
        </p:txBody>
      </p:sp>
      <p:cxnSp>
        <p:nvCxnSpPr>
          <p:cNvPr id="12" name="Straight Connector 11">
            <a:extLst>
              <a:ext uri="{FF2B5EF4-FFF2-40B4-BE49-F238E27FC236}">
                <a16:creationId xmlns:a16="http://schemas.microsoft.com/office/drawing/2014/main" id="{458D4F08-CF2C-4D59-A4F9-E465FA196660}"/>
              </a:ext>
            </a:extLst>
          </p:cNvPr>
          <p:cNvCxnSpPr>
            <a:cxnSpLocks/>
          </p:cNvCxnSpPr>
          <p:nvPr/>
        </p:nvCxnSpPr>
        <p:spPr>
          <a:xfrm flipV="1">
            <a:off x="1083590" y="773985"/>
            <a:ext cx="7607779" cy="0"/>
          </a:xfrm>
          <a:prstGeom prst="line">
            <a:avLst/>
          </a:prstGeom>
          <a:ln w="19050" cmpd="sng">
            <a:solidFill>
              <a:srgbClr val="FF0000"/>
            </a:solidFill>
          </a:ln>
        </p:spPr>
        <p:style>
          <a:lnRef idx="2">
            <a:schemeClr val="accent2"/>
          </a:lnRef>
          <a:fillRef idx="0">
            <a:schemeClr val="accent2"/>
          </a:fillRef>
          <a:effectRef idx="1">
            <a:schemeClr val="accent2"/>
          </a:effectRef>
          <a:fontRef idx="minor">
            <a:schemeClr val="tx1"/>
          </a:fontRef>
        </p:style>
      </p:cxnSp>
      <p:sp>
        <p:nvSpPr>
          <p:cNvPr id="2" name="Slide Number Placeholder 1">
            <a:extLst>
              <a:ext uri="{FF2B5EF4-FFF2-40B4-BE49-F238E27FC236}">
                <a16:creationId xmlns:a16="http://schemas.microsoft.com/office/drawing/2014/main" id="{7644BD62-3A07-48D8-9493-C6032E3AE56B}"/>
              </a:ext>
            </a:extLst>
          </p:cNvPr>
          <p:cNvSpPr>
            <a:spLocks noGrp="1"/>
          </p:cNvSpPr>
          <p:nvPr>
            <p:ph type="sldNum" sz="quarter" idx="12"/>
          </p:nvPr>
        </p:nvSpPr>
        <p:spPr>
          <a:xfrm>
            <a:off x="8610600" y="6356352"/>
            <a:ext cx="2743200" cy="365125"/>
          </a:xfrm>
          <a:prstGeom prst="rect">
            <a:avLst/>
          </a:prstGeom>
        </p:spPr>
        <p:txBody>
          <a:bodyPr vert="horz" lIns="91440" tIns="45720" rIns="91440" bIns="45720" rtlCol="0" anchor="ctr"/>
          <a:lstStyle>
            <a:defPPr>
              <a:defRPr lang="en-US"/>
            </a:defPPr>
            <a:lvl1pPr marL="0" algn="r" defTabSz="457200" rtl="0" eaLnBrk="1" fontAlgn="auto" latinLnBrk="0" hangingPunct="1">
              <a:spcBef>
                <a:spcPts val="0"/>
              </a:spcBef>
              <a:spcAft>
                <a:spcPts val="0"/>
              </a:spcAft>
              <a:defRPr sz="975"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24A09541-1089-4F0E-80C7-CCE8FDBBE460}" type="slidenum">
              <a:rPr lang="en-US" smtClean="0"/>
              <a:pPr>
                <a:defRPr/>
              </a:pPr>
              <a:t>5</a:t>
            </a:fld>
            <a:endParaRPr lang="en-US"/>
          </a:p>
        </p:txBody>
      </p:sp>
      <p:grpSp>
        <p:nvGrpSpPr>
          <p:cNvPr id="6" name="Group 5">
            <a:extLst>
              <a:ext uri="{FF2B5EF4-FFF2-40B4-BE49-F238E27FC236}">
                <a16:creationId xmlns:a16="http://schemas.microsoft.com/office/drawing/2014/main" id="{2A072AC1-D618-4F94-8B42-A476B76D4BC9}"/>
              </a:ext>
            </a:extLst>
          </p:cNvPr>
          <p:cNvGrpSpPr/>
          <p:nvPr/>
        </p:nvGrpSpPr>
        <p:grpSpPr>
          <a:xfrm>
            <a:off x="8604072" y="83735"/>
            <a:ext cx="1224139" cy="830666"/>
            <a:chOff x="4113212" y="214312"/>
            <a:chExt cx="2133600" cy="1447800"/>
          </a:xfrm>
        </p:grpSpPr>
        <p:sp>
          <p:nvSpPr>
            <p:cNvPr id="7" name="Rectangle 6">
              <a:extLst>
                <a:ext uri="{FF2B5EF4-FFF2-40B4-BE49-F238E27FC236}">
                  <a16:creationId xmlns:a16="http://schemas.microsoft.com/office/drawing/2014/main" id="{CCF5FBD9-9B25-45C3-83C7-CEF8352EE45C}"/>
                </a:ext>
              </a:extLst>
            </p:cNvPr>
            <p:cNvSpPr/>
            <p:nvPr/>
          </p:nvSpPr>
          <p:spPr bwMode="auto">
            <a:xfrm>
              <a:off x="4113212" y="214312"/>
              <a:ext cx="2133600" cy="14478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234950" marR="0" indent="-234950" algn="l" defTabSz="914400" rtl="0" eaLnBrk="0" fontAlgn="base" latinLnBrk="0" hangingPunct="0">
                <a:lnSpc>
                  <a:spcPct val="100000"/>
                </a:lnSpc>
                <a:spcBef>
                  <a:spcPct val="100000"/>
                </a:spcBef>
                <a:spcAft>
                  <a:spcPct val="0"/>
                </a:spcAft>
                <a:buClr>
                  <a:srgbClr val="0B1F65"/>
                </a:buClr>
                <a:buSzTx/>
                <a:buFont typeface="Webdings" pitchFamily="-112" charset="2"/>
                <a:buNone/>
                <a:tabLst/>
              </a:pPr>
              <a:endParaRPr kumimoji="0" lang="en-US" sz="1400" b="0" i="0" u="none" strike="noStrike" cap="none" normalizeH="0" baseline="0">
                <a:ln>
                  <a:noFill/>
                </a:ln>
                <a:solidFill>
                  <a:schemeClr val="tx1"/>
                </a:solidFill>
                <a:effectLst/>
                <a:latin typeface="Arial" pitchFamily="-112" charset="0"/>
              </a:endParaRPr>
            </a:p>
          </p:txBody>
        </p:sp>
        <p:pic>
          <p:nvPicPr>
            <p:cNvPr id="8" name="Picture 2" descr="Department of Health Care Finance">
              <a:extLst>
                <a:ext uri="{FF2B5EF4-FFF2-40B4-BE49-F238E27FC236}">
                  <a16:creationId xmlns:a16="http://schemas.microsoft.com/office/drawing/2014/main" id="{9C66A652-BD80-4E36-9CAE-9C3EA337FAA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65612" y="381000"/>
              <a:ext cx="1905000" cy="111442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65684952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072736" y="6064480"/>
            <a:ext cx="470534" cy="228600"/>
          </a:xfrm>
          <a:prstGeom prst="rect">
            <a:avLst/>
          </a:prstGeom>
        </p:spPr>
        <p:txBody>
          <a:bodyPr vert="horz" wrap="square" lIns="0" tIns="0" rIns="0" bIns="0" rtlCol="0">
            <a:spAutoFit/>
          </a:bodyPr>
          <a:lstStyle/>
          <a:p>
            <a:pPr fontAlgn="auto">
              <a:lnSpc>
                <a:spcPts val="1710"/>
              </a:lnSpc>
              <a:spcBef>
                <a:spcPts val="0"/>
              </a:spcBef>
              <a:spcAft>
                <a:spcPts val="0"/>
              </a:spcAft>
            </a:pPr>
            <a:r>
              <a:rPr sz="1800" spc="-5">
                <a:solidFill>
                  <a:prstClr val="black"/>
                </a:solidFill>
                <a:latin typeface="Calibri"/>
                <a:ea typeface="+mn-ea"/>
                <a:cs typeface="Calibri"/>
              </a:rPr>
              <a:t>D</a:t>
            </a:r>
            <a:r>
              <a:rPr sz="1800" spc="-40">
                <a:solidFill>
                  <a:prstClr val="black"/>
                </a:solidFill>
                <a:latin typeface="Calibri"/>
                <a:ea typeface="+mn-ea"/>
                <a:cs typeface="Calibri"/>
              </a:rPr>
              <a:t>r</a:t>
            </a:r>
            <a:r>
              <a:rPr sz="1800" spc="-10">
                <a:solidFill>
                  <a:prstClr val="black"/>
                </a:solidFill>
                <a:latin typeface="Calibri"/>
                <a:ea typeface="+mn-ea"/>
                <a:cs typeface="Calibri"/>
              </a:rPr>
              <a:t>a</a:t>
            </a:r>
            <a:r>
              <a:rPr sz="1800">
                <a:solidFill>
                  <a:prstClr val="black"/>
                </a:solidFill>
                <a:latin typeface="Calibri"/>
                <a:ea typeface="+mn-ea"/>
                <a:cs typeface="Calibri"/>
              </a:rPr>
              <a:t>ft</a:t>
            </a:r>
          </a:p>
        </p:txBody>
      </p:sp>
      <p:sp>
        <p:nvSpPr>
          <p:cNvPr id="3" name="object 3"/>
          <p:cNvSpPr/>
          <p:nvPr/>
        </p:nvSpPr>
        <p:spPr>
          <a:xfrm>
            <a:off x="2898584" y="6024372"/>
            <a:ext cx="843280" cy="368935"/>
          </a:xfrm>
          <a:custGeom>
            <a:avLst/>
            <a:gdLst/>
            <a:ahLst/>
            <a:cxnLst/>
            <a:rect l="l" t="t" r="r" b="b"/>
            <a:pathLst>
              <a:path w="843279" h="368935">
                <a:moveTo>
                  <a:pt x="0" y="0"/>
                </a:moveTo>
                <a:lnTo>
                  <a:pt x="842772" y="0"/>
                </a:lnTo>
                <a:lnTo>
                  <a:pt x="842772" y="368807"/>
                </a:lnTo>
                <a:lnTo>
                  <a:pt x="0" y="368807"/>
                </a:lnTo>
                <a:lnTo>
                  <a:pt x="0" y="0"/>
                </a:lnTo>
                <a:close/>
              </a:path>
            </a:pathLst>
          </a:custGeom>
          <a:solidFill>
            <a:srgbClr val="FFFFFF"/>
          </a:solidFill>
        </p:spPr>
        <p:txBody>
          <a:bodyPr wrap="square" lIns="0" tIns="0" rIns="0" bIns="0" rtlCol="0"/>
          <a:lstStyle/>
          <a:p>
            <a:pPr fontAlgn="auto">
              <a:spcBef>
                <a:spcPts val="0"/>
              </a:spcBef>
              <a:spcAft>
                <a:spcPts val="0"/>
              </a:spcAft>
            </a:pPr>
            <a:endParaRPr sz="1800">
              <a:solidFill>
                <a:prstClr val="black"/>
              </a:solidFill>
              <a:latin typeface="Calibri"/>
              <a:ea typeface="+mn-ea"/>
            </a:endParaRPr>
          </a:p>
        </p:txBody>
      </p:sp>
      <p:sp>
        <p:nvSpPr>
          <p:cNvPr id="4" name="object 4"/>
          <p:cNvSpPr txBox="1">
            <a:spLocks noGrp="1"/>
          </p:cNvSpPr>
          <p:nvPr>
            <p:ph type="title"/>
          </p:nvPr>
        </p:nvSpPr>
        <p:spPr>
          <a:xfrm>
            <a:off x="832704" y="372839"/>
            <a:ext cx="6356350" cy="513715"/>
          </a:xfrm>
          <a:prstGeom prst="rect">
            <a:avLst/>
          </a:prstGeom>
        </p:spPr>
        <p:txBody>
          <a:bodyPr vert="horz" wrap="square" lIns="0" tIns="13335" rIns="0" bIns="0" rtlCol="0">
            <a:spAutoFit/>
          </a:bodyPr>
          <a:lstStyle/>
          <a:p>
            <a:pPr marL="12700">
              <a:spcBef>
                <a:spcPts val="105"/>
              </a:spcBef>
            </a:pPr>
            <a:r>
              <a:rPr spc="-5"/>
              <a:t>Claims </a:t>
            </a:r>
            <a:r>
              <a:rPr spc="-10"/>
              <a:t>Submission/Timely</a:t>
            </a:r>
            <a:r>
              <a:rPr spc="-50"/>
              <a:t> </a:t>
            </a:r>
            <a:r>
              <a:rPr spc="-5"/>
              <a:t>Filing</a:t>
            </a: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25400" fontAlgn="auto">
              <a:spcBef>
                <a:spcPts val="0"/>
              </a:spcBef>
              <a:spcAft>
                <a:spcPts val="0"/>
              </a:spcAft>
            </a:pPr>
            <a:fld id="{81D60167-4931-47E6-BA6A-407CBD079E47}" type="slidenum">
              <a:rPr spc="-5" dirty="0">
                <a:ea typeface="+mn-ea"/>
              </a:rPr>
              <a:pPr marL="25400" fontAlgn="auto">
                <a:spcBef>
                  <a:spcPts val="0"/>
                </a:spcBef>
                <a:spcAft>
                  <a:spcPts val="0"/>
                </a:spcAft>
              </a:pPr>
              <a:t>59</a:t>
            </a:fld>
            <a:endParaRPr spc="-5">
              <a:ea typeface="+mn-ea"/>
            </a:endParaRPr>
          </a:p>
        </p:txBody>
      </p:sp>
      <p:sp>
        <p:nvSpPr>
          <p:cNvPr id="5" name="object 5"/>
          <p:cNvSpPr txBox="1"/>
          <p:nvPr/>
        </p:nvSpPr>
        <p:spPr>
          <a:xfrm>
            <a:off x="848770" y="1138078"/>
            <a:ext cx="6438265" cy="3620735"/>
          </a:xfrm>
          <a:prstGeom prst="rect">
            <a:avLst/>
          </a:prstGeom>
        </p:spPr>
        <p:txBody>
          <a:bodyPr vert="horz" wrap="square" lIns="0" tIns="12700" rIns="0" bIns="0" rtlCol="0">
            <a:spAutoFit/>
          </a:bodyPr>
          <a:lstStyle/>
          <a:p>
            <a:pPr marL="355600" indent="-342900" fontAlgn="auto">
              <a:spcBef>
                <a:spcPts val="100"/>
              </a:spcBef>
              <a:spcAft>
                <a:spcPts val="0"/>
              </a:spcAft>
              <a:buFont typeface="Wingdings"/>
              <a:buChar char=""/>
              <a:tabLst>
                <a:tab pos="354965" algn="l"/>
                <a:tab pos="355600" algn="l"/>
              </a:tabLst>
            </a:pPr>
            <a:r>
              <a:rPr sz="1800" b="1" spc="-5">
                <a:solidFill>
                  <a:srgbClr val="002664"/>
                </a:solidFill>
                <a:latin typeface="Arial"/>
                <a:ea typeface="+mn-ea"/>
                <a:cs typeface="Arial"/>
              </a:rPr>
              <a:t>Submit claims </a:t>
            </a:r>
            <a:r>
              <a:rPr sz="1800" b="1">
                <a:solidFill>
                  <a:srgbClr val="002664"/>
                </a:solidFill>
                <a:latin typeface="Arial"/>
                <a:ea typeface="+mn-ea"/>
                <a:cs typeface="Arial"/>
              </a:rPr>
              <a:t>within </a:t>
            </a:r>
            <a:r>
              <a:rPr sz="1800" b="1" spc="-10">
                <a:solidFill>
                  <a:srgbClr val="002664"/>
                </a:solidFill>
                <a:latin typeface="Arial"/>
                <a:ea typeface="+mn-ea"/>
                <a:cs typeface="Arial"/>
              </a:rPr>
              <a:t>365 days </a:t>
            </a:r>
            <a:r>
              <a:rPr sz="1800" b="1">
                <a:solidFill>
                  <a:srgbClr val="002664"/>
                </a:solidFill>
                <a:latin typeface="Arial"/>
                <a:ea typeface="+mn-ea"/>
                <a:cs typeface="Arial"/>
              </a:rPr>
              <a:t>of</a:t>
            </a:r>
            <a:r>
              <a:rPr sz="1800" b="1" spc="-10">
                <a:solidFill>
                  <a:srgbClr val="002664"/>
                </a:solidFill>
                <a:latin typeface="Arial"/>
                <a:ea typeface="+mn-ea"/>
                <a:cs typeface="Arial"/>
              </a:rPr>
              <a:t> </a:t>
            </a:r>
            <a:r>
              <a:rPr sz="1800" b="1" spc="-5">
                <a:solidFill>
                  <a:srgbClr val="002664"/>
                </a:solidFill>
                <a:latin typeface="Arial"/>
                <a:ea typeface="+mn-ea"/>
                <a:cs typeface="Arial"/>
              </a:rPr>
              <a:t>DOS</a:t>
            </a:r>
            <a:endParaRPr sz="1800">
              <a:solidFill>
                <a:prstClr val="black"/>
              </a:solidFill>
              <a:latin typeface="Arial"/>
              <a:ea typeface="+mn-ea"/>
              <a:cs typeface="Arial"/>
            </a:endParaRPr>
          </a:p>
          <a:p>
            <a:pPr fontAlgn="auto">
              <a:spcBef>
                <a:spcPts val="15"/>
              </a:spcBef>
              <a:spcAft>
                <a:spcPts val="0"/>
              </a:spcAft>
              <a:buClr>
                <a:srgbClr val="002664"/>
              </a:buClr>
              <a:buFont typeface="Wingdings"/>
              <a:buChar char=""/>
            </a:pPr>
            <a:endParaRPr sz="1550">
              <a:solidFill>
                <a:prstClr val="black"/>
              </a:solidFill>
              <a:latin typeface="Times New Roman"/>
              <a:ea typeface="+mn-ea"/>
              <a:cs typeface="Times New Roman"/>
            </a:endParaRPr>
          </a:p>
          <a:p>
            <a:pPr marL="355600" indent="-342900" fontAlgn="auto">
              <a:spcBef>
                <a:spcPts val="0"/>
              </a:spcBef>
              <a:spcAft>
                <a:spcPts val="0"/>
              </a:spcAft>
              <a:buFont typeface="Wingdings"/>
              <a:buChar char=""/>
              <a:tabLst>
                <a:tab pos="354965" algn="l"/>
                <a:tab pos="355600" algn="l"/>
              </a:tabLst>
            </a:pPr>
            <a:r>
              <a:rPr sz="1800" b="1" spc="-5">
                <a:solidFill>
                  <a:srgbClr val="002664"/>
                </a:solidFill>
                <a:latin typeface="Arial"/>
                <a:ea typeface="+mn-ea"/>
                <a:cs typeface="Arial"/>
              </a:rPr>
              <a:t>Submit paper claims using </a:t>
            </a:r>
            <a:r>
              <a:rPr sz="1800" b="1">
                <a:solidFill>
                  <a:srgbClr val="002664"/>
                </a:solidFill>
                <a:latin typeface="Arial"/>
                <a:ea typeface="+mn-ea"/>
                <a:cs typeface="Arial"/>
              </a:rPr>
              <a:t>the </a:t>
            </a:r>
            <a:r>
              <a:rPr sz="1800" b="1" spc="-15">
                <a:solidFill>
                  <a:srgbClr val="002664"/>
                </a:solidFill>
                <a:latin typeface="Arial"/>
                <a:ea typeface="+mn-ea"/>
                <a:cs typeface="Arial"/>
              </a:rPr>
              <a:t>revised </a:t>
            </a:r>
            <a:r>
              <a:rPr sz="1800" b="1" spc="-10">
                <a:solidFill>
                  <a:srgbClr val="002664"/>
                </a:solidFill>
                <a:latin typeface="Arial"/>
                <a:ea typeface="+mn-ea"/>
                <a:cs typeface="Arial"/>
              </a:rPr>
              <a:t>1500 </a:t>
            </a:r>
            <a:r>
              <a:rPr sz="1800" b="1" spc="-5">
                <a:solidFill>
                  <a:srgbClr val="002664"/>
                </a:solidFill>
                <a:latin typeface="Arial"/>
                <a:ea typeface="+mn-ea"/>
                <a:cs typeface="Arial"/>
              </a:rPr>
              <a:t>Claim</a:t>
            </a:r>
            <a:r>
              <a:rPr sz="1800" b="1" spc="60">
                <a:solidFill>
                  <a:srgbClr val="002664"/>
                </a:solidFill>
                <a:latin typeface="Arial"/>
                <a:ea typeface="+mn-ea"/>
                <a:cs typeface="Arial"/>
              </a:rPr>
              <a:t> </a:t>
            </a:r>
            <a:r>
              <a:rPr sz="1800" b="1" spc="-5">
                <a:solidFill>
                  <a:srgbClr val="002664"/>
                </a:solidFill>
                <a:latin typeface="Arial"/>
                <a:ea typeface="+mn-ea"/>
                <a:cs typeface="Arial"/>
              </a:rPr>
              <a:t>Form</a:t>
            </a:r>
            <a:endParaRPr sz="1800">
              <a:solidFill>
                <a:prstClr val="black"/>
              </a:solidFill>
              <a:latin typeface="Arial"/>
              <a:ea typeface="+mn-ea"/>
              <a:cs typeface="Arial"/>
            </a:endParaRPr>
          </a:p>
          <a:p>
            <a:pPr fontAlgn="auto">
              <a:spcBef>
                <a:spcPts val="20"/>
              </a:spcBef>
              <a:spcAft>
                <a:spcPts val="0"/>
              </a:spcAft>
              <a:buClr>
                <a:srgbClr val="002664"/>
              </a:buClr>
              <a:buFont typeface="Wingdings"/>
              <a:buChar char=""/>
            </a:pPr>
            <a:endParaRPr sz="1550">
              <a:solidFill>
                <a:prstClr val="black"/>
              </a:solidFill>
              <a:latin typeface="Times New Roman"/>
              <a:ea typeface="+mn-ea"/>
              <a:cs typeface="Times New Roman"/>
            </a:endParaRPr>
          </a:p>
          <a:p>
            <a:pPr marL="756285" lvl="1" indent="-286385" fontAlgn="auto">
              <a:spcBef>
                <a:spcPts val="0"/>
              </a:spcBef>
              <a:spcAft>
                <a:spcPts val="0"/>
              </a:spcAft>
              <a:buFontTx/>
              <a:buChar char="•"/>
              <a:tabLst>
                <a:tab pos="756285" algn="l"/>
                <a:tab pos="756920" algn="l"/>
                <a:tab pos="5252085" algn="l"/>
              </a:tabLst>
            </a:pPr>
            <a:r>
              <a:rPr sz="1800" spc="-10">
                <a:solidFill>
                  <a:srgbClr val="002664"/>
                </a:solidFill>
                <a:latin typeface="Arial"/>
                <a:ea typeface="+mn-ea"/>
                <a:cs typeface="Arial"/>
              </a:rPr>
              <a:t>Refer </a:t>
            </a:r>
            <a:r>
              <a:rPr sz="1800">
                <a:solidFill>
                  <a:srgbClr val="002664"/>
                </a:solidFill>
                <a:latin typeface="Arial"/>
                <a:ea typeface="+mn-ea"/>
                <a:cs typeface="Arial"/>
              </a:rPr>
              <a:t>to </a:t>
            </a:r>
            <a:r>
              <a:rPr sz="1800" spc="-5">
                <a:solidFill>
                  <a:srgbClr val="002664"/>
                </a:solidFill>
                <a:latin typeface="Arial"/>
                <a:ea typeface="+mn-ea"/>
                <a:cs typeface="Arial"/>
              </a:rPr>
              <a:t>the NUCC </a:t>
            </a:r>
            <a:r>
              <a:rPr sz="1800" spc="-10">
                <a:solidFill>
                  <a:srgbClr val="002664"/>
                </a:solidFill>
                <a:latin typeface="Arial"/>
                <a:ea typeface="+mn-ea"/>
                <a:cs typeface="Arial"/>
              </a:rPr>
              <a:t>website</a:t>
            </a:r>
            <a:r>
              <a:rPr sz="1800" spc="100">
                <a:solidFill>
                  <a:srgbClr val="002664"/>
                </a:solidFill>
                <a:latin typeface="Arial"/>
                <a:ea typeface="+mn-ea"/>
                <a:cs typeface="Arial"/>
              </a:rPr>
              <a:t> </a:t>
            </a:r>
            <a:r>
              <a:rPr sz="1800" spc="-5">
                <a:solidFill>
                  <a:srgbClr val="002664"/>
                </a:solidFill>
                <a:latin typeface="Arial"/>
                <a:ea typeface="+mn-ea"/>
                <a:cs typeface="Arial"/>
              </a:rPr>
              <a:t>for</a:t>
            </a:r>
            <a:r>
              <a:rPr sz="1800" spc="10">
                <a:solidFill>
                  <a:srgbClr val="002664"/>
                </a:solidFill>
                <a:latin typeface="Arial"/>
                <a:ea typeface="+mn-ea"/>
                <a:cs typeface="Arial"/>
              </a:rPr>
              <a:t> </a:t>
            </a:r>
            <a:r>
              <a:rPr sz="1800" spc="-5">
                <a:solidFill>
                  <a:srgbClr val="002664"/>
                </a:solidFill>
                <a:latin typeface="Arial"/>
                <a:ea typeface="+mn-ea"/>
                <a:cs typeface="Arial"/>
              </a:rPr>
              <a:t>instructions:	</a:t>
            </a:r>
            <a:r>
              <a:rPr sz="1800" u="heavy" spc="-5">
                <a:solidFill>
                  <a:srgbClr val="0000FF"/>
                </a:solidFill>
                <a:uFill>
                  <a:solidFill>
                    <a:srgbClr val="0000FF"/>
                  </a:solidFill>
                </a:uFill>
                <a:latin typeface="Arial"/>
                <a:ea typeface="+mn-ea"/>
                <a:cs typeface="Arial"/>
              </a:rPr>
              <a:t>NUCC.org</a:t>
            </a:r>
            <a:endParaRPr sz="1800">
              <a:solidFill>
                <a:prstClr val="black"/>
              </a:solidFill>
              <a:latin typeface="Arial"/>
              <a:ea typeface="+mn-ea"/>
              <a:cs typeface="Arial"/>
            </a:endParaRPr>
          </a:p>
          <a:p>
            <a:pPr lvl="1" fontAlgn="auto">
              <a:spcBef>
                <a:spcPts val="15"/>
              </a:spcBef>
              <a:spcAft>
                <a:spcPts val="0"/>
              </a:spcAft>
              <a:buClr>
                <a:srgbClr val="002664"/>
              </a:buClr>
              <a:buFont typeface="Arial"/>
              <a:buChar char="•"/>
            </a:pPr>
            <a:endParaRPr sz="1550">
              <a:solidFill>
                <a:prstClr val="black"/>
              </a:solidFill>
              <a:latin typeface="Times New Roman"/>
              <a:ea typeface="+mn-ea"/>
              <a:cs typeface="Times New Roman"/>
            </a:endParaRPr>
          </a:p>
          <a:p>
            <a:pPr marL="355600" indent="-342900" fontAlgn="auto">
              <a:spcBef>
                <a:spcPts val="0"/>
              </a:spcBef>
              <a:spcAft>
                <a:spcPts val="0"/>
              </a:spcAft>
              <a:buFont typeface="Wingdings"/>
              <a:buChar char=""/>
              <a:tabLst>
                <a:tab pos="354965" algn="l"/>
                <a:tab pos="355600" algn="l"/>
              </a:tabLst>
            </a:pPr>
            <a:r>
              <a:rPr sz="1800" b="1" spc="-5">
                <a:solidFill>
                  <a:srgbClr val="002664"/>
                </a:solidFill>
                <a:latin typeface="Arial"/>
                <a:ea typeface="+mn-ea"/>
                <a:cs typeface="Arial"/>
              </a:rPr>
              <a:t>Claims</a:t>
            </a:r>
            <a:r>
              <a:rPr sz="1800" b="1" spc="-70">
                <a:solidFill>
                  <a:srgbClr val="002664"/>
                </a:solidFill>
                <a:latin typeface="Arial"/>
                <a:ea typeface="+mn-ea"/>
                <a:cs typeface="Arial"/>
              </a:rPr>
              <a:t> </a:t>
            </a:r>
            <a:r>
              <a:rPr sz="1800" b="1" spc="-15">
                <a:solidFill>
                  <a:srgbClr val="002664"/>
                </a:solidFill>
                <a:latin typeface="Arial"/>
                <a:ea typeface="+mn-ea"/>
                <a:cs typeface="Arial"/>
              </a:rPr>
              <a:t>Address</a:t>
            </a:r>
            <a:endParaRPr sz="1800">
              <a:solidFill>
                <a:prstClr val="black"/>
              </a:solidFill>
              <a:latin typeface="Arial"/>
              <a:ea typeface="+mn-ea"/>
              <a:cs typeface="Arial"/>
            </a:endParaRPr>
          </a:p>
          <a:p>
            <a:pPr marL="1841500" marR="983615" fontAlgn="auto">
              <a:lnSpc>
                <a:spcPct val="147800"/>
              </a:lnSpc>
              <a:spcBef>
                <a:spcPts val="1200"/>
              </a:spcBef>
              <a:spcAft>
                <a:spcPts val="0"/>
              </a:spcAft>
            </a:pPr>
            <a:r>
              <a:rPr sz="1800" spc="-5">
                <a:solidFill>
                  <a:srgbClr val="002664"/>
                </a:solidFill>
                <a:latin typeface="Arial"/>
                <a:ea typeface="+mn-ea"/>
                <a:cs typeface="Arial"/>
              </a:rPr>
              <a:t>MFC-DC Claims Processing </a:t>
            </a:r>
            <a:r>
              <a:rPr sz="1800" spc="-10">
                <a:solidFill>
                  <a:srgbClr val="002664"/>
                </a:solidFill>
                <a:latin typeface="Arial"/>
                <a:ea typeface="+mn-ea"/>
                <a:cs typeface="Arial"/>
              </a:rPr>
              <a:t>Center  </a:t>
            </a:r>
            <a:r>
              <a:rPr sz="1800">
                <a:solidFill>
                  <a:srgbClr val="002664"/>
                </a:solidFill>
                <a:latin typeface="Arial"/>
                <a:ea typeface="+mn-ea"/>
                <a:cs typeface="Arial"/>
              </a:rPr>
              <a:t>PO </a:t>
            </a:r>
            <a:r>
              <a:rPr sz="1800" spc="-5">
                <a:solidFill>
                  <a:srgbClr val="002664"/>
                </a:solidFill>
                <a:latin typeface="Arial"/>
                <a:ea typeface="+mn-ea"/>
                <a:cs typeface="Arial"/>
              </a:rPr>
              <a:t>Box</a:t>
            </a:r>
            <a:r>
              <a:rPr sz="1800" spc="-10">
                <a:solidFill>
                  <a:srgbClr val="002664"/>
                </a:solidFill>
                <a:latin typeface="Arial"/>
                <a:ea typeface="+mn-ea"/>
                <a:cs typeface="Arial"/>
              </a:rPr>
              <a:t> </a:t>
            </a:r>
            <a:r>
              <a:rPr sz="1800" spc="-15">
                <a:solidFill>
                  <a:srgbClr val="002664"/>
                </a:solidFill>
                <a:latin typeface="Arial"/>
                <a:ea typeface="+mn-ea"/>
                <a:cs typeface="Arial"/>
              </a:rPr>
              <a:t>1624</a:t>
            </a:r>
            <a:endParaRPr sz="1800">
              <a:solidFill>
                <a:prstClr val="black"/>
              </a:solidFill>
              <a:latin typeface="Arial"/>
              <a:ea typeface="+mn-ea"/>
              <a:cs typeface="Arial"/>
            </a:endParaRPr>
          </a:p>
          <a:p>
            <a:pPr marL="1841500" fontAlgn="auto">
              <a:spcBef>
                <a:spcPts val="1030"/>
              </a:spcBef>
              <a:spcAft>
                <a:spcPts val="0"/>
              </a:spcAft>
            </a:pPr>
            <a:r>
              <a:rPr sz="1800" spc="-10">
                <a:solidFill>
                  <a:srgbClr val="002664"/>
                </a:solidFill>
                <a:latin typeface="Arial"/>
                <a:ea typeface="+mn-ea"/>
                <a:cs typeface="Arial"/>
              </a:rPr>
              <a:t>Milwaukee, </a:t>
            </a:r>
            <a:r>
              <a:rPr sz="1800">
                <a:solidFill>
                  <a:srgbClr val="002664"/>
                </a:solidFill>
                <a:latin typeface="Arial"/>
                <a:ea typeface="+mn-ea"/>
                <a:cs typeface="Arial"/>
              </a:rPr>
              <a:t>WI</a:t>
            </a:r>
            <a:r>
              <a:rPr sz="1800" spc="65">
                <a:solidFill>
                  <a:srgbClr val="002664"/>
                </a:solidFill>
                <a:latin typeface="Arial"/>
                <a:ea typeface="+mn-ea"/>
                <a:cs typeface="Arial"/>
              </a:rPr>
              <a:t> </a:t>
            </a:r>
            <a:r>
              <a:rPr sz="1800" spc="-15">
                <a:solidFill>
                  <a:srgbClr val="002664"/>
                </a:solidFill>
                <a:latin typeface="Arial"/>
                <a:ea typeface="+mn-ea"/>
                <a:cs typeface="Arial"/>
              </a:rPr>
              <a:t>53201</a:t>
            </a:r>
            <a:endParaRPr sz="1800">
              <a:solidFill>
                <a:prstClr val="black"/>
              </a:solidFill>
              <a:latin typeface="Arial"/>
              <a:ea typeface="+mn-ea"/>
              <a:cs typeface="Arial"/>
            </a:endParaRPr>
          </a:p>
          <a:p>
            <a:pPr marL="1841500" fontAlgn="auto">
              <a:spcBef>
                <a:spcPts val="1035"/>
              </a:spcBef>
              <a:spcAft>
                <a:spcPts val="0"/>
              </a:spcAft>
              <a:tabLst>
                <a:tab pos="2691765" algn="l"/>
              </a:tabLst>
            </a:pPr>
            <a:r>
              <a:rPr sz="1800" spc="-10">
                <a:solidFill>
                  <a:srgbClr val="002664"/>
                </a:solidFill>
                <a:latin typeface="Arial"/>
                <a:ea typeface="+mn-ea"/>
                <a:cs typeface="Arial"/>
              </a:rPr>
              <a:t>Phone:	800-261-3371</a:t>
            </a:r>
            <a:endParaRPr sz="1800">
              <a:solidFill>
                <a:prstClr val="black"/>
              </a:solidFill>
              <a:latin typeface="Arial"/>
              <a:ea typeface="+mn-ea"/>
              <a:cs typeface="Arial"/>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072736" y="6064480"/>
            <a:ext cx="470534" cy="228600"/>
          </a:xfrm>
          <a:prstGeom prst="rect">
            <a:avLst/>
          </a:prstGeom>
        </p:spPr>
        <p:txBody>
          <a:bodyPr vert="horz" wrap="square" lIns="0" tIns="0" rIns="0" bIns="0" rtlCol="0">
            <a:spAutoFit/>
          </a:bodyPr>
          <a:lstStyle/>
          <a:p>
            <a:pPr fontAlgn="auto">
              <a:lnSpc>
                <a:spcPts val="1710"/>
              </a:lnSpc>
              <a:spcBef>
                <a:spcPts val="0"/>
              </a:spcBef>
              <a:spcAft>
                <a:spcPts val="0"/>
              </a:spcAft>
            </a:pPr>
            <a:r>
              <a:rPr sz="1800" spc="-5">
                <a:solidFill>
                  <a:prstClr val="black"/>
                </a:solidFill>
                <a:latin typeface="Calibri"/>
                <a:ea typeface="+mn-ea"/>
                <a:cs typeface="Calibri"/>
              </a:rPr>
              <a:t>D</a:t>
            </a:r>
            <a:r>
              <a:rPr sz="1800" spc="-40">
                <a:solidFill>
                  <a:prstClr val="black"/>
                </a:solidFill>
                <a:latin typeface="Calibri"/>
                <a:ea typeface="+mn-ea"/>
                <a:cs typeface="Calibri"/>
              </a:rPr>
              <a:t>r</a:t>
            </a:r>
            <a:r>
              <a:rPr sz="1800" spc="-10">
                <a:solidFill>
                  <a:prstClr val="black"/>
                </a:solidFill>
                <a:latin typeface="Calibri"/>
                <a:ea typeface="+mn-ea"/>
                <a:cs typeface="Calibri"/>
              </a:rPr>
              <a:t>a</a:t>
            </a:r>
            <a:r>
              <a:rPr sz="1800">
                <a:solidFill>
                  <a:prstClr val="black"/>
                </a:solidFill>
                <a:latin typeface="Calibri"/>
                <a:ea typeface="+mn-ea"/>
                <a:cs typeface="Calibri"/>
              </a:rPr>
              <a:t>ft</a:t>
            </a:r>
          </a:p>
        </p:txBody>
      </p:sp>
      <p:sp>
        <p:nvSpPr>
          <p:cNvPr id="3" name="object 3"/>
          <p:cNvSpPr/>
          <p:nvPr/>
        </p:nvSpPr>
        <p:spPr>
          <a:xfrm>
            <a:off x="2898584" y="6024372"/>
            <a:ext cx="843280" cy="368935"/>
          </a:xfrm>
          <a:custGeom>
            <a:avLst/>
            <a:gdLst/>
            <a:ahLst/>
            <a:cxnLst/>
            <a:rect l="l" t="t" r="r" b="b"/>
            <a:pathLst>
              <a:path w="843279" h="368935">
                <a:moveTo>
                  <a:pt x="0" y="0"/>
                </a:moveTo>
                <a:lnTo>
                  <a:pt x="842772" y="0"/>
                </a:lnTo>
                <a:lnTo>
                  <a:pt x="842772" y="368807"/>
                </a:lnTo>
                <a:lnTo>
                  <a:pt x="0" y="368807"/>
                </a:lnTo>
                <a:lnTo>
                  <a:pt x="0" y="0"/>
                </a:lnTo>
                <a:close/>
              </a:path>
            </a:pathLst>
          </a:custGeom>
          <a:solidFill>
            <a:srgbClr val="FFFFFF"/>
          </a:solidFill>
        </p:spPr>
        <p:txBody>
          <a:bodyPr wrap="square" lIns="0" tIns="0" rIns="0" bIns="0" rtlCol="0"/>
          <a:lstStyle/>
          <a:p>
            <a:pPr fontAlgn="auto">
              <a:spcBef>
                <a:spcPts val="0"/>
              </a:spcBef>
              <a:spcAft>
                <a:spcPts val="0"/>
              </a:spcAft>
            </a:pPr>
            <a:endParaRPr sz="1800">
              <a:solidFill>
                <a:prstClr val="black"/>
              </a:solidFill>
              <a:latin typeface="Calibri"/>
              <a:ea typeface="+mn-ea"/>
            </a:endParaRPr>
          </a:p>
        </p:txBody>
      </p:sp>
      <p:sp>
        <p:nvSpPr>
          <p:cNvPr id="4" name="object 4"/>
          <p:cNvSpPr txBox="1">
            <a:spLocks noGrp="1"/>
          </p:cNvSpPr>
          <p:nvPr>
            <p:ph type="title"/>
          </p:nvPr>
        </p:nvSpPr>
        <p:spPr>
          <a:xfrm>
            <a:off x="823913" y="241808"/>
            <a:ext cx="6578600" cy="574040"/>
          </a:xfrm>
          <a:prstGeom prst="rect">
            <a:avLst/>
          </a:prstGeom>
        </p:spPr>
        <p:txBody>
          <a:bodyPr vert="horz" wrap="square" lIns="0" tIns="12700" rIns="0" bIns="0" rtlCol="0">
            <a:spAutoFit/>
          </a:bodyPr>
          <a:lstStyle/>
          <a:p>
            <a:pPr marL="12700">
              <a:spcBef>
                <a:spcPts val="100"/>
              </a:spcBef>
            </a:pPr>
            <a:r>
              <a:rPr sz="3600" spc="-5"/>
              <a:t>Electronic Claims</a:t>
            </a:r>
            <a:r>
              <a:rPr sz="3600" spc="-45"/>
              <a:t> </a:t>
            </a:r>
            <a:r>
              <a:rPr sz="3600" spc="-5"/>
              <a:t>Submission</a:t>
            </a:r>
            <a:endParaRPr sz="3600"/>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25400" fontAlgn="auto">
              <a:spcBef>
                <a:spcPts val="0"/>
              </a:spcBef>
              <a:spcAft>
                <a:spcPts val="0"/>
              </a:spcAft>
            </a:pPr>
            <a:fld id="{81D60167-4931-47E6-BA6A-407CBD079E47}" type="slidenum">
              <a:rPr spc="-5" dirty="0">
                <a:ea typeface="+mn-ea"/>
              </a:rPr>
              <a:pPr marL="25400" fontAlgn="auto">
                <a:spcBef>
                  <a:spcPts val="0"/>
                </a:spcBef>
                <a:spcAft>
                  <a:spcPts val="0"/>
                </a:spcAft>
              </a:pPr>
              <a:t>60</a:t>
            </a:fld>
            <a:endParaRPr spc="-5">
              <a:ea typeface="+mn-ea"/>
            </a:endParaRPr>
          </a:p>
        </p:txBody>
      </p:sp>
      <p:sp>
        <p:nvSpPr>
          <p:cNvPr id="5" name="object 5"/>
          <p:cNvSpPr txBox="1"/>
          <p:nvPr/>
        </p:nvSpPr>
        <p:spPr>
          <a:xfrm>
            <a:off x="823912" y="1287882"/>
            <a:ext cx="7923530" cy="3220085"/>
          </a:xfrm>
          <a:prstGeom prst="rect">
            <a:avLst/>
          </a:prstGeom>
        </p:spPr>
        <p:txBody>
          <a:bodyPr vert="horz" wrap="square" lIns="0" tIns="241300" rIns="0" bIns="0" rtlCol="0">
            <a:spAutoFit/>
          </a:bodyPr>
          <a:lstStyle/>
          <a:p>
            <a:pPr marL="469900" indent="-457200" fontAlgn="auto">
              <a:spcBef>
                <a:spcPts val="1900"/>
              </a:spcBef>
              <a:spcAft>
                <a:spcPts val="0"/>
              </a:spcAft>
              <a:buFont typeface="Wingdings"/>
              <a:buChar char=""/>
              <a:tabLst>
                <a:tab pos="469900" algn="l"/>
              </a:tabLst>
            </a:pPr>
            <a:r>
              <a:rPr sz="3200" spc="-5">
                <a:solidFill>
                  <a:srgbClr val="002664"/>
                </a:solidFill>
                <a:latin typeface="Arial"/>
                <a:ea typeface="+mn-ea"/>
                <a:cs typeface="Arial"/>
              </a:rPr>
              <a:t>Submit claims</a:t>
            </a:r>
            <a:r>
              <a:rPr sz="3200" spc="-15">
                <a:solidFill>
                  <a:srgbClr val="002664"/>
                </a:solidFill>
                <a:latin typeface="Arial"/>
                <a:ea typeface="+mn-ea"/>
                <a:cs typeface="Arial"/>
              </a:rPr>
              <a:t> </a:t>
            </a:r>
            <a:r>
              <a:rPr sz="3200" spc="-5">
                <a:solidFill>
                  <a:srgbClr val="002664"/>
                </a:solidFill>
                <a:latin typeface="Arial"/>
                <a:ea typeface="+mn-ea"/>
                <a:cs typeface="Arial"/>
              </a:rPr>
              <a:t>electronically</a:t>
            </a:r>
            <a:endParaRPr sz="3200">
              <a:solidFill>
                <a:prstClr val="black"/>
              </a:solidFill>
              <a:latin typeface="Arial"/>
              <a:ea typeface="+mn-ea"/>
              <a:cs typeface="Arial"/>
            </a:endParaRPr>
          </a:p>
          <a:p>
            <a:pPr marL="469900" marR="5080" indent="-457200" fontAlgn="auto">
              <a:lnSpc>
                <a:spcPts val="3070"/>
              </a:lnSpc>
              <a:spcBef>
                <a:spcPts val="2540"/>
              </a:spcBef>
              <a:spcAft>
                <a:spcPts val="0"/>
              </a:spcAft>
              <a:buFont typeface="Wingdings"/>
              <a:buChar char=""/>
              <a:tabLst>
                <a:tab pos="469900" algn="l"/>
              </a:tabLst>
            </a:pPr>
            <a:r>
              <a:rPr sz="3200" spc="-5">
                <a:solidFill>
                  <a:srgbClr val="002664"/>
                </a:solidFill>
                <a:latin typeface="Arial"/>
                <a:ea typeface="+mn-ea"/>
                <a:cs typeface="Arial"/>
              </a:rPr>
              <a:t>Submit professional or institutional claims  </a:t>
            </a:r>
            <a:r>
              <a:rPr sz="3200">
                <a:solidFill>
                  <a:srgbClr val="002664"/>
                </a:solidFill>
                <a:latin typeface="Arial"/>
                <a:ea typeface="+mn-ea"/>
                <a:cs typeface="Arial"/>
              </a:rPr>
              <a:t>via</a:t>
            </a:r>
            <a:r>
              <a:rPr sz="3200" spc="-15">
                <a:solidFill>
                  <a:srgbClr val="002664"/>
                </a:solidFill>
                <a:latin typeface="Arial"/>
                <a:ea typeface="+mn-ea"/>
                <a:cs typeface="Arial"/>
              </a:rPr>
              <a:t> </a:t>
            </a:r>
            <a:r>
              <a:rPr sz="3200" spc="-10">
                <a:solidFill>
                  <a:srgbClr val="002664"/>
                </a:solidFill>
                <a:latin typeface="Arial"/>
                <a:ea typeface="+mn-ea"/>
                <a:cs typeface="Arial"/>
              </a:rPr>
              <a:t>837</a:t>
            </a:r>
            <a:endParaRPr sz="3200">
              <a:solidFill>
                <a:prstClr val="black"/>
              </a:solidFill>
              <a:latin typeface="Arial"/>
              <a:ea typeface="+mn-ea"/>
              <a:cs typeface="Arial"/>
            </a:endParaRPr>
          </a:p>
          <a:p>
            <a:pPr marL="870585" lvl="1" indent="-457200" fontAlgn="auto">
              <a:spcBef>
                <a:spcPts val="1845"/>
              </a:spcBef>
              <a:spcAft>
                <a:spcPts val="0"/>
              </a:spcAft>
              <a:buFont typeface="Wingdings"/>
              <a:buChar char=""/>
              <a:tabLst>
                <a:tab pos="870585" algn="l"/>
                <a:tab pos="871219" algn="l"/>
              </a:tabLst>
            </a:pPr>
            <a:r>
              <a:rPr sz="2800" b="1" spc="-10">
                <a:solidFill>
                  <a:srgbClr val="002664"/>
                </a:solidFill>
                <a:latin typeface="Arial"/>
                <a:ea typeface="+mn-ea"/>
                <a:cs typeface="Arial"/>
              </a:rPr>
              <a:t>EDI Payer </a:t>
            </a:r>
            <a:r>
              <a:rPr sz="2800" b="1" spc="-5">
                <a:solidFill>
                  <a:srgbClr val="002664"/>
                </a:solidFill>
                <a:latin typeface="Arial"/>
                <a:ea typeface="+mn-ea"/>
                <a:cs typeface="Arial"/>
              </a:rPr>
              <a:t>ID#:</a:t>
            </a:r>
            <a:r>
              <a:rPr sz="2800" b="1" spc="65">
                <a:solidFill>
                  <a:srgbClr val="002664"/>
                </a:solidFill>
                <a:latin typeface="Arial"/>
                <a:ea typeface="+mn-ea"/>
                <a:cs typeface="Arial"/>
              </a:rPr>
              <a:t> </a:t>
            </a:r>
            <a:r>
              <a:rPr sz="2800" b="1" spc="-10">
                <a:solidFill>
                  <a:srgbClr val="002664"/>
                </a:solidFill>
                <a:latin typeface="Arial"/>
                <a:ea typeface="+mn-ea"/>
                <a:cs typeface="Arial"/>
              </a:rPr>
              <a:t>DCMED</a:t>
            </a:r>
            <a:endParaRPr sz="2800">
              <a:solidFill>
                <a:prstClr val="black"/>
              </a:solidFill>
              <a:latin typeface="Arial"/>
              <a:ea typeface="+mn-ea"/>
              <a:cs typeface="Arial"/>
            </a:endParaRPr>
          </a:p>
          <a:p>
            <a:pPr marL="469900" indent="-457200" fontAlgn="auto">
              <a:spcBef>
                <a:spcPts val="1785"/>
              </a:spcBef>
              <a:spcAft>
                <a:spcPts val="0"/>
              </a:spcAft>
              <a:buFont typeface="Wingdings"/>
              <a:buChar char=""/>
              <a:tabLst>
                <a:tab pos="469900" algn="l"/>
              </a:tabLst>
            </a:pPr>
            <a:r>
              <a:rPr sz="3200" spc="-5">
                <a:solidFill>
                  <a:srgbClr val="002664"/>
                </a:solidFill>
                <a:latin typeface="Arial"/>
                <a:ea typeface="+mn-ea"/>
                <a:cs typeface="Arial"/>
              </a:rPr>
              <a:t>On-line claims submission </a:t>
            </a:r>
            <a:r>
              <a:rPr sz="3200">
                <a:solidFill>
                  <a:srgbClr val="002664"/>
                </a:solidFill>
                <a:latin typeface="Arial"/>
                <a:ea typeface="+mn-ea"/>
                <a:cs typeface="Arial"/>
              </a:rPr>
              <a:t>via</a:t>
            </a:r>
            <a:r>
              <a:rPr sz="3200" spc="-60">
                <a:solidFill>
                  <a:srgbClr val="002664"/>
                </a:solidFill>
                <a:latin typeface="Arial"/>
                <a:ea typeface="+mn-ea"/>
                <a:cs typeface="Arial"/>
              </a:rPr>
              <a:t> </a:t>
            </a:r>
            <a:r>
              <a:rPr sz="3200" spc="-10">
                <a:solidFill>
                  <a:srgbClr val="002664"/>
                </a:solidFill>
                <a:latin typeface="Arial"/>
                <a:ea typeface="+mn-ea"/>
                <a:cs typeface="Arial"/>
              </a:rPr>
              <a:t>Portal</a:t>
            </a:r>
            <a:endParaRPr sz="3200">
              <a:solidFill>
                <a:prstClr val="black"/>
              </a:solidFill>
              <a:latin typeface="Arial"/>
              <a:ea typeface="+mn-ea"/>
              <a:cs typeface="Arial"/>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072736" y="6064480"/>
            <a:ext cx="470534" cy="228600"/>
          </a:xfrm>
          <a:prstGeom prst="rect">
            <a:avLst/>
          </a:prstGeom>
        </p:spPr>
        <p:txBody>
          <a:bodyPr vert="horz" wrap="square" lIns="0" tIns="0" rIns="0" bIns="0" rtlCol="0">
            <a:spAutoFit/>
          </a:bodyPr>
          <a:lstStyle/>
          <a:p>
            <a:pPr fontAlgn="auto">
              <a:lnSpc>
                <a:spcPts val="1710"/>
              </a:lnSpc>
              <a:spcBef>
                <a:spcPts val="0"/>
              </a:spcBef>
              <a:spcAft>
                <a:spcPts val="0"/>
              </a:spcAft>
            </a:pPr>
            <a:r>
              <a:rPr sz="1800" spc="-5">
                <a:solidFill>
                  <a:prstClr val="black"/>
                </a:solidFill>
                <a:latin typeface="Calibri"/>
                <a:ea typeface="+mn-ea"/>
                <a:cs typeface="Calibri"/>
              </a:rPr>
              <a:t>D</a:t>
            </a:r>
            <a:r>
              <a:rPr sz="1800" spc="-40">
                <a:solidFill>
                  <a:prstClr val="black"/>
                </a:solidFill>
                <a:latin typeface="Calibri"/>
                <a:ea typeface="+mn-ea"/>
                <a:cs typeface="Calibri"/>
              </a:rPr>
              <a:t>r</a:t>
            </a:r>
            <a:r>
              <a:rPr sz="1800" spc="-10">
                <a:solidFill>
                  <a:prstClr val="black"/>
                </a:solidFill>
                <a:latin typeface="Calibri"/>
                <a:ea typeface="+mn-ea"/>
                <a:cs typeface="Calibri"/>
              </a:rPr>
              <a:t>a</a:t>
            </a:r>
            <a:r>
              <a:rPr sz="1800">
                <a:solidFill>
                  <a:prstClr val="black"/>
                </a:solidFill>
                <a:latin typeface="Calibri"/>
                <a:ea typeface="+mn-ea"/>
                <a:cs typeface="Calibri"/>
              </a:rPr>
              <a:t>ft</a:t>
            </a:r>
          </a:p>
        </p:txBody>
      </p:sp>
      <p:sp>
        <p:nvSpPr>
          <p:cNvPr id="3" name="object 3"/>
          <p:cNvSpPr/>
          <p:nvPr/>
        </p:nvSpPr>
        <p:spPr>
          <a:xfrm>
            <a:off x="2898584" y="6024372"/>
            <a:ext cx="843280" cy="368935"/>
          </a:xfrm>
          <a:custGeom>
            <a:avLst/>
            <a:gdLst/>
            <a:ahLst/>
            <a:cxnLst/>
            <a:rect l="l" t="t" r="r" b="b"/>
            <a:pathLst>
              <a:path w="843279" h="368935">
                <a:moveTo>
                  <a:pt x="0" y="0"/>
                </a:moveTo>
                <a:lnTo>
                  <a:pt x="842772" y="0"/>
                </a:lnTo>
                <a:lnTo>
                  <a:pt x="842772" y="368807"/>
                </a:lnTo>
                <a:lnTo>
                  <a:pt x="0" y="368807"/>
                </a:lnTo>
                <a:lnTo>
                  <a:pt x="0" y="0"/>
                </a:lnTo>
                <a:close/>
              </a:path>
            </a:pathLst>
          </a:custGeom>
          <a:solidFill>
            <a:srgbClr val="FFFFFF"/>
          </a:solidFill>
        </p:spPr>
        <p:txBody>
          <a:bodyPr wrap="square" lIns="0" tIns="0" rIns="0" bIns="0" rtlCol="0"/>
          <a:lstStyle/>
          <a:p>
            <a:pPr fontAlgn="auto">
              <a:spcBef>
                <a:spcPts val="0"/>
              </a:spcBef>
              <a:spcAft>
                <a:spcPts val="0"/>
              </a:spcAft>
            </a:pPr>
            <a:endParaRPr sz="1800">
              <a:solidFill>
                <a:prstClr val="black"/>
              </a:solidFill>
              <a:latin typeface="Calibri"/>
              <a:ea typeface="+mn-ea"/>
            </a:endParaRPr>
          </a:p>
        </p:txBody>
      </p:sp>
      <p:sp>
        <p:nvSpPr>
          <p:cNvPr id="4" name="object 4"/>
          <p:cNvSpPr txBox="1">
            <a:spLocks noGrp="1"/>
          </p:cNvSpPr>
          <p:nvPr>
            <p:ph type="title"/>
          </p:nvPr>
        </p:nvSpPr>
        <p:spPr>
          <a:xfrm>
            <a:off x="860802" y="241808"/>
            <a:ext cx="8940047" cy="997709"/>
          </a:xfrm>
          <a:prstGeom prst="rect">
            <a:avLst/>
          </a:prstGeom>
        </p:spPr>
        <p:txBody>
          <a:bodyPr vert="horz" wrap="square" lIns="0" tIns="12700" rIns="0" bIns="0" rtlCol="0">
            <a:spAutoFit/>
          </a:bodyPr>
          <a:lstStyle/>
          <a:p>
            <a:pPr marL="12700" marR="5080">
              <a:spcBef>
                <a:spcPts val="100"/>
              </a:spcBef>
            </a:pPr>
            <a:r>
              <a:rPr spc="-5"/>
              <a:t>MedStar Family Choice-District of  Columbia </a:t>
            </a:r>
            <a:r>
              <a:t>– </a:t>
            </a:r>
            <a:r>
              <a:rPr spc="-5"/>
              <a:t>Clearinghouse</a:t>
            </a:r>
            <a:r>
              <a:rPr spc="-80"/>
              <a:t> </a:t>
            </a:r>
            <a:r>
              <a:rPr spc="-5"/>
              <a:t>Information</a:t>
            </a: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25400" fontAlgn="auto">
              <a:spcBef>
                <a:spcPts val="0"/>
              </a:spcBef>
              <a:spcAft>
                <a:spcPts val="0"/>
              </a:spcAft>
            </a:pPr>
            <a:fld id="{81D60167-4931-47E6-BA6A-407CBD079E47}" type="slidenum">
              <a:rPr spc="-5" dirty="0">
                <a:ea typeface="+mn-ea"/>
              </a:rPr>
              <a:pPr marL="25400" fontAlgn="auto">
                <a:spcBef>
                  <a:spcPts val="0"/>
                </a:spcBef>
                <a:spcAft>
                  <a:spcPts val="0"/>
                </a:spcAft>
              </a:pPr>
              <a:t>61</a:t>
            </a:fld>
            <a:endParaRPr spc="-5">
              <a:ea typeface="+mn-ea"/>
            </a:endParaRPr>
          </a:p>
        </p:txBody>
      </p:sp>
      <p:sp>
        <p:nvSpPr>
          <p:cNvPr id="5" name="object 5"/>
          <p:cNvSpPr txBox="1"/>
          <p:nvPr/>
        </p:nvSpPr>
        <p:spPr>
          <a:xfrm>
            <a:off x="823913" y="1616455"/>
            <a:ext cx="7870825" cy="3246120"/>
          </a:xfrm>
          <a:prstGeom prst="rect">
            <a:avLst/>
          </a:prstGeom>
        </p:spPr>
        <p:txBody>
          <a:bodyPr vert="horz" wrap="square" lIns="0" tIns="12065" rIns="0" bIns="0" rtlCol="0">
            <a:spAutoFit/>
          </a:bodyPr>
          <a:lstStyle/>
          <a:p>
            <a:pPr marL="12700" marR="5080" fontAlgn="auto">
              <a:spcBef>
                <a:spcPts val="95"/>
              </a:spcBef>
              <a:spcAft>
                <a:spcPts val="0"/>
              </a:spcAft>
            </a:pPr>
            <a:r>
              <a:rPr sz="2800">
                <a:solidFill>
                  <a:srgbClr val="002664"/>
                </a:solidFill>
                <a:latin typeface="Arial"/>
                <a:ea typeface="+mn-ea"/>
                <a:cs typeface="Arial"/>
              </a:rPr>
              <a:t>Listed here are </a:t>
            </a:r>
            <a:r>
              <a:rPr sz="2800" spc="-5">
                <a:solidFill>
                  <a:srgbClr val="002664"/>
                </a:solidFill>
                <a:latin typeface="Arial"/>
                <a:ea typeface="+mn-ea"/>
                <a:cs typeface="Arial"/>
              </a:rPr>
              <a:t>the </a:t>
            </a:r>
            <a:r>
              <a:rPr sz="2800">
                <a:solidFill>
                  <a:srgbClr val="002664"/>
                </a:solidFill>
                <a:latin typeface="Arial"/>
                <a:ea typeface="+mn-ea"/>
                <a:cs typeface="Arial"/>
              </a:rPr>
              <a:t>clearinghouses </a:t>
            </a:r>
            <a:r>
              <a:rPr sz="2800" spc="-10">
                <a:solidFill>
                  <a:srgbClr val="002664"/>
                </a:solidFill>
                <a:latin typeface="Arial"/>
                <a:ea typeface="+mn-ea"/>
                <a:cs typeface="Arial"/>
              </a:rPr>
              <a:t>we </a:t>
            </a:r>
            <a:r>
              <a:rPr sz="2800">
                <a:solidFill>
                  <a:srgbClr val="002664"/>
                </a:solidFill>
                <a:latin typeface="Arial"/>
                <a:ea typeface="+mn-ea"/>
                <a:cs typeface="Arial"/>
              </a:rPr>
              <a:t>can accept  your </a:t>
            </a:r>
            <a:r>
              <a:rPr sz="2800" spc="-5">
                <a:solidFill>
                  <a:srgbClr val="002664"/>
                </a:solidFill>
                <a:latin typeface="Arial"/>
                <a:ea typeface="+mn-ea"/>
                <a:cs typeface="Arial"/>
              </a:rPr>
              <a:t>claims </a:t>
            </a:r>
            <a:r>
              <a:rPr sz="2800">
                <a:solidFill>
                  <a:srgbClr val="002664"/>
                </a:solidFill>
                <a:latin typeface="Arial"/>
                <a:ea typeface="+mn-ea"/>
                <a:cs typeface="Arial"/>
              </a:rPr>
              <a:t>submissions</a:t>
            </a:r>
            <a:r>
              <a:rPr sz="2800" spc="15">
                <a:solidFill>
                  <a:srgbClr val="002664"/>
                </a:solidFill>
                <a:latin typeface="Arial"/>
                <a:ea typeface="+mn-ea"/>
                <a:cs typeface="Arial"/>
              </a:rPr>
              <a:t> </a:t>
            </a:r>
            <a:r>
              <a:rPr sz="2800" spc="-5">
                <a:solidFill>
                  <a:srgbClr val="002664"/>
                </a:solidFill>
                <a:latin typeface="Arial"/>
                <a:ea typeface="+mn-ea"/>
                <a:cs typeface="Arial"/>
              </a:rPr>
              <a:t>from:</a:t>
            </a:r>
            <a:endParaRPr sz="2800">
              <a:solidFill>
                <a:prstClr val="black"/>
              </a:solidFill>
              <a:latin typeface="Arial"/>
              <a:ea typeface="+mn-ea"/>
              <a:cs typeface="Arial"/>
            </a:endParaRPr>
          </a:p>
          <a:p>
            <a:pPr marL="756285" indent="-286385" fontAlgn="auto">
              <a:spcBef>
                <a:spcPts val="1789"/>
              </a:spcBef>
              <a:spcAft>
                <a:spcPts val="0"/>
              </a:spcAft>
              <a:buFont typeface="Wingdings"/>
              <a:buChar char=""/>
              <a:tabLst>
                <a:tab pos="756920" algn="l"/>
              </a:tabLst>
            </a:pPr>
            <a:r>
              <a:rPr sz="2400" spc="-5">
                <a:solidFill>
                  <a:srgbClr val="002664"/>
                </a:solidFill>
                <a:latin typeface="Arial"/>
                <a:ea typeface="+mn-ea"/>
                <a:cs typeface="Arial"/>
              </a:rPr>
              <a:t>Xactimed</a:t>
            </a:r>
            <a:endParaRPr sz="2400">
              <a:solidFill>
                <a:prstClr val="black"/>
              </a:solidFill>
              <a:latin typeface="Arial"/>
              <a:ea typeface="+mn-ea"/>
              <a:cs typeface="Arial"/>
            </a:endParaRPr>
          </a:p>
          <a:p>
            <a:pPr marL="756285" indent="-286385" fontAlgn="auto">
              <a:spcBef>
                <a:spcPts val="1780"/>
              </a:spcBef>
              <a:spcAft>
                <a:spcPts val="0"/>
              </a:spcAft>
              <a:buFont typeface="Wingdings"/>
              <a:buChar char=""/>
              <a:tabLst>
                <a:tab pos="756920" algn="l"/>
              </a:tabLst>
            </a:pPr>
            <a:r>
              <a:rPr sz="2400" spc="-5">
                <a:solidFill>
                  <a:srgbClr val="002664"/>
                </a:solidFill>
                <a:latin typeface="Arial"/>
                <a:ea typeface="+mn-ea"/>
                <a:cs typeface="Arial"/>
              </a:rPr>
              <a:t>Payer</a:t>
            </a:r>
            <a:r>
              <a:rPr sz="2400" spc="5">
                <a:solidFill>
                  <a:srgbClr val="002664"/>
                </a:solidFill>
                <a:latin typeface="Arial"/>
                <a:ea typeface="+mn-ea"/>
                <a:cs typeface="Arial"/>
              </a:rPr>
              <a:t> </a:t>
            </a:r>
            <a:r>
              <a:rPr sz="2400" spc="-5">
                <a:solidFill>
                  <a:srgbClr val="002664"/>
                </a:solidFill>
                <a:latin typeface="Arial"/>
                <a:ea typeface="+mn-ea"/>
                <a:cs typeface="Arial"/>
              </a:rPr>
              <a:t>Path(Allscripts)</a:t>
            </a:r>
            <a:endParaRPr sz="2400">
              <a:solidFill>
                <a:prstClr val="black"/>
              </a:solidFill>
              <a:latin typeface="Arial"/>
              <a:ea typeface="+mn-ea"/>
              <a:cs typeface="Arial"/>
            </a:endParaRPr>
          </a:p>
          <a:p>
            <a:pPr marL="756285" indent="-286385" fontAlgn="auto">
              <a:spcBef>
                <a:spcPts val="1775"/>
              </a:spcBef>
              <a:spcAft>
                <a:spcPts val="0"/>
              </a:spcAft>
              <a:buFont typeface="Wingdings"/>
              <a:buChar char=""/>
              <a:tabLst>
                <a:tab pos="756920" algn="l"/>
              </a:tabLst>
            </a:pPr>
            <a:r>
              <a:rPr sz="2400" spc="-5">
                <a:solidFill>
                  <a:srgbClr val="002664"/>
                </a:solidFill>
                <a:latin typeface="Arial"/>
                <a:ea typeface="+mn-ea"/>
                <a:cs typeface="Arial"/>
              </a:rPr>
              <a:t>Change</a:t>
            </a:r>
            <a:r>
              <a:rPr sz="2400" spc="20">
                <a:solidFill>
                  <a:srgbClr val="002664"/>
                </a:solidFill>
                <a:latin typeface="Arial"/>
                <a:ea typeface="+mn-ea"/>
                <a:cs typeface="Arial"/>
              </a:rPr>
              <a:t> </a:t>
            </a:r>
            <a:r>
              <a:rPr sz="2400" spc="-5">
                <a:solidFill>
                  <a:srgbClr val="002664"/>
                </a:solidFill>
                <a:latin typeface="Arial"/>
                <a:ea typeface="+mn-ea"/>
                <a:cs typeface="Arial"/>
              </a:rPr>
              <a:t>Health</a:t>
            </a:r>
            <a:endParaRPr sz="2400">
              <a:solidFill>
                <a:prstClr val="black"/>
              </a:solidFill>
              <a:latin typeface="Arial"/>
              <a:ea typeface="+mn-ea"/>
              <a:cs typeface="Arial"/>
            </a:endParaRPr>
          </a:p>
          <a:p>
            <a:pPr marL="756285" indent="-286385" fontAlgn="auto">
              <a:spcBef>
                <a:spcPts val="1775"/>
              </a:spcBef>
              <a:spcAft>
                <a:spcPts val="0"/>
              </a:spcAft>
              <a:buFont typeface="Wingdings"/>
              <a:buChar char=""/>
              <a:tabLst>
                <a:tab pos="756920" algn="l"/>
              </a:tabLst>
            </a:pPr>
            <a:r>
              <a:rPr sz="2400" spc="-5">
                <a:solidFill>
                  <a:srgbClr val="002664"/>
                </a:solidFill>
                <a:latin typeface="Arial"/>
                <a:ea typeface="+mn-ea"/>
                <a:cs typeface="Arial"/>
              </a:rPr>
              <a:t>Smart Data Solutions</a:t>
            </a:r>
            <a:endParaRPr sz="2400">
              <a:solidFill>
                <a:prstClr val="black"/>
              </a:solidFill>
              <a:latin typeface="Arial"/>
              <a:ea typeface="+mn-ea"/>
              <a:cs typeface="Arial"/>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072736" y="6064480"/>
            <a:ext cx="470534" cy="228600"/>
          </a:xfrm>
          <a:prstGeom prst="rect">
            <a:avLst/>
          </a:prstGeom>
        </p:spPr>
        <p:txBody>
          <a:bodyPr vert="horz" wrap="square" lIns="0" tIns="0" rIns="0" bIns="0" rtlCol="0">
            <a:spAutoFit/>
          </a:bodyPr>
          <a:lstStyle/>
          <a:p>
            <a:pPr fontAlgn="auto">
              <a:lnSpc>
                <a:spcPts val="1710"/>
              </a:lnSpc>
              <a:spcBef>
                <a:spcPts val="0"/>
              </a:spcBef>
              <a:spcAft>
                <a:spcPts val="0"/>
              </a:spcAft>
            </a:pPr>
            <a:r>
              <a:rPr sz="1800" spc="-5">
                <a:solidFill>
                  <a:prstClr val="black"/>
                </a:solidFill>
                <a:latin typeface="Calibri"/>
                <a:ea typeface="+mn-ea"/>
                <a:cs typeface="Calibri"/>
              </a:rPr>
              <a:t>D</a:t>
            </a:r>
            <a:r>
              <a:rPr sz="1800" spc="-40">
                <a:solidFill>
                  <a:prstClr val="black"/>
                </a:solidFill>
                <a:latin typeface="Calibri"/>
                <a:ea typeface="+mn-ea"/>
                <a:cs typeface="Calibri"/>
              </a:rPr>
              <a:t>r</a:t>
            </a:r>
            <a:r>
              <a:rPr sz="1800" spc="-10">
                <a:solidFill>
                  <a:prstClr val="black"/>
                </a:solidFill>
                <a:latin typeface="Calibri"/>
                <a:ea typeface="+mn-ea"/>
                <a:cs typeface="Calibri"/>
              </a:rPr>
              <a:t>a</a:t>
            </a:r>
            <a:r>
              <a:rPr sz="1800">
                <a:solidFill>
                  <a:prstClr val="black"/>
                </a:solidFill>
                <a:latin typeface="Calibri"/>
                <a:ea typeface="+mn-ea"/>
                <a:cs typeface="Calibri"/>
              </a:rPr>
              <a:t>ft</a:t>
            </a:r>
          </a:p>
        </p:txBody>
      </p:sp>
      <p:sp>
        <p:nvSpPr>
          <p:cNvPr id="3" name="object 3"/>
          <p:cNvSpPr/>
          <p:nvPr/>
        </p:nvSpPr>
        <p:spPr>
          <a:xfrm>
            <a:off x="2898584" y="6024372"/>
            <a:ext cx="843280" cy="368935"/>
          </a:xfrm>
          <a:custGeom>
            <a:avLst/>
            <a:gdLst/>
            <a:ahLst/>
            <a:cxnLst/>
            <a:rect l="l" t="t" r="r" b="b"/>
            <a:pathLst>
              <a:path w="843279" h="368935">
                <a:moveTo>
                  <a:pt x="0" y="0"/>
                </a:moveTo>
                <a:lnTo>
                  <a:pt x="842772" y="0"/>
                </a:lnTo>
                <a:lnTo>
                  <a:pt x="842772" y="368807"/>
                </a:lnTo>
                <a:lnTo>
                  <a:pt x="0" y="368807"/>
                </a:lnTo>
                <a:lnTo>
                  <a:pt x="0" y="0"/>
                </a:lnTo>
                <a:close/>
              </a:path>
            </a:pathLst>
          </a:custGeom>
          <a:solidFill>
            <a:srgbClr val="FFFFFF"/>
          </a:solidFill>
        </p:spPr>
        <p:txBody>
          <a:bodyPr wrap="square" lIns="0" tIns="0" rIns="0" bIns="0" rtlCol="0"/>
          <a:lstStyle/>
          <a:p>
            <a:pPr fontAlgn="auto">
              <a:spcBef>
                <a:spcPts val="0"/>
              </a:spcBef>
              <a:spcAft>
                <a:spcPts val="0"/>
              </a:spcAft>
            </a:pPr>
            <a:endParaRPr sz="1800">
              <a:solidFill>
                <a:prstClr val="black"/>
              </a:solidFill>
              <a:latin typeface="Calibri"/>
              <a:ea typeface="+mn-ea"/>
            </a:endParaRPr>
          </a:p>
        </p:txBody>
      </p:sp>
      <p:sp>
        <p:nvSpPr>
          <p:cNvPr id="4" name="object 4"/>
          <p:cNvSpPr txBox="1">
            <a:spLocks noGrp="1"/>
          </p:cNvSpPr>
          <p:nvPr>
            <p:ph type="title"/>
          </p:nvPr>
        </p:nvSpPr>
        <p:spPr>
          <a:xfrm>
            <a:off x="823912" y="100651"/>
            <a:ext cx="4547870" cy="574040"/>
          </a:xfrm>
          <a:prstGeom prst="rect">
            <a:avLst/>
          </a:prstGeom>
        </p:spPr>
        <p:txBody>
          <a:bodyPr vert="horz" wrap="square" lIns="0" tIns="12700" rIns="0" bIns="0" rtlCol="0">
            <a:spAutoFit/>
          </a:bodyPr>
          <a:lstStyle/>
          <a:p>
            <a:pPr marL="12700">
              <a:spcBef>
                <a:spcPts val="100"/>
              </a:spcBef>
            </a:pPr>
            <a:r>
              <a:rPr sz="3600" spc="-5"/>
              <a:t>Check Claims</a:t>
            </a:r>
            <a:r>
              <a:rPr sz="3600" spc="-60"/>
              <a:t> </a:t>
            </a:r>
            <a:r>
              <a:rPr sz="3600" spc="-5"/>
              <a:t>Status</a:t>
            </a:r>
            <a:endParaRPr sz="3600"/>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25400" fontAlgn="auto">
              <a:spcBef>
                <a:spcPts val="0"/>
              </a:spcBef>
              <a:spcAft>
                <a:spcPts val="0"/>
              </a:spcAft>
            </a:pPr>
            <a:fld id="{81D60167-4931-47E6-BA6A-407CBD079E47}" type="slidenum">
              <a:rPr spc="-5" dirty="0">
                <a:ea typeface="+mn-ea"/>
              </a:rPr>
              <a:pPr marL="25400" fontAlgn="auto">
                <a:spcBef>
                  <a:spcPts val="0"/>
                </a:spcBef>
                <a:spcAft>
                  <a:spcPts val="0"/>
                </a:spcAft>
              </a:pPr>
              <a:t>62</a:t>
            </a:fld>
            <a:endParaRPr spc="-5">
              <a:ea typeface="+mn-ea"/>
            </a:endParaRPr>
          </a:p>
        </p:txBody>
      </p:sp>
      <p:sp>
        <p:nvSpPr>
          <p:cNvPr id="5" name="object 5"/>
          <p:cNvSpPr txBox="1"/>
          <p:nvPr/>
        </p:nvSpPr>
        <p:spPr>
          <a:xfrm>
            <a:off x="823912" y="942509"/>
            <a:ext cx="7919720" cy="3875404"/>
          </a:xfrm>
          <a:prstGeom prst="rect">
            <a:avLst/>
          </a:prstGeom>
        </p:spPr>
        <p:txBody>
          <a:bodyPr vert="horz" wrap="square" lIns="0" tIns="238125" rIns="0" bIns="0" rtlCol="0">
            <a:spAutoFit/>
          </a:bodyPr>
          <a:lstStyle/>
          <a:p>
            <a:pPr marL="355600" indent="-342900" fontAlgn="auto">
              <a:spcBef>
                <a:spcPts val="1875"/>
              </a:spcBef>
              <a:spcAft>
                <a:spcPts val="0"/>
              </a:spcAft>
              <a:buClr>
                <a:srgbClr val="000000"/>
              </a:buClr>
              <a:buFont typeface="Wingdings"/>
              <a:buChar char=""/>
              <a:tabLst>
                <a:tab pos="355600" algn="l"/>
              </a:tabLst>
            </a:pPr>
            <a:r>
              <a:rPr sz="2600" b="1" spc="5">
                <a:solidFill>
                  <a:srgbClr val="002664"/>
                </a:solidFill>
                <a:latin typeface="Arial"/>
                <a:ea typeface="+mn-ea"/>
                <a:cs typeface="Arial"/>
              </a:rPr>
              <a:t>Check </a:t>
            </a:r>
            <a:r>
              <a:rPr sz="2600" b="1">
                <a:solidFill>
                  <a:srgbClr val="002664"/>
                </a:solidFill>
                <a:latin typeface="Arial"/>
                <a:ea typeface="+mn-ea"/>
                <a:cs typeface="Arial"/>
              </a:rPr>
              <a:t>claims status by</a:t>
            </a:r>
            <a:r>
              <a:rPr sz="2600" b="1" spc="-55">
                <a:solidFill>
                  <a:srgbClr val="002664"/>
                </a:solidFill>
                <a:latin typeface="Arial"/>
                <a:ea typeface="+mn-ea"/>
                <a:cs typeface="Arial"/>
              </a:rPr>
              <a:t> </a:t>
            </a:r>
            <a:r>
              <a:rPr sz="2600" b="1" spc="5">
                <a:solidFill>
                  <a:srgbClr val="002664"/>
                </a:solidFill>
                <a:latin typeface="Arial"/>
                <a:ea typeface="+mn-ea"/>
                <a:cs typeface="Arial"/>
              </a:rPr>
              <a:t>phone</a:t>
            </a:r>
            <a:endParaRPr sz="2600">
              <a:solidFill>
                <a:prstClr val="black"/>
              </a:solidFill>
              <a:latin typeface="Arial"/>
              <a:ea typeface="+mn-ea"/>
              <a:cs typeface="Arial"/>
            </a:endParaRPr>
          </a:p>
          <a:p>
            <a:pPr marL="756285" lvl="1" indent="-342900" fontAlgn="auto">
              <a:spcBef>
                <a:spcPts val="1775"/>
              </a:spcBef>
              <a:spcAft>
                <a:spcPts val="0"/>
              </a:spcAft>
              <a:buClr>
                <a:srgbClr val="000000"/>
              </a:buClr>
              <a:buFont typeface="Wingdings"/>
              <a:buChar char=""/>
              <a:tabLst>
                <a:tab pos="756285" algn="l"/>
                <a:tab pos="756920" algn="l"/>
              </a:tabLst>
            </a:pPr>
            <a:r>
              <a:rPr sz="2600" b="1">
                <a:solidFill>
                  <a:srgbClr val="002664"/>
                </a:solidFill>
                <a:latin typeface="Arial"/>
                <a:ea typeface="+mn-ea"/>
                <a:cs typeface="Arial"/>
              </a:rPr>
              <a:t>800-261-3371</a:t>
            </a:r>
            <a:endParaRPr sz="2600">
              <a:solidFill>
                <a:prstClr val="black"/>
              </a:solidFill>
              <a:latin typeface="Arial"/>
              <a:ea typeface="+mn-ea"/>
              <a:cs typeface="Arial"/>
            </a:endParaRPr>
          </a:p>
          <a:p>
            <a:pPr marL="355600" indent="-342900" fontAlgn="auto">
              <a:spcBef>
                <a:spcPts val="1775"/>
              </a:spcBef>
              <a:spcAft>
                <a:spcPts val="0"/>
              </a:spcAft>
              <a:buClr>
                <a:srgbClr val="000000"/>
              </a:buClr>
              <a:buFont typeface="Wingdings"/>
              <a:buChar char=""/>
              <a:tabLst>
                <a:tab pos="355600" algn="l"/>
              </a:tabLst>
            </a:pPr>
            <a:r>
              <a:rPr sz="2600" b="1">
                <a:solidFill>
                  <a:srgbClr val="002664"/>
                </a:solidFill>
                <a:latin typeface="Arial"/>
                <a:ea typeface="+mn-ea"/>
                <a:cs typeface="Arial"/>
              </a:rPr>
              <a:t>Online </a:t>
            </a:r>
            <a:r>
              <a:rPr sz="2600" b="1" spc="5">
                <a:solidFill>
                  <a:srgbClr val="002664"/>
                </a:solidFill>
                <a:latin typeface="Arial"/>
                <a:ea typeface="+mn-ea"/>
                <a:cs typeface="Arial"/>
              </a:rPr>
              <a:t>Look</a:t>
            </a:r>
            <a:r>
              <a:rPr sz="2600" b="1" spc="-25">
                <a:solidFill>
                  <a:srgbClr val="002664"/>
                </a:solidFill>
                <a:latin typeface="Arial"/>
                <a:ea typeface="+mn-ea"/>
                <a:cs typeface="Arial"/>
              </a:rPr>
              <a:t> </a:t>
            </a:r>
            <a:r>
              <a:rPr sz="2600" b="1" spc="5">
                <a:solidFill>
                  <a:srgbClr val="002664"/>
                </a:solidFill>
                <a:latin typeface="Arial"/>
                <a:ea typeface="+mn-ea"/>
                <a:cs typeface="Arial"/>
              </a:rPr>
              <a:t>up</a:t>
            </a:r>
            <a:endParaRPr sz="2600">
              <a:solidFill>
                <a:prstClr val="black"/>
              </a:solidFill>
              <a:latin typeface="Arial"/>
              <a:ea typeface="+mn-ea"/>
              <a:cs typeface="Arial"/>
            </a:endParaRPr>
          </a:p>
          <a:p>
            <a:pPr marL="756285" lvl="1" indent="-342900" fontAlgn="auto">
              <a:spcBef>
                <a:spcPts val="2090"/>
              </a:spcBef>
              <a:spcAft>
                <a:spcPts val="0"/>
              </a:spcAft>
              <a:buClr>
                <a:srgbClr val="000000"/>
              </a:buClr>
              <a:buFont typeface="Wingdings"/>
              <a:buChar char=""/>
              <a:tabLst>
                <a:tab pos="756285" algn="l"/>
                <a:tab pos="756920" algn="l"/>
              </a:tabLst>
            </a:pPr>
            <a:r>
              <a:rPr sz="2600">
                <a:solidFill>
                  <a:srgbClr val="002664"/>
                </a:solidFill>
                <a:latin typeface="Arial"/>
                <a:ea typeface="+mn-ea"/>
                <a:cs typeface="Arial"/>
              </a:rPr>
              <a:t>Register at</a:t>
            </a:r>
            <a:r>
              <a:rPr sz="2600" spc="-35">
                <a:solidFill>
                  <a:srgbClr val="002664"/>
                </a:solidFill>
                <a:latin typeface="Arial"/>
                <a:ea typeface="+mn-ea"/>
                <a:cs typeface="Arial"/>
              </a:rPr>
              <a:t> </a:t>
            </a:r>
            <a:r>
              <a:rPr sz="2600" b="1" u="heavy">
                <a:solidFill>
                  <a:srgbClr val="002664"/>
                </a:solidFill>
                <a:uFill>
                  <a:solidFill>
                    <a:srgbClr val="002664"/>
                  </a:solidFill>
                </a:uFill>
                <a:latin typeface="Arial"/>
                <a:ea typeface="+mn-ea"/>
                <a:cs typeface="Arial"/>
              </a:rPr>
              <a:t>MedStarFamilyChoice.com</a:t>
            </a:r>
            <a:endParaRPr sz="2600">
              <a:solidFill>
                <a:prstClr val="black"/>
              </a:solidFill>
              <a:latin typeface="Arial"/>
              <a:ea typeface="+mn-ea"/>
              <a:cs typeface="Arial"/>
            </a:endParaRPr>
          </a:p>
          <a:p>
            <a:pPr marL="756285" lvl="1" indent="-342900" fontAlgn="auto">
              <a:spcBef>
                <a:spcPts val="2085"/>
              </a:spcBef>
              <a:spcAft>
                <a:spcPts val="0"/>
              </a:spcAft>
              <a:buClr>
                <a:srgbClr val="000000"/>
              </a:buClr>
              <a:buFont typeface="Wingdings"/>
              <a:buChar char=""/>
              <a:tabLst>
                <a:tab pos="756285" algn="l"/>
                <a:tab pos="756920" algn="l"/>
              </a:tabLst>
            </a:pPr>
            <a:r>
              <a:rPr sz="2600">
                <a:solidFill>
                  <a:srgbClr val="002664"/>
                </a:solidFill>
                <a:latin typeface="Arial"/>
                <a:ea typeface="+mn-ea"/>
                <a:cs typeface="Arial"/>
              </a:rPr>
              <a:t>Need information from a current EOB </a:t>
            </a:r>
            <a:r>
              <a:rPr sz="2600" spc="-5">
                <a:solidFill>
                  <a:srgbClr val="002664"/>
                </a:solidFill>
                <a:latin typeface="Arial"/>
                <a:ea typeface="+mn-ea"/>
                <a:cs typeface="Arial"/>
              </a:rPr>
              <a:t>to</a:t>
            </a:r>
            <a:r>
              <a:rPr sz="2600" spc="-40">
                <a:solidFill>
                  <a:srgbClr val="002664"/>
                </a:solidFill>
                <a:latin typeface="Arial"/>
                <a:ea typeface="+mn-ea"/>
                <a:cs typeface="Arial"/>
              </a:rPr>
              <a:t> </a:t>
            </a:r>
            <a:r>
              <a:rPr sz="2600">
                <a:solidFill>
                  <a:srgbClr val="002664"/>
                </a:solidFill>
                <a:latin typeface="Arial"/>
                <a:ea typeface="+mn-ea"/>
                <a:cs typeface="Arial"/>
              </a:rPr>
              <a:t>register</a:t>
            </a:r>
            <a:endParaRPr sz="2600">
              <a:solidFill>
                <a:prstClr val="black"/>
              </a:solidFill>
              <a:latin typeface="Arial"/>
              <a:ea typeface="+mn-ea"/>
              <a:cs typeface="Arial"/>
            </a:endParaRPr>
          </a:p>
          <a:p>
            <a:pPr marL="1213485" lvl="2" indent="-342900" fontAlgn="auto">
              <a:spcBef>
                <a:spcPts val="2090"/>
              </a:spcBef>
              <a:spcAft>
                <a:spcPts val="0"/>
              </a:spcAft>
              <a:buClr>
                <a:srgbClr val="000000"/>
              </a:buClr>
              <a:buFontTx/>
              <a:buChar char="•"/>
              <a:tabLst>
                <a:tab pos="1213485" algn="l"/>
                <a:tab pos="1214120" algn="l"/>
              </a:tabLst>
            </a:pPr>
            <a:r>
              <a:rPr sz="2600">
                <a:solidFill>
                  <a:srgbClr val="002664"/>
                </a:solidFill>
                <a:latin typeface="Arial"/>
                <a:ea typeface="+mn-ea"/>
                <a:cs typeface="Arial"/>
              </a:rPr>
              <a:t>CS#, Name, Complete Address (exact</a:t>
            </a:r>
            <a:r>
              <a:rPr sz="2600" spc="-200">
                <a:solidFill>
                  <a:srgbClr val="002664"/>
                </a:solidFill>
                <a:latin typeface="Arial"/>
                <a:ea typeface="+mn-ea"/>
                <a:cs typeface="Arial"/>
              </a:rPr>
              <a:t> </a:t>
            </a:r>
            <a:r>
              <a:rPr sz="2600">
                <a:solidFill>
                  <a:srgbClr val="002664"/>
                </a:solidFill>
                <a:latin typeface="Arial"/>
                <a:ea typeface="+mn-ea"/>
                <a:cs typeface="Arial"/>
              </a:rPr>
              <a:t>match)</a:t>
            </a:r>
            <a:endParaRPr sz="2600">
              <a:solidFill>
                <a:prstClr val="black"/>
              </a:solidFill>
              <a:latin typeface="Arial"/>
              <a:ea typeface="+mn-ea"/>
              <a:cs typeface="Arial"/>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072736" y="6064480"/>
            <a:ext cx="470534" cy="228600"/>
          </a:xfrm>
          <a:prstGeom prst="rect">
            <a:avLst/>
          </a:prstGeom>
        </p:spPr>
        <p:txBody>
          <a:bodyPr vert="horz" wrap="square" lIns="0" tIns="0" rIns="0" bIns="0" rtlCol="0">
            <a:spAutoFit/>
          </a:bodyPr>
          <a:lstStyle/>
          <a:p>
            <a:pPr fontAlgn="auto">
              <a:lnSpc>
                <a:spcPts val="1710"/>
              </a:lnSpc>
              <a:spcBef>
                <a:spcPts val="0"/>
              </a:spcBef>
              <a:spcAft>
                <a:spcPts val="0"/>
              </a:spcAft>
            </a:pPr>
            <a:r>
              <a:rPr sz="1800" spc="-5">
                <a:solidFill>
                  <a:prstClr val="black"/>
                </a:solidFill>
                <a:latin typeface="Calibri"/>
                <a:ea typeface="+mn-ea"/>
                <a:cs typeface="Calibri"/>
              </a:rPr>
              <a:t>D</a:t>
            </a:r>
            <a:r>
              <a:rPr sz="1800" spc="-40">
                <a:solidFill>
                  <a:prstClr val="black"/>
                </a:solidFill>
                <a:latin typeface="Calibri"/>
                <a:ea typeface="+mn-ea"/>
                <a:cs typeface="Calibri"/>
              </a:rPr>
              <a:t>r</a:t>
            </a:r>
            <a:r>
              <a:rPr sz="1800" spc="-10">
                <a:solidFill>
                  <a:prstClr val="black"/>
                </a:solidFill>
                <a:latin typeface="Calibri"/>
                <a:ea typeface="+mn-ea"/>
                <a:cs typeface="Calibri"/>
              </a:rPr>
              <a:t>a</a:t>
            </a:r>
            <a:r>
              <a:rPr sz="1800">
                <a:solidFill>
                  <a:prstClr val="black"/>
                </a:solidFill>
                <a:latin typeface="Calibri"/>
                <a:ea typeface="+mn-ea"/>
                <a:cs typeface="Calibri"/>
              </a:rPr>
              <a:t>ft</a:t>
            </a:r>
          </a:p>
        </p:txBody>
      </p:sp>
      <p:sp>
        <p:nvSpPr>
          <p:cNvPr id="3" name="object 3"/>
          <p:cNvSpPr/>
          <p:nvPr/>
        </p:nvSpPr>
        <p:spPr>
          <a:xfrm>
            <a:off x="2898584" y="6024372"/>
            <a:ext cx="843280" cy="368935"/>
          </a:xfrm>
          <a:custGeom>
            <a:avLst/>
            <a:gdLst/>
            <a:ahLst/>
            <a:cxnLst/>
            <a:rect l="l" t="t" r="r" b="b"/>
            <a:pathLst>
              <a:path w="843279" h="368935">
                <a:moveTo>
                  <a:pt x="0" y="0"/>
                </a:moveTo>
                <a:lnTo>
                  <a:pt x="842772" y="0"/>
                </a:lnTo>
                <a:lnTo>
                  <a:pt x="842772" y="368807"/>
                </a:lnTo>
                <a:lnTo>
                  <a:pt x="0" y="368807"/>
                </a:lnTo>
                <a:lnTo>
                  <a:pt x="0" y="0"/>
                </a:lnTo>
                <a:close/>
              </a:path>
            </a:pathLst>
          </a:custGeom>
          <a:solidFill>
            <a:srgbClr val="FFFFFF"/>
          </a:solidFill>
        </p:spPr>
        <p:txBody>
          <a:bodyPr wrap="square" lIns="0" tIns="0" rIns="0" bIns="0" rtlCol="0"/>
          <a:lstStyle/>
          <a:p>
            <a:pPr fontAlgn="auto">
              <a:spcBef>
                <a:spcPts val="0"/>
              </a:spcBef>
              <a:spcAft>
                <a:spcPts val="0"/>
              </a:spcAft>
            </a:pPr>
            <a:endParaRPr sz="1800">
              <a:solidFill>
                <a:prstClr val="black"/>
              </a:solidFill>
              <a:latin typeface="Calibri"/>
              <a:ea typeface="+mn-ea"/>
            </a:endParaRPr>
          </a:p>
        </p:txBody>
      </p:sp>
      <p:sp>
        <p:nvSpPr>
          <p:cNvPr id="4" name="object 4"/>
          <p:cNvSpPr txBox="1">
            <a:spLocks noGrp="1"/>
          </p:cNvSpPr>
          <p:nvPr>
            <p:ph type="title"/>
          </p:nvPr>
        </p:nvSpPr>
        <p:spPr>
          <a:xfrm>
            <a:off x="823912" y="506120"/>
            <a:ext cx="1803400" cy="574040"/>
          </a:xfrm>
          <a:prstGeom prst="rect">
            <a:avLst/>
          </a:prstGeom>
        </p:spPr>
        <p:txBody>
          <a:bodyPr vert="horz" wrap="square" lIns="0" tIns="12700" rIns="0" bIns="0" rtlCol="0">
            <a:spAutoFit/>
          </a:bodyPr>
          <a:lstStyle/>
          <a:p>
            <a:pPr marL="12700">
              <a:spcBef>
                <a:spcPts val="100"/>
              </a:spcBef>
            </a:pPr>
            <a:r>
              <a:rPr sz="3600" spc="-5"/>
              <a:t>App</a:t>
            </a:r>
            <a:r>
              <a:rPr sz="3600"/>
              <a:t>e</a:t>
            </a:r>
            <a:r>
              <a:rPr sz="3600" spc="-5"/>
              <a:t>als</a:t>
            </a:r>
            <a:endParaRPr sz="3600"/>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25400" fontAlgn="auto">
              <a:spcBef>
                <a:spcPts val="0"/>
              </a:spcBef>
              <a:spcAft>
                <a:spcPts val="0"/>
              </a:spcAft>
            </a:pPr>
            <a:fld id="{81D60167-4931-47E6-BA6A-407CBD079E47}" type="slidenum">
              <a:rPr spc="-5" dirty="0">
                <a:ea typeface="+mn-ea"/>
              </a:rPr>
              <a:pPr marL="25400" fontAlgn="auto">
                <a:spcBef>
                  <a:spcPts val="0"/>
                </a:spcBef>
                <a:spcAft>
                  <a:spcPts val="0"/>
                </a:spcAft>
              </a:pPr>
              <a:t>63</a:t>
            </a:fld>
            <a:endParaRPr spc="-5">
              <a:ea typeface="+mn-ea"/>
            </a:endParaRPr>
          </a:p>
        </p:txBody>
      </p:sp>
      <p:sp>
        <p:nvSpPr>
          <p:cNvPr id="5" name="object 5"/>
          <p:cNvSpPr txBox="1"/>
          <p:nvPr/>
        </p:nvSpPr>
        <p:spPr>
          <a:xfrm>
            <a:off x="824727" y="1457606"/>
            <a:ext cx="8177530" cy="3707765"/>
          </a:xfrm>
          <a:prstGeom prst="rect">
            <a:avLst/>
          </a:prstGeom>
        </p:spPr>
        <p:txBody>
          <a:bodyPr vert="horz" wrap="square" lIns="0" tIns="12700" rIns="0" bIns="0" rtlCol="0">
            <a:spAutoFit/>
          </a:bodyPr>
          <a:lstStyle/>
          <a:p>
            <a:pPr marL="469900" marR="410845" indent="-457200" fontAlgn="auto">
              <a:spcBef>
                <a:spcPts val="100"/>
              </a:spcBef>
              <a:spcAft>
                <a:spcPts val="0"/>
              </a:spcAft>
              <a:buFont typeface="Wingdings"/>
              <a:buChar char=""/>
              <a:tabLst>
                <a:tab pos="469265" algn="l"/>
                <a:tab pos="469900" algn="l"/>
              </a:tabLst>
            </a:pPr>
            <a:r>
              <a:rPr sz="2400" spc="-5">
                <a:solidFill>
                  <a:srgbClr val="002664"/>
                </a:solidFill>
                <a:latin typeface="Arial"/>
                <a:ea typeface="+mn-ea"/>
                <a:cs typeface="Arial"/>
              </a:rPr>
              <a:t>Submit within 90 business days of denial letter date </a:t>
            </a:r>
            <a:r>
              <a:rPr sz="2400" spc="-10">
                <a:solidFill>
                  <a:srgbClr val="002664"/>
                </a:solidFill>
                <a:latin typeface="Arial"/>
                <a:ea typeface="+mn-ea"/>
                <a:cs typeface="Arial"/>
              </a:rPr>
              <a:t>or  </a:t>
            </a:r>
            <a:r>
              <a:rPr sz="2400" spc="-5">
                <a:solidFill>
                  <a:srgbClr val="002664"/>
                </a:solidFill>
                <a:latin typeface="Arial"/>
                <a:ea typeface="+mn-ea"/>
                <a:cs typeface="Arial"/>
              </a:rPr>
              <a:t>EOB</a:t>
            </a:r>
            <a:endParaRPr sz="2400">
              <a:solidFill>
                <a:prstClr val="black"/>
              </a:solidFill>
              <a:latin typeface="Arial"/>
              <a:ea typeface="+mn-ea"/>
              <a:cs typeface="Arial"/>
            </a:endParaRPr>
          </a:p>
          <a:p>
            <a:pPr marL="469900" marR="893444" indent="-457200" fontAlgn="auto">
              <a:spcBef>
                <a:spcPts val="1775"/>
              </a:spcBef>
              <a:spcAft>
                <a:spcPts val="0"/>
              </a:spcAft>
              <a:buFont typeface="Wingdings"/>
              <a:buChar char=""/>
              <a:tabLst>
                <a:tab pos="469265" algn="l"/>
                <a:tab pos="469900" algn="l"/>
              </a:tabLst>
            </a:pPr>
            <a:r>
              <a:rPr sz="2400" spc="-10">
                <a:solidFill>
                  <a:srgbClr val="002664"/>
                </a:solidFill>
                <a:latin typeface="Arial"/>
                <a:ea typeface="+mn-ea"/>
                <a:cs typeface="Arial"/>
              </a:rPr>
              <a:t>Written </a:t>
            </a:r>
            <a:r>
              <a:rPr sz="2400" spc="-5">
                <a:solidFill>
                  <a:srgbClr val="002664"/>
                </a:solidFill>
                <a:latin typeface="Arial"/>
                <a:ea typeface="+mn-ea"/>
                <a:cs typeface="Arial"/>
              </a:rPr>
              <a:t>request, specific reason for the appeal </a:t>
            </a:r>
            <a:r>
              <a:rPr sz="2400" spc="-10">
                <a:solidFill>
                  <a:srgbClr val="002664"/>
                </a:solidFill>
                <a:latin typeface="Arial"/>
                <a:ea typeface="+mn-ea"/>
                <a:cs typeface="Arial"/>
              </a:rPr>
              <a:t>and  </a:t>
            </a:r>
            <a:r>
              <a:rPr sz="2400" spc="-5">
                <a:solidFill>
                  <a:srgbClr val="002664"/>
                </a:solidFill>
                <a:latin typeface="Arial"/>
                <a:ea typeface="+mn-ea"/>
                <a:cs typeface="Arial"/>
              </a:rPr>
              <a:t>necessary</a:t>
            </a:r>
            <a:r>
              <a:rPr sz="2400" spc="10">
                <a:solidFill>
                  <a:srgbClr val="002664"/>
                </a:solidFill>
                <a:latin typeface="Arial"/>
                <a:ea typeface="+mn-ea"/>
                <a:cs typeface="Arial"/>
              </a:rPr>
              <a:t> </a:t>
            </a:r>
            <a:r>
              <a:rPr sz="2400" spc="-5">
                <a:solidFill>
                  <a:srgbClr val="002664"/>
                </a:solidFill>
                <a:latin typeface="Arial"/>
                <a:ea typeface="+mn-ea"/>
                <a:cs typeface="Arial"/>
              </a:rPr>
              <a:t>documentation</a:t>
            </a:r>
            <a:endParaRPr sz="2400">
              <a:solidFill>
                <a:prstClr val="black"/>
              </a:solidFill>
              <a:latin typeface="Arial"/>
              <a:ea typeface="+mn-ea"/>
              <a:cs typeface="Arial"/>
            </a:endParaRPr>
          </a:p>
          <a:p>
            <a:pPr marL="927100" lvl="1" indent="-457200" fontAlgn="auto">
              <a:spcBef>
                <a:spcPts val="1685"/>
              </a:spcBef>
              <a:spcAft>
                <a:spcPts val="0"/>
              </a:spcAft>
              <a:buFont typeface="Wingdings"/>
              <a:buChar char=""/>
              <a:tabLst>
                <a:tab pos="926465" algn="l"/>
                <a:tab pos="927100" algn="l"/>
              </a:tabLst>
            </a:pPr>
            <a:r>
              <a:rPr sz="2000">
                <a:solidFill>
                  <a:srgbClr val="002664"/>
                </a:solidFill>
                <a:latin typeface="Arial"/>
                <a:ea typeface="+mn-ea"/>
                <a:cs typeface="Arial"/>
              </a:rPr>
              <a:t>Appeal </a:t>
            </a:r>
            <a:r>
              <a:rPr sz="2000" spc="-5">
                <a:solidFill>
                  <a:srgbClr val="002664"/>
                </a:solidFill>
                <a:latin typeface="Arial"/>
                <a:ea typeface="+mn-ea"/>
                <a:cs typeface="Arial"/>
              </a:rPr>
              <a:t>form is available </a:t>
            </a:r>
            <a:r>
              <a:rPr sz="2000">
                <a:solidFill>
                  <a:srgbClr val="002664"/>
                </a:solidFill>
                <a:latin typeface="Arial"/>
                <a:ea typeface="+mn-ea"/>
                <a:cs typeface="Arial"/>
              </a:rPr>
              <a:t>on MFC-DC</a:t>
            </a:r>
            <a:r>
              <a:rPr sz="2000" spc="-65">
                <a:solidFill>
                  <a:srgbClr val="002664"/>
                </a:solidFill>
                <a:latin typeface="Arial"/>
                <a:ea typeface="+mn-ea"/>
                <a:cs typeface="Arial"/>
              </a:rPr>
              <a:t> </a:t>
            </a:r>
            <a:r>
              <a:rPr sz="2000">
                <a:solidFill>
                  <a:srgbClr val="002664"/>
                </a:solidFill>
                <a:latin typeface="Arial"/>
                <a:ea typeface="+mn-ea"/>
                <a:cs typeface="Arial"/>
              </a:rPr>
              <a:t>website</a:t>
            </a:r>
            <a:endParaRPr sz="2000">
              <a:solidFill>
                <a:prstClr val="black"/>
              </a:solidFill>
              <a:latin typeface="Arial"/>
              <a:ea typeface="+mn-ea"/>
              <a:cs typeface="Arial"/>
            </a:endParaRPr>
          </a:p>
          <a:p>
            <a:pPr marL="469900" marR="5080" indent="-457200" fontAlgn="auto">
              <a:spcBef>
                <a:spcPts val="1195"/>
              </a:spcBef>
              <a:spcAft>
                <a:spcPts val="0"/>
              </a:spcAft>
              <a:buFont typeface="Wingdings"/>
              <a:buChar char=""/>
              <a:tabLst>
                <a:tab pos="469265" algn="l"/>
                <a:tab pos="469900" algn="l"/>
              </a:tabLst>
            </a:pPr>
            <a:r>
              <a:rPr sz="2400" spc="-5">
                <a:solidFill>
                  <a:srgbClr val="002664"/>
                </a:solidFill>
                <a:latin typeface="Arial"/>
                <a:ea typeface="+mn-ea"/>
                <a:cs typeface="Arial"/>
              </a:rPr>
              <a:t>Medicaid Appeal form must be used and submitted </a:t>
            </a:r>
            <a:r>
              <a:rPr sz="2400">
                <a:solidFill>
                  <a:srgbClr val="002664"/>
                </a:solidFill>
                <a:latin typeface="Arial"/>
                <a:ea typeface="+mn-ea"/>
                <a:cs typeface="Arial"/>
              </a:rPr>
              <a:t>to </a:t>
            </a:r>
            <a:r>
              <a:rPr sz="2400" spc="-5">
                <a:solidFill>
                  <a:srgbClr val="002664"/>
                </a:solidFill>
                <a:latin typeface="Arial"/>
                <a:ea typeface="+mn-ea"/>
                <a:cs typeface="Arial"/>
              </a:rPr>
              <a:t>the  address on the</a:t>
            </a:r>
            <a:r>
              <a:rPr sz="2400" spc="10">
                <a:solidFill>
                  <a:srgbClr val="002664"/>
                </a:solidFill>
                <a:latin typeface="Arial"/>
                <a:ea typeface="+mn-ea"/>
                <a:cs typeface="Arial"/>
              </a:rPr>
              <a:t> </a:t>
            </a:r>
            <a:r>
              <a:rPr sz="2400" spc="-5">
                <a:solidFill>
                  <a:srgbClr val="002664"/>
                </a:solidFill>
                <a:latin typeface="Arial"/>
                <a:ea typeface="+mn-ea"/>
                <a:cs typeface="Arial"/>
              </a:rPr>
              <a:t>form</a:t>
            </a:r>
            <a:endParaRPr sz="2400">
              <a:solidFill>
                <a:prstClr val="black"/>
              </a:solidFill>
              <a:latin typeface="Arial"/>
              <a:ea typeface="+mn-ea"/>
              <a:cs typeface="Arial"/>
            </a:endParaRPr>
          </a:p>
          <a:p>
            <a:pPr marL="469900" indent="-457200" fontAlgn="auto">
              <a:spcBef>
                <a:spcPts val="1775"/>
              </a:spcBef>
              <a:spcAft>
                <a:spcPts val="0"/>
              </a:spcAft>
              <a:buFont typeface="Wingdings"/>
              <a:buChar char=""/>
              <a:tabLst>
                <a:tab pos="469265" algn="l"/>
                <a:tab pos="469900" algn="l"/>
              </a:tabLst>
            </a:pPr>
            <a:r>
              <a:rPr sz="2400" spc="-5">
                <a:solidFill>
                  <a:srgbClr val="002664"/>
                </a:solidFill>
                <a:latin typeface="Arial"/>
                <a:ea typeface="+mn-ea"/>
                <a:cs typeface="Arial"/>
              </a:rPr>
              <a:t>Decision and notification will be provided within 30</a:t>
            </a:r>
            <a:r>
              <a:rPr sz="2400" spc="145">
                <a:solidFill>
                  <a:srgbClr val="002664"/>
                </a:solidFill>
                <a:latin typeface="Arial"/>
                <a:ea typeface="+mn-ea"/>
                <a:cs typeface="Arial"/>
              </a:rPr>
              <a:t> </a:t>
            </a:r>
            <a:r>
              <a:rPr sz="2400" spc="-5">
                <a:solidFill>
                  <a:srgbClr val="002664"/>
                </a:solidFill>
                <a:latin typeface="Arial"/>
                <a:ea typeface="+mn-ea"/>
                <a:cs typeface="Arial"/>
              </a:rPr>
              <a:t>days</a:t>
            </a:r>
            <a:endParaRPr sz="2400">
              <a:solidFill>
                <a:prstClr val="black"/>
              </a:solidFill>
              <a:latin typeface="Arial"/>
              <a:ea typeface="+mn-ea"/>
              <a:cs typeface="Arial"/>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072736" y="6064480"/>
            <a:ext cx="470534" cy="228600"/>
          </a:xfrm>
          <a:prstGeom prst="rect">
            <a:avLst/>
          </a:prstGeom>
        </p:spPr>
        <p:txBody>
          <a:bodyPr vert="horz" wrap="square" lIns="0" tIns="0" rIns="0" bIns="0" rtlCol="0">
            <a:spAutoFit/>
          </a:bodyPr>
          <a:lstStyle/>
          <a:p>
            <a:pPr fontAlgn="auto">
              <a:lnSpc>
                <a:spcPts val="1710"/>
              </a:lnSpc>
              <a:spcBef>
                <a:spcPts val="0"/>
              </a:spcBef>
              <a:spcAft>
                <a:spcPts val="0"/>
              </a:spcAft>
            </a:pPr>
            <a:r>
              <a:rPr sz="1800" spc="-5">
                <a:solidFill>
                  <a:prstClr val="black"/>
                </a:solidFill>
                <a:latin typeface="Calibri"/>
                <a:ea typeface="+mn-ea"/>
                <a:cs typeface="Calibri"/>
              </a:rPr>
              <a:t>D</a:t>
            </a:r>
            <a:r>
              <a:rPr sz="1800" spc="-40">
                <a:solidFill>
                  <a:prstClr val="black"/>
                </a:solidFill>
                <a:latin typeface="Calibri"/>
                <a:ea typeface="+mn-ea"/>
                <a:cs typeface="Calibri"/>
              </a:rPr>
              <a:t>r</a:t>
            </a:r>
            <a:r>
              <a:rPr sz="1800" spc="-10">
                <a:solidFill>
                  <a:prstClr val="black"/>
                </a:solidFill>
                <a:latin typeface="Calibri"/>
                <a:ea typeface="+mn-ea"/>
                <a:cs typeface="Calibri"/>
              </a:rPr>
              <a:t>a</a:t>
            </a:r>
            <a:r>
              <a:rPr sz="1800">
                <a:solidFill>
                  <a:prstClr val="black"/>
                </a:solidFill>
                <a:latin typeface="Calibri"/>
                <a:ea typeface="+mn-ea"/>
                <a:cs typeface="Calibri"/>
              </a:rPr>
              <a:t>ft</a:t>
            </a:r>
          </a:p>
        </p:txBody>
      </p:sp>
      <p:sp>
        <p:nvSpPr>
          <p:cNvPr id="3" name="object 3"/>
          <p:cNvSpPr/>
          <p:nvPr/>
        </p:nvSpPr>
        <p:spPr>
          <a:xfrm>
            <a:off x="2898584" y="6024372"/>
            <a:ext cx="843280" cy="368935"/>
          </a:xfrm>
          <a:custGeom>
            <a:avLst/>
            <a:gdLst/>
            <a:ahLst/>
            <a:cxnLst/>
            <a:rect l="l" t="t" r="r" b="b"/>
            <a:pathLst>
              <a:path w="843279" h="368935">
                <a:moveTo>
                  <a:pt x="0" y="0"/>
                </a:moveTo>
                <a:lnTo>
                  <a:pt x="842772" y="0"/>
                </a:lnTo>
                <a:lnTo>
                  <a:pt x="842772" y="368807"/>
                </a:lnTo>
                <a:lnTo>
                  <a:pt x="0" y="368807"/>
                </a:lnTo>
                <a:lnTo>
                  <a:pt x="0" y="0"/>
                </a:lnTo>
                <a:close/>
              </a:path>
            </a:pathLst>
          </a:custGeom>
          <a:solidFill>
            <a:srgbClr val="FFFFFF"/>
          </a:solidFill>
        </p:spPr>
        <p:txBody>
          <a:bodyPr wrap="square" lIns="0" tIns="0" rIns="0" bIns="0" rtlCol="0"/>
          <a:lstStyle/>
          <a:p>
            <a:pPr fontAlgn="auto">
              <a:spcBef>
                <a:spcPts val="0"/>
              </a:spcBef>
              <a:spcAft>
                <a:spcPts val="0"/>
              </a:spcAft>
            </a:pPr>
            <a:endParaRPr sz="1800">
              <a:solidFill>
                <a:prstClr val="black"/>
              </a:solidFill>
              <a:latin typeface="Calibri"/>
              <a:ea typeface="+mn-ea"/>
            </a:endParaRPr>
          </a:p>
        </p:txBody>
      </p:sp>
      <p:sp>
        <p:nvSpPr>
          <p:cNvPr id="4" name="object 4"/>
          <p:cNvSpPr txBox="1">
            <a:spLocks noGrp="1"/>
          </p:cNvSpPr>
          <p:nvPr>
            <p:ph type="title"/>
          </p:nvPr>
        </p:nvSpPr>
        <p:spPr>
          <a:xfrm>
            <a:off x="823914" y="241808"/>
            <a:ext cx="3546475" cy="513715"/>
          </a:xfrm>
          <a:prstGeom prst="rect">
            <a:avLst/>
          </a:prstGeom>
        </p:spPr>
        <p:txBody>
          <a:bodyPr vert="horz" wrap="square" lIns="0" tIns="12700" rIns="0" bIns="0" rtlCol="0">
            <a:spAutoFit/>
          </a:bodyPr>
          <a:lstStyle/>
          <a:p>
            <a:pPr marL="12700">
              <a:spcBef>
                <a:spcPts val="100"/>
              </a:spcBef>
            </a:pPr>
            <a:r>
              <a:rPr spc="-5"/>
              <a:t>Payment</a:t>
            </a:r>
            <a:r>
              <a:rPr spc="-75"/>
              <a:t> </a:t>
            </a:r>
            <a:r>
              <a:rPr spc="-5"/>
              <a:t>Disputes</a:t>
            </a:r>
          </a:p>
        </p:txBody>
      </p:sp>
      <p:sp>
        <p:nvSpPr>
          <p:cNvPr id="6" name="object 6"/>
          <p:cNvSpPr txBox="1">
            <a:spLocks noGrp="1"/>
          </p:cNvSpPr>
          <p:nvPr>
            <p:ph type="sldNum" sz="quarter" idx="7"/>
          </p:nvPr>
        </p:nvSpPr>
        <p:spPr>
          <a:prstGeom prst="rect">
            <a:avLst/>
          </a:prstGeom>
        </p:spPr>
        <p:txBody>
          <a:bodyPr vert="horz" wrap="square" lIns="0" tIns="0" rIns="0" bIns="0" rtlCol="0">
            <a:spAutoFit/>
          </a:bodyPr>
          <a:lstStyle/>
          <a:p>
            <a:pPr marL="25400" fontAlgn="auto">
              <a:spcBef>
                <a:spcPts val="0"/>
              </a:spcBef>
              <a:spcAft>
                <a:spcPts val="0"/>
              </a:spcAft>
            </a:pPr>
            <a:fld id="{81D60167-4931-47E6-BA6A-407CBD079E47}" type="slidenum">
              <a:rPr spc="-5" dirty="0">
                <a:ea typeface="+mn-ea"/>
              </a:rPr>
              <a:pPr marL="25400" fontAlgn="auto">
                <a:spcBef>
                  <a:spcPts val="0"/>
                </a:spcBef>
                <a:spcAft>
                  <a:spcPts val="0"/>
                </a:spcAft>
              </a:pPr>
              <a:t>64</a:t>
            </a:fld>
            <a:endParaRPr spc="-5">
              <a:ea typeface="+mn-ea"/>
            </a:endParaRPr>
          </a:p>
        </p:txBody>
      </p:sp>
      <p:sp>
        <p:nvSpPr>
          <p:cNvPr id="5" name="object 5"/>
          <p:cNvSpPr txBox="1"/>
          <p:nvPr/>
        </p:nvSpPr>
        <p:spPr>
          <a:xfrm>
            <a:off x="823914" y="794398"/>
            <a:ext cx="8316595" cy="5182444"/>
          </a:xfrm>
          <a:prstGeom prst="rect">
            <a:avLst/>
          </a:prstGeom>
        </p:spPr>
        <p:txBody>
          <a:bodyPr vert="horz" wrap="square" lIns="0" tIns="111760" rIns="0" bIns="0" rtlCol="0">
            <a:spAutoFit/>
          </a:bodyPr>
          <a:lstStyle/>
          <a:p>
            <a:pPr marL="355600" indent="-342900" fontAlgn="auto">
              <a:spcBef>
                <a:spcPts val="880"/>
              </a:spcBef>
              <a:spcAft>
                <a:spcPts val="0"/>
              </a:spcAft>
              <a:buFont typeface="Wingdings"/>
              <a:buChar char=""/>
              <a:tabLst>
                <a:tab pos="354965" algn="l"/>
                <a:tab pos="355600" algn="l"/>
              </a:tabLst>
            </a:pPr>
            <a:r>
              <a:rPr sz="2000">
                <a:solidFill>
                  <a:srgbClr val="002664"/>
                </a:solidFill>
                <a:latin typeface="Arial"/>
                <a:ea typeface="+mn-ea"/>
                <a:cs typeface="Arial"/>
              </a:rPr>
              <a:t>MFC-DC </a:t>
            </a:r>
            <a:r>
              <a:rPr sz="2000" spc="-5">
                <a:solidFill>
                  <a:srgbClr val="002664"/>
                </a:solidFill>
                <a:latin typeface="Arial"/>
                <a:ea typeface="+mn-ea"/>
                <a:cs typeface="Arial"/>
              </a:rPr>
              <a:t>will </a:t>
            </a:r>
            <a:r>
              <a:rPr sz="2000">
                <a:solidFill>
                  <a:srgbClr val="002664"/>
                </a:solidFill>
                <a:latin typeface="Arial"/>
                <a:ea typeface="+mn-ea"/>
                <a:cs typeface="Arial"/>
              </a:rPr>
              <a:t>accept </a:t>
            </a:r>
            <a:r>
              <a:rPr sz="2000" spc="-5">
                <a:solidFill>
                  <a:srgbClr val="002664"/>
                </a:solidFill>
                <a:latin typeface="Arial"/>
                <a:ea typeface="+mn-ea"/>
                <a:cs typeface="Arial"/>
              </a:rPr>
              <a:t>correspondence </a:t>
            </a:r>
            <a:r>
              <a:rPr sz="2000">
                <a:solidFill>
                  <a:srgbClr val="002664"/>
                </a:solidFill>
                <a:latin typeface="Arial"/>
                <a:ea typeface="+mn-ea"/>
                <a:cs typeface="Arial"/>
              </a:rPr>
              <a:t>through </a:t>
            </a:r>
            <a:r>
              <a:rPr sz="2000" spc="-5">
                <a:solidFill>
                  <a:srgbClr val="002664"/>
                </a:solidFill>
                <a:latin typeface="Arial"/>
                <a:ea typeface="+mn-ea"/>
                <a:cs typeface="Arial"/>
              </a:rPr>
              <a:t>Payment </a:t>
            </a:r>
            <a:r>
              <a:rPr sz="2000">
                <a:solidFill>
                  <a:srgbClr val="002664"/>
                </a:solidFill>
                <a:latin typeface="Arial"/>
                <a:ea typeface="+mn-ea"/>
                <a:cs typeface="Arial"/>
              </a:rPr>
              <a:t>Dispute</a:t>
            </a:r>
            <a:r>
              <a:rPr sz="2000" spc="-130">
                <a:solidFill>
                  <a:srgbClr val="002664"/>
                </a:solidFill>
                <a:latin typeface="Arial"/>
                <a:ea typeface="+mn-ea"/>
                <a:cs typeface="Arial"/>
              </a:rPr>
              <a:t> </a:t>
            </a:r>
            <a:r>
              <a:rPr sz="2000">
                <a:solidFill>
                  <a:srgbClr val="002664"/>
                </a:solidFill>
                <a:latin typeface="Arial"/>
                <a:ea typeface="+mn-ea"/>
                <a:cs typeface="Arial"/>
              </a:rPr>
              <a:t>Form</a:t>
            </a:r>
            <a:endParaRPr sz="2000">
              <a:solidFill>
                <a:prstClr val="black"/>
              </a:solidFill>
              <a:latin typeface="Arial"/>
              <a:ea typeface="+mn-ea"/>
              <a:cs typeface="Arial"/>
            </a:endParaRPr>
          </a:p>
          <a:p>
            <a:pPr marL="756285" marR="5080" lvl="1" indent="-286385" fontAlgn="auto">
              <a:lnSpc>
                <a:spcPct val="80000"/>
              </a:lnSpc>
              <a:spcBef>
                <a:spcPts val="1000"/>
              </a:spcBef>
              <a:spcAft>
                <a:spcPts val="0"/>
              </a:spcAft>
              <a:buFontTx/>
              <a:buChar char="–"/>
              <a:tabLst>
                <a:tab pos="756285" algn="l"/>
                <a:tab pos="756920" algn="l"/>
              </a:tabLst>
            </a:pPr>
            <a:r>
              <a:rPr sz="1600" spc="-10">
                <a:solidFill>
                  <a:srgbClr val="002664"/>
                </a:solidFill>
                <a:latin typeface="Arial"/>
                <a:ea typeface="+mn-ea"/>
                <a:cs typeface="Arial"/>
              </a:rPr>
              <a:t>Payment </a:t>
            </a:r>
            <a:r>
              <a:rPr sz="1600" spc="-5">
                <a:solidFill>
                  <a:srgbClr val="002664"/>
                </a:solidFill>
                <a:latin typeface="Arial"/>
                <a:ea typeface="+mn-ea"/>
                <a:cs typeface="Arial"/>
              </a:rPr>
              <a:t>Dispute Form must be used for any </a:t>
            </a:r>
            <a:r>
              <a:rPr sz="1600">
                <a:solidFill>
                  <a:srgbClr val="002664"/>
                </a:solidFill>
                <a:latin typeface="Arial"/>
                <a:ea typeface="+mn-ea"/>
                <a:cs typeface="Arial"/>
              </a:rPr>
              <a:t>claims </a:t>
            </a:r>
            <a:r>
              <a:rPr sz="1600" spc="-5">
                <a:solidFill>
                  <a:srgbClr val="002664"/>
                </a:solidFill>
                <a:latin typeface="Arial"/>
                <a:ea typeface="+mn-ea"/>
                <a:cs typeface="Arial"/>
              </a:rPr>
              <a:t>dispute and must be completed  </a:t>
            </a:r>
            <a:r>
              <a:rPr sz="1600">
                <a:solidFill>
                  <a:srgbClr val="002664"/>
                </a:solidFill>
                <a:latin typeface="Arial"/>
                <a:ea typeface="+mn-ea"/>
                <a:cs typeface="Arial"/>
              </a:rPr>
              <a:t>in its</a:t>
            </a:r>
            <a:r>
              <a:rPr sz="1600" spc="-20">
                <a:solidFill>
                  <a:srgbClr val="002664"/>
                </a:solidFill>
                <a:latin typeface="Arial"/>
                <a:ea typeface="+mn-ea"/>
                <a:cs typeface="Arial"/>
              </a:rPr>
              <a:t> </a:t>
            </a:r>
            <a:r>
              <a:rPr sz="1600" spc="-5">
                <a:solidFill>
                  <a:srgbClr val="002664"/>
                </a:solidFill>
                <a:latin typeface="Arial"/>
                <a:ea typeface="+mn-ea"/>
                <a:cs typeface="Arial"/>
              </a:rPr>
              <a:t>entirety</a:t>
            </a:r>
            <a:endParaRPr sz="1600">
              <a:solidFill>
                <a:prstClr val="black"/>
              </a:solidFill>
              <a:latin typeface="Arial"/>
              <a:ea typeface="+mn-ea"/>
              <a:cs typeface="Arial"/>
            </a:endParaRPr>
          </a:p>
          <a:p>
            <a:pPr marL="355600" indent="-342900" fontAlgn="auto">
              <a:spcBef>
                <a:spcPts val="595"/>
              </a:spcBef>
              <a:spcAft>
                <a:spcPts val="0"/>
              </a:spcAft>
              <a:buFont typeface="Wingdings"/>
              <a:buChar char=""/>
              <a:tabLst>
                <a:tab pos="354965" algn="l"/>
                <a:tab pos="355600" algn="l"/>
              </a:tabLst>
            </a:pPr>
            <a:r>
              <a:rPr sz="1800" spc="-10">
                <a:solidFill>
                  <a:srgbClr val="002664"/>
                </a:solidFill>
                <a:latin typeface="Arial"/>
                <a:ea typeface="+mn-ea"/>
                <a:cs typeface="Arial"/>
              </a:rPr>
              <a:t>Submit </a:t>
            </a:r>
            <a:r>
              <a:rPr sz="1800" spc="-15">
                <a:solidFill>
                  <a:srgbClr val="002664"/>
                </a:solidFill>
                <a:latin typeface="Arial"/>
                <a:ea typeface="+mn-ea"/>
                <a:cs typeface="Arial"/>
              </a:rPr>
              <a:t>within </a:t>
            </a:r>
            <a:r>
              <a:rPr sz="1800" spc="-10">
                <a:solidFill>
                  <a:srgbClr val="002664"/>
                </a:solidFill>
                <a:latin typeface="Arial"/>
                <a:ea typeface="+mn-ea"/>
                <a:cs typeface="Arial"/>
              </a:rPr>
              <a:t>90 business </a:t>
            </a:r>
            <a:r>
              <a:rPr sz="1800" spc="-15">
                <a:solidFill>
                  <a:srgbClr val="002664"/>
                </a:solidFill>
                <a:latin typeface="Arial"/>
                <a:ea typeface="+mn-ea"/>
                <a:cs typeface="Arial"/>
              </a:rPr>
              <a:t>days </a:t>
            </a:r>
            <a:r>
              <a:rPr sz="1800" spc="-5">
                <a:solidFill>
                  <a:srgbClr val="002664"/>
                </a:solidFill>
                <a:latin typeface="Arial"/>
                <a:ea typeface="+mn-ea"/>
                <a:cs typeface="Arial"/>
              </a:rPr>
              <a:t>from </a:t>
            </a:r>
            <a:r>
              <a:rPr sz="1800" spc="-10">
                <a:solidFill>
                  <a:srgbClr val="002664"/>
                </a:solidFill>
                <a:latin typeface="Arial"/>
                <a:ea typeface="+mn-ea"/>
                <a:cs typeface="Arial"/>
              </a:rPr>
              <a:t>date </a:t>
            </a:r>
            <a:r>
              <a:rPr sz="1800" spc="-5">
                <a:solidFill>
                  <a:srgbClr val="002664"/>
                </a:solidFill>
                <a:latin typeface="Arial"/>
                <a:ea typeface="+mn-ea"/>
                <a:cs typeface="Arial"/>
              </a:rPr>
              <a:t>of</a:t>
            </a:r>
            <a:r>
              <a:rPr sz="1800" spc="180">
                <a:solidFill>
                  <a:srgbClr val="002664"/>
                </a:solidFill>
                <a:latin typeface="Arial"/>
                <a:ea typeface="+mn-ea"/>
                <a:cs typeface="Arial"/>
              </a:rPr>
              <a:t> </a:t>
            </a:r>
            <a:r>
              <a:rPr sz="1800" spc="-10">
                <a:solidFill>
                  <a:srgbClr val="002664"/>
                </a:solidFill>
                <a:latin typeface="Arial"/>
                <a:ea typeface="+mn-ea"/>
                <a:cs typeface="Arial"/>
              </a:rPr>
              <a:t>denial</a:t>
            </a:r>
            <a:endParaRPr sz="1800">
              <a:solidFill>
                <a:prstClr val="black"/>
              </a:solidFill>
              <a:latin typeface="Arial"/>
              <a:ea typeface="+mn-ea"/>
              <a:cs typeface="Arial"/>
            </a:endParaRPr>
          </a:p>
          <a:p>
            <a:pPr marL="355600" indent="-342900" fontAlgn="auto">
              <a:spcBef>
                <a:spcPts val="600"/>
              </a:spcBef>
              <a:spcAft>
                <a:spcPts val="0"/>
              </a:spcAft>
              <a:buFont typeface="Wingdings"/>
              <a:buChar char=""/>
              <a:tabLst>
                <a:tab pos="354965" algn="l"/>
                <a:tab pos="355600" algn="l"/>
              </a:tabLst>
            </a:pPr>
            <a:r>
              <a:rPr sz="1800">
                <a:solidFill>
                  <a:srgbClr val="002664"/>
                </a:solidFill>
                <a:latin typeface="Arial"/>
                <a:ea typeface="+mn-ea"/>
                <a:cs typeface="Arial"/>
              </a:rPr>
              <a:t>A </a:t>
            </a:r>
            <a:r>
              <a:rPr sz="1800" spc="-5">
                <a:solidFill>
                  <a:srgbClr val="002664"/>
                </a:solidFill>
                <a:latin typeface="Arial"/>
                <a:ea typeface="+mn-ea"/>
                <a:cs typeface="Arial"/>
              </a:rPr>
              <a:t>claims </a:t>
            </a:r>
            <a:r>
              <a:rPr sz="1800" spc="-10">
                <a:solidFill>
                  <a:srgbClr val="002664"/>
                </a:solidFill>
                <a:latin typeface="Arial"/>
                <a:ea typeface="+mn-ea"/>
                <a:cs typeface="Arial"/>
              </a:rPr>
              <a:t>payment dispute </a:t>
            </a:r>
            <a:r>
              <a:rPr sz="1800" spc="-5">
                <a:solidFill>
                  <a:srgbClr val="002664"/>
                </a:solidFill>
                <a:latin typeface="Arial"/>
                <a:ea typeface="+mn-ea"/>
                <a:cs typeface="Arial"/>
              </a:rPr>
              <a:t>may </a:t>
            </a:r>
            <a:r>
              <a:rPr sz="1800" spc="-10">
                <a:solidFill>
                  <a:srgbClr val="002664"/>
                </a:solidFill>
                <a:latin typeface="Arial"/>
                <a:ea typeface="+mn-ea"/>
                <a:cs typeface="Arial"/>
              </a:rPr>
              <a:t>be </a:t>
            </a:r>
            <a:r>
              <a:rPr sz="1800" spc="-5">
                <a:solidFill>
                  <a:srgbClr val="002664"/>
                </a:solidFill>
                <a:latin typeface="Arial"/>
                <a:ea typeface="+mn-ea"/>
                <a:cs typeface="Arial"/>
              </a:rPr>
              <a:t>submitted for multiple reason(s),</a:t>
            </a:r>
            <a:r>
              <a:rPr sz="1800" spc="40">
                <a:solidFill>
                  <a:srgbClr val="002664"/>
                </a:solidFill>
                <a:latin typeface="Arial"/>
                <a:ea typeface="+mn-ea"/>
                <a:cs typeface="Arial"/>
              </a:rPr>
              <a:t> </a:t>
            </a:r>
            <a:r>
              <a:rPr sz="1800" spc="-10">
                <a:solidFill>
                  <a:srgbClr val="002664"/>
                </a:solidFill>
                <a:latin typeface="Arial"/>
                <a:ea typeface="+mn-ea"/>
                <a:cs typeface="Arial"/>
              </a:rPr>
              <a:t>including:</a:t>
            </a:r>
            <a:endParaRPr sz="1800">
              <a:solidFill>
                <a:prstClr val="black"/>
              </a:solidFill>
              <a:latin typeface="Arial"/>
              <a:ea typeface="+mn-ea"/>
              <a:cs typeface="Arial"/>
            </a:endParaRPr>
          </a:p>
          <a:p>
            <a:pPr marL="756285" lvl="1" indent="-286385" fontAlgn="auto">
              <a:spcBef>
                <a:spcPts val="605"/>
              </a:spcBef>
              <a:spcAft>
                <a:spcPts val="0"/>
              </a:spcAft>
              <a:buFontTx/>
              <a:buChar char="–"/>
              <a:tabLst>
                <a:tab pos="756285" algn="l"/>
                <a:tab pos="756920" algn="l"/>
              </a:tabLst>
            </a:pPr>
            <a:r>
              <a:rPr sz="1600" spc="-5">
                <a:solidFill>
                  <a:srgbClr val="002664"/>
                </a:solidFill>
                <a:latin typeface="Arial"/>
                <a:ea typeface="+mn-ea"/>
                <a:cs typeface="Arial"/>
              </a:rPr>
              <a:t>Contractual </a:t>
            </a:r>
            <a:r>
              <a:rPr sz="1600" spc="-10">
                <a:solidFill>
                  <a:srgbClr val="002664"/>
                </a:solidFill>
                <a:latin typeface="Arial"/>
                <a:ea typeface="+mn-ea"/>
                <a:cs typeface="Arial"/>
              </a:rPr>
              <a:t>payment</a:t>
            </a:r>
            <a:r>
              <a:rPr sz="1600" spc="50">
                <a:solidFill>
                  <a:srgbClr val="002664"/>
                </a:solidFill>
                <a:latin typeface="Arial"/>
                <a:ea typeface="+mn-ea"/>
                <a:cs typeface="Arial"/>
              </a:rPr>
              <a:t> </a:t>
            </a:r>
            <a:r>
              <a:rPr sz="1600">
                <a:solidFill>
                  <a:srgbClr val="002664"/>
                </a:solidFill>
                <a:latin typeface="Arial"/>
                <a:ea typeface="+mn-ea"/>
                <a:cs typeface="Arial"/>
              </a:rPr>
              <a:t>issues</a:t>
            </a:r>
            <a:endParaRPr sz="1600">
              <a:solidFill>
                <a:prstClr val="black"/>
              </a:solidFill>
              <a:latin typeface="Arial"/>
              <a:ea typeface="+mn-ea"/>
              <a:cs typeface="Arial"/>
            </a:endParaRPr>
          </a:p>
          <a:p>
            <a:pPr marL="756285" lvl="1" indent="-286385" fontAlgn="auto">
              <a:spcBef>
                <a:spcPts val="600"/>
              </a:spcBef>
              <a:spcAft>
                <a:spcPts val="0"/>
              </a:spcAft>
              <a:buFontTx/>
              <a:buChar char="–"/>
              <a:tabLst>
                <a:tab pos="756285" algn="l"/>
                <a:tab pos="756920" algn="l"/>
              </a:tabLst>
            </a:pPr>
            <a:r>
              <a:rPr sz="1600" spc="-5">
                <a:solidFill>
                  <a:srgbClr val="002664"/>
                </a:solidFill>
                <a:latin typeface="Arial"/>
                <a:ea typeface="+mn-ea"/>
                <a:cs typeface="Arial"/>
              </a:rPr>
              <a:t>Disagreements over reduced or zero paid</a:t>
            </a:r>
            <a:r>
              <a:rPr sz="1600" spc="55">
                <a:solidFill>
                  <a:srgbClr val="002664"/>
                </a:solidFill>
                <a:latin typeface="Arial"/>
                <a:ea typeface="+mn-ea"/>
                <a:cs typeface="Arial"/>
              </a:rPr>
              <a:t> </a:t>
            </a:r>
            <a:r>
              <a:rPr sz="1600">
                <a:solidFill>
                  <a:srgbClr val="002664"/>
                </a:solidFill>
                <a:latin typeface="Arial"/>
                <a:ea typeface="+mn-ea"/>
                <a:cs typeface="Arial"/>
              </a:rPr>
              <a:t>claims</a:t>
            </a:r>
            <a:endParaRPr sz="1600">
              <a:solidFill>
                <a:prstClr val="black"/>
              </a:solidFill>
              <a:latin typeface="Arial"/>
              <a:ea typeface="+mn-ea"/>
              <a:cs typeface="Arial"/>
            </a:endParaRPr>
          </a:p>
          <a:p>
            <a:pPr marL="756285" lvl="1" indent="-286385" fontAlgn="auto">
              <a:spcBef>
                <a:spcPts val="600"/>
              </a:spcBef>
              <a:spcAft>
                <a:spcPts val="0"/>
              </a:spcAft>
              <a:buFontTx/>
              <a:buChar char="–"/>
              <a:tabLst>
                <a:tab pos="756285" algn="l"/>
                <a:tab pos="756920" algn="l"/>
              </a:tabLst>
            </a:pPr>
            <a:r>
              <a:rPr sz="1600" spc="-5">
                <a:solidFill>
                  <a:srgbClr val="002664"/>
                </a:solidFill>
                <a:latin typeface="Arial"/>
                <a:ea typeface="+mn-ea"/>
                <a:cs typeface="Arial"/>
              </a:rPr>
              <a:t>Other health insurance denial</a:t>
            </a:r>
            <a:r>
              <a:rPr sz="1600" spc="10">
                <a:solidFill>
                  <a:srgbClr val="002664"/>
                </a:solidFill>
                <a:latin typeface="Arial"/>
                <a:ea typeface="+mn-ea"/>
                <a:cs typeface="Arial"/>
              </a:rPr>
              <a:t> </a:t>
            </a:r>
            <a:r>
              <a:rPr sz="1600">
                <a:solidFill>
                  <a:srgbClr val="002664"/>
                </a:solidFill>
                <a:latin typeface="Arial"/>
                <a:ea typeface="+mn-ea"/>
                <a:cs typeface="Arial"/>
              </a:rPr>
              <a:t>issues</a:t>
            </a:r>
            <a:endParaRPr sz="1600">
              <a:solidFill>
                <a:prstClr val="black"/>
              </a:solidFill>
              <a:latin typeface="Arial"/>
              <a:ea typeface="+mn-ea"/>
              <a:cs typeface="Arial"/>
            </a:endParaRPr>
          </a:p>
          <a:p>
            <a:pPr marL="756285" lvl="1" indent="-286385" fontAlgn="auto">
              <a:spcBef>
                <a:spcPts val="600"/>
              </a:spcBef>
              <a:spcAft>
                <a:spcPts val="0"/>
              </a:spcAft>
              <a:buFontTx/>
              <a:buChar char="–"/>
              <a:tabLst>
                <a:tab pos="756285" algn="l"/>
                <a:tab pos="756920" algn="l"/>
              </a:tabLst>
            </a:pPr>
            <a:r>
              <a:rPr sz="1600" spc="-5">
                <a:solidFill>
                  <a:srgbClr val="002664"/>
                </a:solidFill>
                <a:latin typeface="Arial"/>
                <a:ea typeface="+mn-ea"/>
                <a:cs typeface="Arial"/>
              </a:rPr>
              <a:t>Submit another </a:t>
            </a:r>
            <a:r>
              <a:rPr sz="1600">
                <a:solidFill>
                  <a:srgbClr val="002664"/>
                </a:solidFill>
                <a:latin typeface="Arial"/>
                <a:ea typeface="+mn-ea"/>
                <a:cs typeface="Arial"/>
              </a:rPr>
              <a:t>carrier’s</a:t>
            </a:r>
            <a:r>
              <a:rPr sz="1600" spc="25">
                <a:solidFill>
                  <a:srgbClr val="002664"/>
                </a:solidFill>
                <a:latin typeface="Arial"/>
                <a:ea typeface="+mn-ea"/>
                <a:cs typeface="Arial"/>
              </a:rPr>
              <a:t> </a:t>
            </a:r>
            <a:r>
              <a:rPr sz="1600" spc="-10">
                <a:solidFill>
                  <a:srgbClr val="002664"/>
                </a:solidFill>
                <a:latin typeface="Arial"/>
                <a:ea typeface="+mn-ea"/>
                <a:cs typeface="Arial"/>
              </a:rPr>
              <a:t>EOB</a:t>
            </a:r>
            <a:endParaRPr sz="1600">
              <a:solidFill>
                <a:prstClr val="black"/>
              </a:solidFill>
              <a:latin typeface="Arial"/>
              <a:ea typeface="+mn-ea"/>
              <a:cs typeface="Arial"/>
            </a:endParaRPr>
          </a:p>
          <a:p>
            <a:pPr marL="756285" lvl="1" indent="-286385" fontAlgn="auto">
              <a:spcBef>
                <a:spcPts val="600"/>
              </a:spcBef>
              <a:spcAft>
                <a:spcPts val="0"/>
              </a:spcAft>
              <a:buFontTx/>
              <a:buChar char="–"/>
              <a:tabLst>
                <a:tab pos="756285" algn="l"/>
                <a:tab pos="756920" algn="l"/>
              </a:tabLst>
            </a:pPr>
            <a:r>
              <a:rPr sz="1600" spc="-5">
                <a:solidFill>
                  <a:srgbClr val="002664"/>
                </a:solidFill>
                <a:latin typeface="Arial"/>
                <a:ea typeface="+mn-ea"/>
                <a:cs typeface="Arial"/>
              </a:rPr>
              <a:t>Retro-eligibility</a:t>
            </a:r>
            <a:r>
              <a:rPr sz="1600" spc="-40">
                <a:solidFill>
                  <a:srgbClr val="002664"/>
                </a:solidFill>
                <a:latin typeface="Arial"/>
                <a:ea typeface="+mn-ea"/>
                <a:cs typeface="Arial"/>
              </a:rPr>
              <a:t> </a:t>
            </a:r>
            <a:r>
              <a:rPr sz="1600" spc="-5">
                <a:solidFill>
                  <a:srgbClr val="002664"/>
                </a:solidFill>
                <a:latin typeface="Arial"/>
                <a:ea typeface="+mn-ea"/>
                <a:cs typeface="Arial"/>
              </a:rPr>
              <a:t>issues</a:t>
            </a:r>
            <a:endParaRPr sz="1600">
              <a:solidFill>
                <a:prstClr val="black"/>
              </a:solidFill>
              <a:latin typeface="Arial"/>
              <a:ea typeface="+mn-ea"/>
              <a:cs typeface="Arial"/>
            </a:endParaRPr>
          </a:p>
          <a:p>
            <a:pPr marL="756285" lvl="1" indent="-286385" fontAlgn="auto">
              <a:spcBef>
                <a:spcPts val="600"/>
              </a:spcBef>
              <a:spcAft>
                <a:spcPts val="0"/>
              </a:spcAft>
              <a:buFontTx/>
              <a:buChar char="–"/>
              <a:tabLst>
                <a:tab pos="756285" algn="l"/>
                <a:tab pos="756920" algn="l"/>
              </a:tabLst>
            </a:pPr>
            <a:r>
              <a:rPr sz="1600" spc="-5">
                <a:solidFill>
                  <a:srgbClr val="002664"/>
                </a:solidFill>
                <a:latin typeface="Arial"/>
                <a:ea typeface="+mn-ea"/>
                <a:cs typeface="Arial"/>
              </a:rPr>
              <a:t>Paid to </a:t>
            </a:r>
            <a:r>
              <a:rPr sz="1600" spc="-10">
                <a:solidFill>
                  <a:srgbClr val="002664"/>
                </a:solidFill>
                <a:latin typeface="Arial"/>
                <a:ea typeface="+mn-ea"/>
                <a:cs typeface="Arial"/>
              </a:rPr>
              <a:t>wrong</a:t>
            </a:r>
            <a:r>
              <a:rPr sz="1600" spc="20">
                <a:solidFill>
                  <a:srgbClr val="002664"/>
                </a:solidFill>
                <a:latin typeface="Arial"/>
                <a:ea typeface="+mn-ea"/>
                <a:cs typeface="Arial"/>
              </a:rPr>
              <a:t> </a:t>
            </a:r>
            <a:r>
              <a:rPr sz="1600" spc="-5">
                <a:solidFill>
                  <a:srgbClr val="002664"/>
                </a:solidFill>
                <a:latin typeface="Arial"/>
                <a:ea typeface="+mn-ea"/>
                <a:cs typeface="Arial"/>
              </a:rPr>
              <a:t>provider</a:t>
            </a:r>
            <a:endParaRPr sz="1600">
              <a:solidFill>
                <a:prstClr val="black"/>
              </a:solidFill>
              <a:latin typeface="Arial"/>
              <a:ea typeface="+mn-ea"/>
              <a:cs typeface="Arial"/>
            </a:endParaRPr>
          </a:p>
          <a:p>
            <a:pPr marL="756285" lvl="1" indent="-286385" fontAlgn="auto">
              <a:spcBef>
                <a:spcPts val="600"/>
              </a:spcBef>
              <a:spcAft>
                <a:spcPts val="0"/>
              </a:spcAft>
              <a:buFontTx/>
              <a:buChar char="–"/>
              <a:tabLst>
                <a:tab pos="756285" algn="l"/>
                <a:tab pos="756920" algn="l"/>
              </a:tabLst>
            </a:pPr>
            <a:r>
              <a:rPr sz="1600" spc="-5">
                <a:solidFill>
                  <a:srgbClr val="002664"/>
                </a:solidFill>
                <a:latin typeface="Arial"/>
                <a:ea typeface="+mn-ea"/>
                <a:cs typeface="Arial"/>
              </a:rPr>
              <a:t>In/Out </a:t>
            </a:r>
            <a:r>
              <a:rPr sz="1600" spc="-10">
                <a:solidFill>
                  <a:srgbClr val="002664"/>
                </a:solidFill>
                <a:latin typeface="Arial"/>
                <a:ea typeface="+mn-ea"/>
                <a:cs typeface="Arial"/>
              </a:rPr>
              <a:t>Network</a:t>
            </a:r>
            <a:r>
              <a:rPr sz="1600" spc="60">
                <a:solidFill>
                  <a:srgbClr val="002664"/>
                </a:solidFill>
                <a:latin typeface="Arial"/>
                <a:ea typeface="+mn-ea"/>
                <a:cs typeface="Arial"/>
              </a:rPr>
              <a:t> </a:t>
            </a:r>
            <a:r>
              <a:rPr sz="1600">
                <a:solidFill>
                  <a:srgbClr val="002664"/>
                </a:solidFill>
                <a:latin typeface="Arial"/>
                <a:ea typeface="+mn-ea"/>
                <a:cs typeface="Arial"/>
              </a:rPr>
              <a:t>issue</a:t>
            </a:r>
            <a:endParaRPr sz="1600">
              <a:solidFill>
                <a:prstClr val="black"/>
              </a:solidFill>
              <a:latin typeface="Arial"/>
              <a:ea typeface="+mn-ea"/>
              <a:cs typeface="Arial"/>
            </a:endParaRPr>
          </a:p>
          <a:p>
            <a:pPr marL="756285" lvl="1" indent="-286385" fontAlgn="auto">
              <a:spcBef>
                <a:spcPts val="600"/>
              </a:spcBef>
              <a:spcAft>
                <a:spcPts val="0"/>
              </a:spcAft>
              <a:buFontTx/>
              <a:buChar char="–"/>
              <a:tabLst>
                <a:tab pos="756285" algn="l"/>
                <a:tab pos="756920" algn="l"/>
              </a:tabLst>
            </a:pPr>
            <a:r>
              <a:rPr sz="1600" spc="-5">
                <a:solidFill>
                  <a:srgbClr val="002664"/>
                </a:solidFill>
                <a:latin typeface="Arial"/>
                <a:ea typeface="+mn-ea"/>
                <a:cs typeface="Arial"/>
              </a:rPr>
              <a:t>Claim denied for </a:t>
            </a:r>
            <a:r>
              <a:rPr sz="1600">
                <a:solidFill>
                  <a:srgbClr val="002664"/>
                </a:solidFill>
                <a:latin typeface="Arial"/>
                <a:ea typeface="+mn-ea"/>
                <a:cs typeface="Arial"/>
              </a:rPr>
              <a:t>lack </a:t>
            </a:r>
            <a:r>
              <a:rPr sz="1600" spc="-5">
                <a:solidFill>
                  <a:srgbClr val="002664"/>
                </a:solidFill>
                <a:latin typeface="Arial"/>
                <a:ea typeface="+mn-ea"/>
                <a:cs typeface="Arial"/>
              </a:rPr>
              <a:t>of authorization but </a:t>
            </a:r>
            <a:r>
              <a:rPr sz="1600" spc="-10">
                <a:solidFill>
                  <a:srgbClr val="002664"/>
                </a:solidFill>
                <a:latin typeface="Arial"/>
                <a:ea typeface="+mn-ea"/>
                <a:cs typeface="Arial"/>
              </a:rPr>
              <a:t>you </a:t>
            </a:r>
            <a:r>
              <a:rPr sz="1600" spc="-5">
                <a:solidFill>
                  <a:srgbClr val="002664"/>
                </a:solidFill>
                <a:latin typeface="Arial"/>
                <a:ea typeface="+mn-ea"/>
                <a:cs typeface="Arial"/>
              </a:rPr>
              <a:t>have proof of prior</a:t>
            </a:r>
            <a:r>
              <a:rPr sz="1600" spc="165">
                <a:solidFill>
                  <a:srgbClr val="002664"/>
                </a:solidFill>
                <a:latin typeface="Arial"/>
                <a:ea typeface="+mn-ea"/>
                <a:cs typeface="Arial"/>
              </a:rPr>
              <a:t> </a:t>
            </a:r>
            <a:r>
              <a:rPr sz="1600" spc="-5">
                <a:solidFill>
                  <a:srgbClr val="002664"/>
                </a:solidFill>
                <a:latin typeface="Arial"/>
                <a:ea typeface="+mn-ea"/>
                <a:cs typeface="Arial"/>
              </a:rPr>
              <a:t>authorization</a:t>
            </a:r>
            <a:endParaRPr sz="1600">
              <a:solidFill>
                <a:prstClr val="black"/>
              </a:solidFill>
              <a:latin typeface="Arial"/>
              <a:ea typeface="+mn-ea"/>
              <a:cs typeface="Arial"/>
            </a:endParaRPr>
          </a:p>
          <a:p>
            <a:pPr fontAlgn="auto">
              <a:spcBef>
                <a:spcPts val="10"/>
              </a:spcBef>
              <a:spcAft>
                <a:spcPts val="0"/>
              </a:spcAft>
            </a:pPr>
            <a:endParaRPr sz="2550">
              <a:solidFill>
                <a:prstClr val="black"/>
              </a:solidFill>
              <a:latin typeface="Times New Roman"/>
              <a:ea typeface="+mn-ea"/>
              <a:cs typeface="Times New Roman"/>
            </a:endParaRPr>
          </a:p>
          <a:p>
            <a:pPr marL="2327275" marR="1448435" fontAlgn="auto">
              <a:spcBef>
                <a:spcPts val="0"/>
              </a:spcBef>
              <a:spcAft>
                <a:spcPts val="0"/>
              </a:spcAft>
            </a:pPr>
            <a:r>
              <a:rPr sz="1800" spc="-10">
                <a:solidFill>
                  <a:srgbClr val="1F497D"/>
                </a:solidFill>
                <a:latin typeface="Arial"/>
                <a:ea typeface="+mn-ea"/>
                <a:cs typeface="Arial"/>
              </a:rPr>
              <a:t>Payment </a:t>
            </a:r>
            <a:r>
              <a:rPr sz="1800" spc="-5">
                <a:solidFill>
                  <a:srgbClr val="1F497D"/>
                </a:solidFill>
                <a:latin typeface="Arial"/>
                <a:ea typeface="+mn-ea"/>
                <a:cs typeface="Arial"/>
              </a:rPr>
              <a:t>Dispute Forms can </a:t>
            </a:r>
            <a:r>
              <a:rPr sz="1800" spc="-10">
                <a:solidFill>
                  <a:srgbClr val="1F497D"/>
                </a:solidFill>
                <a:latin typeface="Arial"/>
                <a:ea typeface="+mn-ea"/>
                <a:cs typeface="Arial"/>
              </a:rPr>
              <a:t>be found on the  </a:t>
            </a:r>
            <a:r>
              <a:rPr sz="1800" spc="-5">
                <a:solidFill>
                  <a:srgbClr val="1F497D"/>
                </a:solidFill>
                <a:latin typeface="Arial"/>
                <a:ea typeface="+mn-ea"/>
                <a:cs typeface="Arial"/>
              </a:rPr>
              <a:t>MFC-DC </a:t>
            </a:r>
            <a:r>
              <a:rPr sz="1800" spc="-10">
                <a:solidFill>
                  <a:srgbClr val="1F497D"/>
                </a:solidFill>
                <a:latin typeface="Arial"/>
                <a:ea typeface="+mn-ea"/>
                <a:cs typeface="Arial"/>
              </a:rPr>
              <a:t>Provider</a:t>
            </a:r>
            <a:r>
              <a:rPr sz="1800" spc="15">
                <a:solidFill>
                  <a:srgbClr val="1F497D"/>
                </a:solidFill>
                <a:latin typeface="Arial"/>
                <a:ea typeface="+mn-ea"/>
                <a:cs typeface="Arial"/>
              </a:rPr>
              <a:t> </a:t>
            </a:r>
            <a:r>
              <a:rPr sz="1800" spc="-10">
                <a:solidFill>
                  <a:srgbClr val="1F497D"/>
                </a:solidFill>
                <a:latin typeface="Arial"/>
                <a:ea typeface="+mn-ea"/>
                <a:cs typeface="Arial"/>
              </a:rPr>
              <a:t>Website</a:t>
            </a:r>
            <a:endParaRPr sz="1800">
              <a:solidFill>
                <a:prstClr val="black"/>
              </a:solidFill>
              <a:latin typeface="Arial"/>
              <a:ea typeface="+mn-ea"/>
              <a:cs typeface="Arial"/>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88254-AB0F-4620-AB76-7CA4E70145DA}"/>
              </a:ext>
            </a:extLst>
          </p:cNvPr>
          <p:cNvSpPr>
            <a:spLocks noGrp="1"/>
          </p:cNvSpPr>
          <p:nvPr>
            <p:ph type="title"/>
          </p:nvPr>
        </p:nvSpPr>
        <p:spPr>
          <a:xfrm>
            <a:off x="823914" y="241808"/>
            <a:ext cx="8254997" cy="492443"/>
          </a:xfrm>
        </p:spPr>
        <p:txBody>
          <a:bodyPr/>
          <a:lstStyle/>
          <a:p>
            <a:pPr algn="ctr"/>
            <a:r>
              <a:rPr lang="en-US"/>
              <a:t>Key MFC Leadership </a:t>
            </a:r>
          </a:p>
        </p:txBody>
      </p:sp>
      <p:graphicFrame>
        <p:nvGraphicFramePr>
          <p:cNvPr id="4" name="Table 4">
            <a:extLst>
              <a:ext uri="{FF2B5EF4-FFF2-40B4-BE49-F238E27FC236}">
                <a16:creationId xmlns:a16="http://schemas.microsoft.com/office/drawing/2014/main" id="{7F640B91-AFAC-44A1-B325-FA218B01C036}"/>
              </a:ext>
            </a:extLst>
          </p:cNvPr>
          <p:cNvGraphicFramePr>
            <a:graphicFrameLocks noGrp="1"/>
          </p:cNvGraphicFramePr>
          <p:nvPr/>
        </p:nvGraphicFramePr>
        <p:xfrm>
          <a:off x="699850" y="799373"/>
          <a:ext cx="8566330" cy="4724846"/>
        </p:xfrm>
        <a:graphic>
          <a:graphicData uri="http://schemas.openxmlformats.org/drawingml/2006/table">
            <a:tbl>
              <a:tblPr firstRow="1" bandRow="1">
                <a:tableStyleId>{5C22544A-7EE6-4342-B048-85BDC9FD1C3A}</a:tableStyleId>
              </a:tblPr>
              <a:tblGrid>
                <a:gridCol w="2502661">
                  <a:extLst>
                    <a:ext uri="{9D8B030D-6E8A-4147-A177-3AD203B41FA5}">
                      <a16:colId xmlns:a16="http://schemas.microsoft.com/office/drawing/2014/main" val="2089625383"/>
                    </a:ext>
                  </a:extLst>
                </a:gridCol>
                <a:gridCol w="3702772">
                  <a:extLst>
                    <a:ext uri="{9D8B030D-6E8A-4147-A177-3AD203B41FA5}">
                      <a16:colId xmlns:a16="http://schemas.microsoft.com/office/drawing/2014/main" val="4045877973"/>
                    </a:ext>
                  </a:extLst>
                </a:gridCol>
                <a:gridCol w="2360897">
                  <a:extLst>
                    <a:ext uri="{9D8B030D-6E8A-4147-A177-3AD203B41FA5}">
                      <a16:colId xmlns:a16="http://schemas.microsoft.com/office/drawing/2014/main" val="2258721416"/>
                    </a:ext>
                  </a:extLst>
                </a:gridCol>
              </a:tblGrid>
              <a:tr h="434526">
                <a:tc>
                  <a:txBody>
                    <a:bodyPr/>
                    <a:lstStyle/>
                    <a:p>
                      <a:endParaRPr lang="en-US">
                        <a:solidFill>
                          <a:schemeClr val="tx2">
                            <a:lumMod val="50000"/>
                          </a:schemeClr>
                        </a:solidFill>
                      </a:endParaRPr>
                    </a:p>
                  </a:txBody>
                  <a:tcPr/>
                </a:tc>
                <a:tc>
                  <a:txBody>
                    <a:bodyPr/>
                    <a:lstStyle/>
                    <a:p>
                      <a:endParaRPr lang="en-US">
                        <a:solidFill>
                          <a:schemeClr val="tx2">
                            <a:lumMod val="50000"/>
                          </a:schemeClr>
                        </a:solidFill>
                      </a:endParaRPr>
                    </a:p>
                  </a:txBody>
                  <a:tcPr/>
                </a:tc>
                <a:tc>
                  <a:txBody>
                    <a:bodyPr/>
                    <a:lstStyle/>
                    <a:p>
                      <a:endParaRPr lang="en-US">
                        <a:solidFill>
                          <a:schemeClr val="tx2">
                            <a:lumMod val="50000"/>
                          </a:schemeClr>
                        </a:solidFill>
                      </a:endParaRPr>
                    </a:p>
                  </a:txBody>
                  <a:tcPr/>
                </a:tc>
                <a:extLst>
                  <a:ext uri="{0D108BD9-81ED-4DB2-BD59-A6C34878D82A}">
                    <a16:rowId xmlns:a16="http://schemas.microsoft.com/office/drawing/2014/main" val="342275209"/>
                  </a:ext>
                </a:extLst>
              </a:tr>
              <a:tr h="750005">
                <a:tc>
                  <a:txBody>
                    <a:bodyPr/>
                    <a:lstStyle/>
                    <a:p>
                      <a:r>
                        <a:rPr lang="en-US">
                          <a:solidFill>
                            <a:schemeClr val="tx2">
                              <a:lumMod val="50000"/>
                            </a:schemeClr>
                          </a:solidFill>
                          <a:latin typeface="Arial"/>
                        </a:rPr>
                        <a:t>Leslie Lyles Smith, Executive Director</a:t>
                      </a:r>
                    </a:p>
                  </a:txBody>
                  <a:tcPr/>
                </a:tc>
                <a:tc>
                  <a:txBody>
                    <a:bodyPr/>
                    <a:lstStyle/>
                    <a:p>
                      <a:r>
                        <a:rPr lang="en-US">
                          <a:solidFill>
                            <a:schemeClr val="tx2">
                              <a:lumMod val="50000"/>
                            </a:schemeClr>
                          </a:solidFill>
                          <a:latin typeface="Arial"/>
                        </a:rPr>
                        <a:t>Leslie.S.LylesSmith@medstar.net</a:t>
                      </a:r>
                    </a:p>
                  </a:txBody>
                  <a:tcPr/>
                </a:tc>
                <a:tc>
                  <a:txBody>
                    <a:bodyPr/>
                    <a:lstStyle/>
                    <a:p>
                      <a:r>
                        <a:rPr lang="en-US">
                          <a:solidFill>
                            <a:schemeClr val="tx2">
                              <a:lumMod val="50000"/>
                            </a:schemeClr>
                          </a:solidFill>
                          <a:latin typeface="Arial"/>
                        </a:rPr>
                        <a:t>(202) 330-3872</a:t>
                      </a:r>
                    </a:p>
                  </a:txBody>
                  <a:tcPr/>
                </a:tc>
                <a:extLst>
                  <a:ext uri="{0D108BD9-81ED-4DB2-BD59-A6C34878D82A}">
                    <a16:rowId xmlns:a16="http://schemas.microsoft.com/office/drawing/2014/main" val="2561252760"/>
                  </a:ext>
                </a:extLst>
              </a:tr>
              <a:tr h="900393">
                <a:tc>
                  <a:txBody>
                    <a:bodyPr/>
                    <a:lstStyle/>
                    <a:p>
                      <a:r>
                        <a:rPr lang="en-US">
                          <a:solidFill>
                            <a:schemeClr val="tx2">
                              <a:lumMod val="50000"/>
                            </a:schemeClr>
                          </a:solidFill>
                          <a:latin typeface="Arial"/>
                        </a:rPr>
                        <a:t>Sharon Henry, </a:t>
                      </a:r>
                      <a:endParaRPr lang="en-US"/>
                    </a:p>
                    <a:p>
                      <a:pPr lvl="0">
                        <a:buNone/>
                      </a:pPr>
                      <a:r>
                        <a:rPr lang="en-US">
                          <a:solidFill>
                            <a:schemeClr val="tx2">
                              <a:lumMod val="50000"/>
                            </a:schemeClr>
                          </a:solidFill>
                          <a:latin typeface="Arial"/>
                        </a:rPr>
                        <a:t>Director Clinical Operations</a:t>
                      </a:r>
                    </a:p>
                  </a:txBody>
                  <a:tcPr/>
                </a:tc>
                <a:tc>
                  <a:txBody>
                    <a:bodyPr/>
                    <a:lstStyle/>
                    <a:p>
                      <a:r>
                        <a:rPr lang="en-US">
                          <a:solidFill>
                            <a:schemeClr val="tx2">
                              <a:lumMod val="50000"/>
                            </a:schemeClr>
                          </a:solidFill>
                          <a:latin typeface="Arial"/>
                        </a:rPr>
                        <a:t>Sharon.Henry@medstar.net</a:t>
                      </a:r>
                    </a:p>
                  </a:txBody>
                  <a:tcPr/>
                </a:tc>
                <a:tc>
                  <a:txBody>
                    <a:bodyPr/>
                    <a:lstStyle/>
                    <a:p>
                      <a:pPr lvl="0">
                        <a:buNone/>
                      </a:pPr>
                      <a:r>
                        <a:rPr lang="en-US" b="0" i="0" u="none" strike="noStrike" noProof="0">
                          <a:latin typeface="Arial"/>
                        </a:rPr>
                        <a:t>(202) 292-3801 </a:t>
                      </a:r>
                      <a:endParaRPr lang="en-US">
                        <a:latin typeface="Arial"/>
                      </a:endParaRPr>
                    </a:p>
                  </a:txBody>
                  <a:tcPr/>
                </a:tc>
                <a:extLst>
                  <a:ext uri="{0D108BD9-81ED-4DB2-BD59-A6C34878D82A}">
                    <a16:rowId xmlns:a16="http://schemas.microsoft.com/office/drawing/2014/main" val="3492098648"/>
                  </a:ext>
                </a:extLst>
              </a:tr>
              <a:tr h="630275">
                <a:tc>
                  <a:txBody>
                    <a:bodyPr/>
                    <a:lstStyle/>
                    <a:p>
                      <a:pPr lvl="0">
                        <a:buNone/>
                      </a:pPr>
                      <a:r>
                        <a:rPr lang="en-US">
                          <a:solidFill>
                            <a:schemeClr val="tx2">
                              <a:lumMod val="50000"/>
                            </a:schemeClr>
                          </a:solidFill>
                          <a:latin typeface="Arial"/>
                        </a:rPr>
                        <a:t>Cleveland Woodson</a:t>
                      </a:r>
                    </a:p>
                    <a:p>
                      <a:pPr lvl="0">
                        <a:buNone/>
                      </a:pPr>
                      <a:r>
                        <a:rPr lang="en-US">
                          <a:solidFill>
                            <a:schemeClr val="tx2">
                              <a:lumMod val="50000"/>
                            </a:schemeClr>
                          </a:solidFill>
                          <a:latin typeface="Arial"/>
                        </a:rPr>
                        <a:t>Director, Operations</a:t>
                      </a:r>
                    </a:p>
                  </a:txBody>
                  <a:tcPr/>
                </a:tc>
                <a:tc>
                  <a:txBody>
                    <a:bodyPr/>
                    <a:lstStyle/>
                    <a:p>
                      <a:pPr lvl="0">
                        <a:buNone/>
                      </a:pPr>
                      <a:r>
                        <a:rPr lang="en-US">
                          <a:solidFill>
                            <a:schemeClr val="tx2">
                              <a:lumMod val="50000"/>
                            </a:schemeClr>
                          </a:solidFill>
                          <a:latin typeface="Arial"/>
                        </a:rPr>
                        <a:t>Cleveland.C.Woodson@medstar.net</a:t>
                      </a:r>
                    </a:p>
                  </a:txBody>
                  <a:tcPr/>
                </a:tc>
                <a:tc>
                  <a:txBody>
                    <a:bodyPr/>
                    <a:lstStyle/>
                    <a:p>
                      <a:pPr lvl="0">
                        <a:buNone/>
                      </a:pPr>
                      <a:r>
                        <a:rPr lang="en-US" b="0" i="0" u="none" strike="noStrike" noProof="0">
                          <a:latin typeface="Arial"/>
                        </a:rPr>
                        <a:t>(202) 292-5007</a:t>
                      </a:r>
                      <a:endParaRPr lang="en-US">
                        <a:latin typeface="Arial"/>
                      </a:endParaRPr>
                    </a:p>
                  </a:txBody>
                  <a:tcPr/>
                </a:tc>
                <a:extLst>
                  <a:ext uri="{0D108BD9-81ED-4DB2-BD59-A6C34878D82A}">
                    <a16:rowId xmlns:a16="http://schemas.microsoft.com/office/drawing/2014/main" val="3901891790"/>
                  </a:ext>
                </a:extLst>
              </a:tr>
              <a:tr h="900393">
                <a:tc>
                  <a:txBody>
                    <a:bodyPr/>
                    <a:lstStyle/>
                    <a:p>
                      <a:pPr lvl="0">
                        <a:buNone/>
                      </a:pPr>
                      <a:r>
                        <a:rPr lang="en-US">
                          <a:solidFill>
                            <a:schemeClr val="tx2">
                              <a:lumMod val="50000"/>
                            </a:schemeClr>
                          </a:solidFill>
                          <a:latin typeface="Arial"/>
                        </a:rPr>
                        <a:t>Ricardo Berman</a:t>
                      </a:r>
                    </a:p>
                    <a:p>
                      <a:pPr lvl="0">
                        <a:buNone/>
                      </a:pPr>
                      <a:r>
                        <a:rPr lang="en-US">
                          <a:solidFill>
                            <a:schemeClr val="tx2">
                              <a:lumMod val="50000"/>
                            </a:schemeClr>
                          </a:solidFill>
                          <a:latin typeface="Arial"/>
                        </a:rPr>
                        <a:t>Director, Quality &amp; Outreach</a:t>
                      </a:r>
                    </a:p>
                  </a:txBody>
                  <a:tcPr/>
                </a:tc>
                <a:tc>
                  <a:txBody>
                    <a:bodyPr/>
                    <a:lstStyle/>
                    <a:p>
                      <a:pPr lvl="0">
                        <a:buNone/>
                      </a:pPr>
                      <a:r>
                        <a:rPr lang="en-US">
                          <a:solidFill>
                            <a:schemeClr val="tx2">
                              <a:lumMod val="50000"/>
                            </a:schemeClr>
                          </a:solidFill>
                          <a:latin typeface="Arial"/>
                        </a:rPr>
                        <a:t>Ricardo.Berman@medstar.net</a:t>
                      </a:r>
                    </a:p>
                  </a:txBody>
                  <a:tcPr/>
                </a:tc>
                <a:tc>
                  <a:txBody>
                    <a:bodyPr/>
                    <a:lstStyle/>
                    <a:p>
                      <a:pPr lvl="0">
                        <a:buNone/>
                      </a:pPr>
                      <a:r>
                        <a:rPr lang="en-US" b="0" i="0" u="none" strike="noStrike" noProof="0">
                          <a:latin typeface="Arial"/>
                        </a:rPr>
                        <a:t>(202) 292-5179</a:t>
                      </a:r>
                      <a:endParaRPr lang="en-US">
                        <a:latin typeface="Arial"/>
                      </a:endParaRPr>
                    </a:p>
                  </a:txBody>
                  <a:tcPr/>
                </a:tc>
                <a:extLst>
                  <a:ext uri="{0D108BD9-81ED-4DB2-BD59-A6C34878D82A}">
                    <a16:rowId xmlns:a16="http://schemas.microsoft.com/office/drawing/2014/main" val="4041067613"/>
                  </a:ext>
                </a:extLst>
              </a:tr>
              <a:tr h="1071435">
                <a:tc>
                  <a:txBody>
                    <a:bodyPr/>
                    <a:lstStyle/>
                    <a:p>
                      <a:r>
                        <a:rPr lang="en-US">
                          <a:solidFill>
                            <a:schemeClr val="tx2">
                              <a:lumMod val="50000"/>
                            </a:schemeClr>
                          </a:solidFill>
                          <a:latin typeface="Arial"/>
                        </a:rPr>
                        <a:t>Jennifer Tse, Interim Director Provider Networks </a:t>
                      </a:r>
                    </a:p>
                  </a:txBody>
                  <a:tcPr/>
                </a:tc>
                <a:tc>
                  <a:txBody>
                    <a:bodyPr/>
                    <a:lstStyle/>
                    <a:p>
                      <a:r>
                        <a:rPr lang="en-US">
                          <a:solidFill>
                            <a:schemeClr val="tx2">
                              <a:lumMod val="50000"/>
                            </a:schemeClr>
                          </a:solidFill>
                          <a:latin typeface="Arial"/>
                        </a:rPr>
                        <a:t>Jennifer.Tse@medstar.net</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800">
                          <a:solidFill>
                            <a:schemeClr val="tx2">
                              <a:lumMod val="50000"/>
                            </a:schemeClr>
                          </a:solidFill>
                          <a:effectLst/>
                          <a:latin typeface="Arial"/>
                          <a:ea typeface="+mn-ea"/>
                          <a:cs typeface="+mn-cs"/>
                        </a:rPr>
                        <a:t>1 (800) 905-1722, prompt 5</a:t>
                      </a:r>
                      <a:endParaRPr lang="en-US">
                        <a:solidFill>
                          <a:schemeClr val="tx2">
                            <a:lumMod val="50000"/>
                          </a:schemeClr>
                        </a:solidFill>
                        <a:latin typeface="Arial"/>
                      </a:endParaRPr>
                    </a:p>
                    <a:p>
                      <a:endParaRPr lang="en-US">
                        <a:solidFill>
                          <a:schemeClr val="tx2">
                            <a:lumMod val="50000"/>
                          </a:schemeClr>
                        </a:solidFill>
                        <a:latin typeface="Arial"/>
                      </a:endParaRPr>
                    </a:p>
                  </a:txBody>
                  <a:tcPr/>
                </a:tc>
                <a:extLst>
                  <a:ext uri="{0D108BD9-81ED-4DB2-BD59-A6C34878D82A}">
                    <a16:rowId xmlns:a16="http://schemas.microsoft.com/office/drawing/2014/main" val="3735065317"/>
                  </a:ext>
                </a:extLst>
              </a:tr>
            </a:tbl>
          </a:graphicData>
        </a:graphic>
      </p:graphicFrame>
    </p:spTree>
    <p:extLst>
      <p:ext uri="{BB962C8B-B14F-4D97-AF65-F5344CB8AC3E}">
        <p14:creationId xmlns:p14="http://schemas.microsoft.com/office/powerpoint/2010/main" val="305845841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072737" y="6064481"/>
            <a:ext cx="5993765" cy="448841"/>
          </a:xfrm>
          <a:prstGeom prst="rect">
            <a:avLst/>
          </a:prstGeom>
        </p:spPr>
        <p:txBody>
          <a:bodyPr vert="horz" wrap="square" lIns="0" tIns="0" rIns="0" bIns="0" rtlCol="0">
            <a:spAutoFit/>
          </a:bodyPr>
          <a:lstStyle/>
          <a:p>
            <a:pPr fontAlgn="auto">
              <a:lnSpc>
                <a:spcPts val="1710"/>
              </a:lnSpc>
              <a:spcBef>
                <a:spcPts val="0"/>
              </a:spcBef>
              <a:spcAft>
                <a:spcPts val="0"/>
              </a:spcAft>
            </a:pPr>
            <a:r>
              <a:rPr sz="1800" spc="-15">
                <a:solidFill>
                  <a:prstClr val="black"/>
                </a:solidFill>
                <a:latin typeface="Calibri"/>
                <a:ea typeface="+mn-ea"/>
                <a:cs typeface="Calibri"/>
              </a:rPr>
              <a:t>Draft</a:t>
            </a:r>
            <a:endParaRPr sz="1800">
              <a:solidFill>
                <a:prstClr val="black"/>
              </a:solidFill>
              <a:latin typeface="Calibri"/>
              <a:ea typeface="+mn-ea"/>
              <a:cs typeface="Calibri"/>
            </a:endParaRPr>
          </a:p>
          <a:p>
            <a:pPr algn="r" fontAlgn="auto">
              <a:spcBef>
                <a:spcPts val="550"/>
              </a:spcBef>
              <a:spcAft>
                <a:spcPts val="0"/>
              </a:spcAft>
            </a:pPr>
            <a:r>
              <a:rPr sz="1000" spc="-10">
                <a:solidFill>
                  <a:srgbClr val="002664"/>
                </a:solidFill>
                <a:latin typeface="Arial"/>
                <a:ea typeface="+mn-ea"/>
                <a:cs typeface="Arial"/>
              </a:rPr>
              <a:t>15</a:t>
            </a:r>
            <a:endParaRPr sz="1000">
              <a:solidFill>
                <a:prstClr val="black"/>
              </a:solidFill>
              <a:latin typeface="Arial"/>
              <a:ea typeface="+mn-ea"/>
              <a:cs typeface="Arial"/>
            </a:endParaRPr>
          </a:p>
        </p:txBody>
      </p:sp>
      <p:sp>
        <p:nvSpPr>
          <p:cNvPr id="3" name="object 3"/>
          <p:cNvSpPr/>
          <p:nvPr/>
        </p:nvSpPr>
        <p:spPr>
          <a:xfrm>
            <a:off x="379413" y="1"/>
            <a:ext cx="9143999" cy="6857999"/>
          </a:xfrm>
          <a:prstGeom prst="rect">
            <a:avLst/>
          </a:prstGeom>
          <a:blipFill>
            <a:blip r:embed="rId2" cstate="print"/>
            <a:stretch>
              <a:fillRect/>
            </a:stretch>
          </a:blipFill>
        </p:spPr>
        <p:txBody>
          <a:bodyPr wrap="square" lIns="0" tIns="0" rIns="0" bIns="0" rtlCol="0"/>
          <a:lstStyle/>
          <a:p>
            <a:pPr fontAlgn="auto">
              <a:spcBef>
                <a:spcPts val="0"/>
              </a:spcBef>
              <a:spcAft>
                <a:spcPts val="0"/>
              </a:spcAft>
            </a:pPr>
            <a:endParaRPr sz="1800">
              <a:solidFill>
                <a:prstClr val="black"/>
              </a:solidFill>
              <a:latin typeface="Calibri"/>
              <a:ea typeface="+mn-ea"/>
            </a:endParaRPr>
          </a:p>
        </p:txBody>
      </p:sp>
      <p:sp>
        <p:nvSpPr>
          <p:cNvPr id="4" name="object 4"/>
          <p:cNvSpPr txBox="1">
            <a:spLocks noGrp="1"/>
          </p:cNvSpPr>
          <p:nvPr>
            <p:ph type="title"/>
          </p:nvPr>
        </p:nvSpPr>
        <p:spPr>
          <a:xfrm>
            <a:off x="823912" y="2429078"/>
            <a:ext cx="2311400" cy="574040"/>
          </a:xfrm>
          <a:prstGeom prst="rect">
            <a:avLst/>
          </a:prstGeom>
        </p:spPr>
        <p:txBody>
          <a:bodyPr vert="horz" wrap="square" lIns="0" tIns="12700" rIns="0" bIns="0" rtlCol="0">
            <a:spAutoFit/>
          </a:bodyPr>
          <a:lstStyle/>
          <a:p>
            <a:pPr marL="12700">
              <a:spcBef>
                <a:spcPts val="100"/>
              </a:spcBef>
            </a:pPr>
            <a:r>
              <a:rPr sz="3600" spc="-5"/>
              <a:t>Thank</a:t>
            </a:r>
            <a:r>
              <a:rPr sz="3600" spc="-70"/>
              <a:t> </a:t>
            </a:r>
            <a:r>
              <a:rPr sz="3600" spc="-5"/>
              <a:t>you</a:t>
            </a:r>
            <a:endParaRPr sz="3600"/>
          </a:p>
        </p:txBody>
      </p:sp>
      <p:sp>
        <p:nvSpPr>
          <p:cNvPr id="5" name="object 5"/>
          <p:cNvSpPr/>
          <p:nvPr/>
        </p:nvSpPr>
        <p:spPr>
          <a:xfrm>
            <a:off x="6636956" y="5650991"/>
            <a:ext cx="2112276" cy="918502"/>
          </a:xfrm>
          <a:prstGeom prst="rect">
            <a:avLst/>
          </a:prstGeom>
          <a:blipFill>
            <a:blip r:embed="rId3" cstate="print"/>
            <a:stretch>
              <a:fillRect/>
            </a:stretch>
          </a:blipFill>
        </p:spPr>
        <p:txBody>
          <a:bodyPr wrap="square" lIns="0" tIns="0" rIns="0" bIns="0" rtlCol="0"/>
          <a:lstStyle/>
          <a:p>
            <a:pPr fontAlgn="auto">
              <a:spcBef>
                <a:spcPts val="0"/>
              </a:spcBef>
              <a:spcAft>
                <a:spcPts val="0"/>
              </a:spcAft>
            </a:pPr>
            <a:endParaRPr sz="1800">
              <a:solidFill>
                <a:prstClr val="black"/>
              </a:solidFill>
              <a:latin typeface="Calibri"/>
              <a:ea typeface="+mn-ea"/>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B2865F1-2925-41B3-A122-08590F184124}"/>
              </a:ext>
            </a:extLst>
          </p:cNvPr>
          <p:cNvSpPr>
            <a:spLocks noGrp="1"/>
          </p:cNvSpPr>
          <p:nvPr>
            <p:ph type="title"/>
          </p:nvPr>
        </p:nvSpPr>
        <p:spPr>
          <a:xfrm>
            <a:off x="505205" y="339584"/>
            <a:ext cx="8416925" cy="523220"/>
          </a:xfrm>
        </p:spPr>
        <p:txBody>
          <a:bodyPr/>
          <a:lstStyle/>
          <a:p>
            <a:pPr algn="ctr"/>
            <a:r>
              <a:rPr lang="en-US" sz="3200"/>
              <a:t>QUESTIONS?</a:t>
            </a:r>
          </a:p>
        </p:txBody>
      </p:sp>
      <p:pic>
        <p:nvPicPr>
          <p:cNvPr id="3" name="Graphic 2" descr="Help">
            <a:extLst>
              <a:ext uri="{FF2B5EF4-FFF2-40B4-BE49-F238E27FC236}">
                <a16:creationId xmlns:a16="http://schemas.microsoft.com/office/drawing/2014/main" id="{14F6087F-AD88-4F9E-9F8A-67B440CE119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467239" y="143994"/>
            <a:ext cx="914400" cy="914400"/>
          </a:xfrm>
          <a:prstGeom prst="rect">
            <a:avLst/>
          </a:prstGeom>
        </p:spPr>
      </p:pic>
      <p:pic>
        <p:nvPicPr>
          <p:cNvPr id="6" name="Picture 5" descr="A screenshot of a cell phone&#10;&#10;Description automatically generated">
            <a:extLst>
              <a:ext uri="{FF2B5EF4-FFF2-40B4-BE49-F238E27FC236}">
                <a16:creationId xmlns:a16="http://schemas.microsoft.com/office/drawing/2014/main" id="{D9B83082-7EE8-4482-8AE2-6E4476D1146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28261" y="2810244"/>
            <a:ext cx="3597511" cy="2398340"/>
          </a:xfrm>
          <a:prstGeom prst="rect">
            <a:avLst/>
          </a:prstGeom>
        </p:spPr>
      </p:pic>
      <p:pic>
        <p:nvPicPr>
          <p:cNvPr id="7" name="Picture 6" descr="A screenshot of a social media post&#10;&#10;Description automatically generated">
            <a:extLst>
              <a:ext uri="{FF2B5EF4-FFF2-40B4-BE49-F238E27FC236}">
                <a16:creationId xmlns:a16="http://schemas.microsoft.com/office/drawing/2014/main" id="{AFEF8864-A7BD-4F9D-97A8-48367305EFF9}"/>
              </a:ext>
            </a:extLst>
          </p:cNvPr>
          <p:cNvPicPr>
            <a:picLocks noChangeAspect="1"/>
          </p:cNvPicPr>
          <p:nvPr/>
        </p:nvPicPr>
        <p:blipFill rotWithShape="1">
          <a:blip r:embed="rId6">
            <a:extLst>
              <a:ext uri="{28A0092B-C50C-407E-A947-70E740481C1C}">
                <a14:useLocalDpi xmlns:a14="http://schemas.microsoft.com/office/drawing/2010/main" val="0"/>
              </a:ext>
            </a:extLst>
          </a:blip>
          <a:srcRect t="13010" b="22237"/>
          <a:stretch/>
        </p:blipFill>
        <p:spPr>
          <a:xfrm>
            <a:off x="5912212" y="1337544"/>
            <a:ext cx="3713559" cy="2334490"/>
          </a:xfrm>
          <a:prstGeom prst="rect">
            <a:avLst/>
          </a:prstGeom>
        </p:spPr>
      </p:pic>
      <p:sp>
        <p:nvSpPr>
          <p:cNvPr id="4" name="Rectangle 3">
            <a:extLst>
              <a:ext uri="{FF2B5EF4-FFF2-40B4-BE49-F238E27FC236}">
                <a16:creationId xmlns:a16="http://schemas.microsoft.com/office/drawing/2014/main" id="{821698AE-FD61-4923-A0A8-AA9058A359C3}"/>
              </a:ext>
            </a:extLst>
          </p:cNvPr>
          <p:cNvSpPr/>
          <p:nvPr/>
        </p:nvSpPr>
        <p:spPr>
          <a:xfrm>
            <a:off x="391668" y="1538712"/>
            <a:ext cx="4949825" cy="2448491"/>
          </a:xfrm>
          <a:prstGeom prst="rect">
            <a:avLst/>
          </a:prstGeom>
        </p:spPr>
        <p:txBody>
          <a:bodyPr>
            <a:spAutoFit/>
          </a:bodyPr>
          <a:lstStyle/>
          <a:p>
            <a:pPr marL="232086" indent="-232086">
              <a:spcBef>
                <a:spcPts val="975"/>
              </a:spcBef>
              <a:buFont typeface="Wingdings" panose="05000000000000000000" pitchFamily="2" charset="2"/>
              <a:buChar char="Ø"/>
            </a:pPr>
            <a:r>
              <a:rPr lang="en-US" sz="1949"/>
              <a:t>Please use the Q&amp;A box shown at right throughout the presentations to ask a questions.</a:t>
            </a:r>
          </a:p>
          <a:p>
            <a:pPr marL="232086" indent="-232086">
              <a:spcBef>
                <a:spcPts val="975"/>
              </a:spcBef>
              <a:buFont typeface="Wingdings" panose="05000000000000000000" pitchFamily="2" charset="2"/>
              <a:buChar char="Ø"/>
            </a:pPr>
            <a:r>
              <a:rPr lang="en-US" sz="1949"/>
              <a:t>Please ask All Panelists</a:t>
            </a:r>
          </a:p>
          <a:p>
            <a:pPr marL="232086" indent="-232086">
              <a:spcBef>
                <a:spcPts val="975"/>
              </a:spcBef>
              <a:buFont typeface="Wingdings" panose="05000000000000000000" pitchFamily="2" charset="2"/>
              <a:buChar char="Ø"/>
            </a:pPr>
            <a:r>
              <a:rPr lang="en-US" sz="1949"/>
              <a:t>Questions may be responded to in writing during the presentations or held to be read verbally. </a:t>
            </a:r>
          </a:p>
        </p:txBody>
      </p:sp>
    </p:spTree>
    <p:extLst>
      <p:ext uri="{BB962C8B-B14F-4D97-AF65-F5344CB8AC3E}">
        <p14:creationId xmlns:p14="http://schemas.microsoft.com/office/powerpoint/2010/main" val="110969290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FE0659-E95D-4E6A-ACF7-8B3EA64BA5D5}"/>
              </a:ext>
            </a:extLst>
          </p:cNvPr>
          <p:cNvSpPr>
            <a:spLocks noGrp="1"/>
          </p:cNvSpPr>
          <p:nvPr>
            <p:ph type="title"/>
          </p:nvPr>
        </p:nvSpPr>
        <p:spPr>
          <a:xfrm>
            <a:off x="13651" y="0"/>
            <a:ext cx="9509761" cy="639394"/>
          </a:xfrm>
        </p:spPr>
        <p:txBody>
          <a:bodyPr/>
          <a:lstStyle/>
          <a:p>
            <a:pPr algn="ctr"/>
            <a:r>
              <a:rPr lang="en-US" sz="2800">
                <a:latin typeface="Calibri" panose="020F0502020204030204" pitchFamily="34" charset="0"/>
                <a:cs typeface="Calibri" panose="020F0502020204030204" pitchFamily="34" charset="0"/>
              </a:rPr>
              <a:t>Additional Provider Forums</a:t>
            </a:r>
          </a:p>
        </p:txBody>
      </p:sp>
      <p:sp>
        <p:nvSpPr>
          <p:cNvPr id="3" name="Content Placeholder 2">
            <a:extLst>
              <a:ext uri="{FF2B5EF4-FFF2-40B4-BE49-F238E27FC236}">
                <a16:creationId xmlns:a16="http://schemas.microsoft.com/office/drawing/2014/main" id="{9AF52905-5866-4DF5-B884-95061930D496}"/>
              </a:ext>
            </a:extLst>
          </p:cNvPr>
          <p:cNvSpPr>
            <a:spLocks noGrp="1"/>
          </p:cNvSpPr>
          <p:nvPr>
            <p:ph idx="1"/>
          </p:nvPr>
        </p:nvSpPr>
        <p:spPr>
          <a:xfrm>
            <a:off x="303212" y="914402"/>
            <a:ext cx="9220200" cy="4929808"/>
          </a:xfrm>
        </p:spPr>
        <p:txBody>
          <a:bodyPr/>
          <a:lstStyle/>
          <a:p>
            <a:pPr marL="0" indent="0">
              <a:spcBef>
                <a:spcPts val="600"/>
              </a:spcBef>
              <a:buNone/>
            </a:pPr>
            <a:r>
              <a:rPr lang="en-US" sz="2400" b="1">
                <a:latin typeface="Calibri" panose="020F0502020204030204" pitchFamily="34" charset="0"/>
                <a:cs typeface="Calibri" panose="020F0502020204030204" pitchFamily="34" charset="0"/>
              </a:rPr>
              <a:t>Upcoming Provider Forums </a:t>
            </a:r>
            <a:r>
              <a:rPr lang="en-US">
                <a:latin typeface="Calibri" panose="020F0502020204030204" pitchFamily="34" charset="0"/>
                <a:cs typeface="Calibri" panose="020F0502020204030204" pitchFamily="34" charset="0"/>
              </a:rPr>
              <a:t>To register for a forum, please visit: </a:t>
            </a:r>
            <a:r>
              <a:rPr lang="en-US">
                <a:latin typeface="Calibri" panose="020F0502020204030204" pitchFamily="34" charset="0"/>
                <a:cs typeface="Calibri" panose="020F0502020204030204" pitchFamily="34" charset="0"/>
                <a:hlinkClick r:id="rId2"/>
              </a:rPr>
              <a:t>https://tinyurl.com/ProviderForums</a:t>
            </a:r>
            <a:endParaRPr lang="en-US" sz="2400" b="1">
              <a:latin typeface="Calibri" panose="020F0502020204030204" pitchFamily="34" charset="0"/>
              <a:cs typeface="Calibri" panose="020F0502020204030204" pitchFamily="34" charset="0"/>
            </a:endParaRPr>
          </a:p>
          <a:p>
            <a:pPr marL="236537" lvl="1" indent="0">
              <a:spcBef>
                <a:spcPts val="600"/>
              </a:spcBef>
              <a:buNone/>
            </a:pPr>
            <a:endParaRPr lang="en-US" sz="800">
              <a:latin typeface="Calibri" panose="020F0502020204030204" pitchFamily="34" charset="0"/>
              <a:cs typeface="Calibri" panose="020F0502020204030204" pitchFamily="34" charset="0"/>
            </a:endParaRPr>
          </a:p>
          <a:p>
            <a:pPr>
              <a:spcBef>
                <a:spcPts val="600"/>
              </a:spcBef>
            </a:pPr>
            <a:r>
              <a:rPr lang="en-US" sz="2400">
                <a:latin typeface="Calibri" panose="020F0502020204030204" pitchFamily="34" charset="0"/>
                <a:cs typeface="Calibri" panose="020F0502020204030204" pitchFamily="34" charset="0"/>
              </a:rPr>
              <a:t>Thursday, November 5 from 6:00 p.m. – 7:30 p.m.</a:t>
            </a:r>
          </a:p>
          <a:p>
            <a:pPr marL="236537" lvl="1" indent="0">
              <a:spcBef>
                <a:spcPts val="600"/>
              </a:spcBef>
              <a:buNone/>
            </a:pPr>
            <a:endParaRPr lang="en-US" sz="800">
              <a:latin typeface="Calibri" panose="020F0502020204030204" pitchFamily="34" charset="0"/>
              <a:cs typeface="Calibri" panose="020F0502020204030204" pitchFamily="34" charset="0"/>
            </a:endParaRPr>
          </a:p>
          <a:p>
            <a:pPr>
              <a:spcBef>
                <a:spcPts val="600"/>
              </a:spcBef>
            </a:pPr>
            <a:r>
              <a:rPr lang="en-US" sz="2400">
                <a:latin typeface="Calibri" panose="020F0502020204030204" pitchFamily="34" charset="0"/>
                <a:cs typeface="Calibri" panose="020F0502020204030204" pitchFamily="34" charset="0"/>
              </a:rPr>
              <a:t>Tuesday, November 10 from 12:30 p.m. – 1:30 p.m. &amp; Thursday, November 12 from 6:30 p.m. – 8:00 p.m.</a:t>
            </a:r>
          </a:p>
          <a:p>
            <a:pPr lvl="1">
              <a:spcBef>
                <a:spcPts val="600"/>
              </a:spcBef>
            </a:pPr>
            <a:r>
              <a:rPr lang="en-US" sz="2400" b="1">
                <a:latin typeface="Calibri" panose="020F0502020204030204" pitchFamily="34" charset="0"/>
                <a:cs typeface="Calibri" panose="020F0502020204030204" pitchFamily="34" charset="0"/>
              </a:rPr>
              <a:t>Focus is Dental providers</a:t>
            </a:r>
          </a:p>
          <a:p>
            <a:pPr marL="236537" lvl="1" indent="0">
              <a:spcBef>
                <a:spcPts val="600"/>
              </a:spcBef>
              <a:buNone/>
            </a:pPr>
            <a:endParaRPr lang="en-US" sz="2400">
              <a:latin typeface="Times New Roman" panose="02020603050405020304" pitchFamily="18" charset="0"/>
              <a:cs typeface="Times New Roman" panose="02020603050405020304" pitchFamily="18" charset="0"/>
            </a:endParaRPr>
          </a:p>
          <a:p>
            <a:pPr marL="0" indent="0">
              <a:spcBef>
                <a:spcPts val="600"/>
              </a:spcBef>
              <a:buNone/>
            </a:pPr>
            <a:endParaRPr lang="en-US" sz="1949">
              <a:cs typeface="Calibri"/>
            </a:endParaRPr>
          </a:p>
        </p:txBody>
      </p:sp>
      <p:grpSp>
        <p:nvGrpSpPr>
          <p:cNvPr id="5" name="Group 4">
            <a:extLst>
              <a:ext uri="{FF2B5EF4-FFF2-40B4-BE49-F238E27FC236}">
                <a16:creationId xmlns:a16="http://schemas.microsoft.com/office/drawing/2014/main" id="{C5531702-F274-4E62-8951-07455182BE59}"/>
              </a:ext>
            </a:extLst>
          </p:cNvPr>
          <p:cNvGrpSpPr/>
          <p:nvPr/>
        </p:nvGrpSpPr>
        <p:grpSpPr>
          <a:xfrm>
            <a:off x="8604072" y="83735"/>
            <a:ext cx="1224139" cy="830666"/>
            <a:chOff x="4113212" y="214312"/>
            <a:chExt cx="2133600" cy="1447800"/>
          </a:xfrm>
        </p:grpSpPr>
        <p:sp>
          <p:nvSpPr>
            <p:cNvPr id="6" name="Rectangle 5">
              <a:extLst>
                <a:ext uri="{FF2B5EF4-FFF2-40B4-BE49-F238E27FC236}">
                  <a16:creationId xmlns:a16="http://schemas.microsoft.com/office/drawing/2014/main" id="{18AE1712-7884-4229-A34D-5A4F3D6A93D7}"/>
                </a:ext>
              </a:extLst>
            </p:cNvPr>
            <p:cNvSpPr/>
            <p:nvPr/>
          </p:nvSpPr>
          <p:spPr bwMode="auto">
            <a:xfrm>
              <a:off x="4113212" y="214312"/>
              <a:ext cx="2133600" cy="14478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234950" marR="0" indent="-234950" algn="l" defTabSz="914400" rtl="0" eaLnBrk="0" fontAlgn="base" latinLnBrk="0" hangingPunct="0">
                <a:lnSpc>
                  <a:spcPct val="100000"/>
                </a:lnSpc>
                <a:spcBef>
                  <a:spcPct val="100000"/>
                </a:spcBef>
                <a:spcAft>
                  <a:spcPct val="0"/>
                </a:spcAft>
                <a:buClr>
                  <a:srgbClr val="0B1F65"/>
                </a:buClr>
                <a:buSzTx/>
                <a:buFont typeface="Webdings" pitchFamily="-112" charset="2"/>
                <a:buNone/>
                <a:tabLst/>
              </a:pPr>
              <a:endParaRPr kumimoji="0" lang="en-US" sz="1400" b="0" i="0" u="none" strike="noStrike" cap="none" normalizeH="0" baseline="0">
                <a:ln>
                  <a:noFill/>
                </a:ln>
                <a:solidFill>
                  <a:schemeClr val="tx1"/>
                </a:solidFill>
                <a:effectLst/>
                <a:latin typeface="Arial" pitchFamily="-112" charset="0"/>
              </a:endParaRPr>
            </a:p>
          </p:txBody>
        </p:sp>
        <p:pic>
          <p:nvPicPr>
            <p:cNvPr id="7" name="Picture 2" descr="Department of Health Care Finance">
              <a:extLst>
                <a:ext uri="{FF2B5EF4-FFF2-40B4-BE49-F238E27FC236}">
                  <a16:creationId xmlns:a16="http://schemas.microsoft.com/office/drawing/2014/main" id="{8BE82844-1DC8-4E31-BC83-FF0A867E2E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5612" y="381000"/>
              <a:ext cx="1905000" cy="111442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1221044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DBD127A5-3BCB-4E6C-B9C5-9471814D964C}"/>
              </a:ext>
            </a:extLst>
          </p:cNvPr>
          <p:cNvSpPr>
            <a:spLocks noGrp="1" noChangeArrowheads="1"/>
          </p:cNvSpPr>
          <p:nvPr>
            <p:ph type="title"/>
          </p:nvPr>
        </p:nvSpPr>
        <p:spPr>
          <a:xfrm>
            <a:off x="1768587" y="185726"/>
            <a:ext cx="6365650" cy="552988"/>
          </a:xfrm>
        </p:spPr>
        <p:txBody>
          <a:bodyPr/>
          <a:lstStyle/>
          <a:p>
            <a:pPr algn="ctr"/>
            <a:r>
              <a:rPr lang="en-US" altLang="en-US" sz="2924">
                <a:latin typeface="Arial" panose="020B0604020202020204" pitchFamily="34" charset="0"/>
                <a:ea typeface="ＭＳ Ｐゴシック" panose="020B0600070205080204" pitchFamily="34" charset="-128"/>
                <a:cs typeface="Arial" panose="020B0604020202020204" pitchFamily="34" charset="0"/>
              </a:rPr>
              <a:t>Universal Contracting Requirement</a:t>
            </a:r>
            <a:endParaRPr lang="en-US" altLang="en-US" sz="2639">
              <a:ea typeface="ＭＳ Ｐゴシック" panose="020B0600070205080204" pitchFamily="34" charset="-128"/>
            </a:endParaRPr>
          </a:p>
        </p:txBody>
      </p:sp>
      <p:sp>
        <p:nvSpPr>
          <p:cNvPr id="12291" name="Content Placeholder 2">
            <a:extLst>
              <a:ext uri="{FF2B5EF4-FFF2-40B4-BE49-F238E27FC236}">
                <a16:creationId xmlns:a16="http://schemas.microsoft.com/office/drawing/2014/main" id="{0908C7D7-009B-4516-822B-0A35C36F5A09}"/>
              </a:ext>
            </a:extLst>
          </p:cNvPr>
          <p:cNvSpPr>
            <a:spLocks noGrp="1" noChangeArrowheads="1"/>
          </p:cNvSpPr>
          <p:nvPr>
            <p:ph idx="1"/>
          </p:nvPr>
        </p:nvSpPr>
        <p:spPr>
          <a:xfrm>
            <a:off x="423082" y="1086406"/>
            <a:ext cx="9361410" cy="4095194"/>
          </a:xfrm>
        </p:spPr>
        <p:txBody>
          <a:bodyPr rtlCol="0">
            <a:normAutofit/>
          </a:bodyPr>
          <a:lstStyle/>
          <a:p>
            <a:pPr marL="0" indent="0" fontAlgn="auto">
              <a:spcBef>
                <a:spcPts val="975"/>
              </a:spcBef>
              <a:spcAft>
                <a:spcPts val="0"/>
              </a:spcAft>
              <a:buNone/>
              <a:defRPr/>
            </a:pPr>
            <a:r>
              <a:rPr lang="en-US" sz="2000"/>
              <a:t>All MCOs must include in their network </a:t>
            </a:r>
          </a:p>
          <a:p>
            <a:pPr fontAlgn="auto">
              <a:spcBef>
                <a:spcPts val="975"/>
              </a:spcBef>
              <a:spcAft>
                <a:spcPts val="0"/>
              </a:spcAft>
              <a:buFont typeface="Wingdings" panose="05000000000000000000" pitchFamily="2" charset="2"/>
              <a:buChar char="§"/>
              <a:defRPr/>
            </a:pPr>
            <a:r>
              <a:rPr lang="en-US" sz="2000"/>
              <a:t>All current and future District acute care hospitals and affiliated physician groups</a:t>
            </a:r>
          </a:p>
          <a:p>
            <a:pPr marL="236537" lvl="1" indent="0" fontAlgn="auto">
              <a:spcBef>
                <a:spcPts val="975"/>
              </a:spcBef>
              <a:spcAft>
                <a:spcPts val="0"/>
              </a:spcAft>
              <a:buNone/>
              <a:defRPr/>
            </a:pPr>
            <a:r>
              <a:rPr lang="en-US" sz="2000"/>
              <a:t>– </a:t>
            </a:r>
            <a:r>
              <a:rPr lang="en-US" sz="1800"/>
              <a:t>Howard University, Medstar Washington Hospital Center, Medstar Georgetown, Children’s National, United Medical Center, Sibley, and George Washington Hospital </a:t>
            </a:r>
            <a:endParaRPr lang="en-US" sz="2000"/>
          </a:p>
          <a:p>
            <a:pPr marL="228600" lvl="1" fontAlgn="auto">
              <a:spcBef>
                <a:spcPts val="975"/>
              </a:spcBef>
              <a:spcAft>
                <a:spcPts val="0"/>
              </a:spcAft>
              <a:buFont typeface="Wingdings" panose="05000000000000000000" pitchFamily="2" charset="2"/>
              <a:buChar char="§"/>
              <a:defRPr/>
            </a:pPr>
            <a:endParaRPr lang="en-US" sz="2000"/>
          </a:p>
          <a:p>
            <a:pPr marL="228600" lvl="1" fontAlgn="auto">
              <a:spcBef>
                <a:spcPts val="975"/>
              </a:spcBef>
              <a:spcAft>
                <a:spcPts val="0"/>
              </a:spcAft>
              <a:buFont typeface="Wingdings" panose="05000000000000000000" pitchFamily="2" charset="2"/>
              <a:buChar char="§"/>
              <a:defRPr/>
            </a:pPr>
            <a:r>
              <a:rPr lang="en-US" sz="2000"/>
              <a:t>Federally Qualified Health Centers (FQHC) and FQHC look-alikes for primary care, dental, preventive care and/or specialty services </a:t>
            </a:r>
          </a:p>
          <a:p>
            <a:pPr marL="236537" lvl="1" indent="0" fontAlgn="auto">
              <a:spcBef>
                <a:spcPts val="975"/>
              </a:spcBef>
              <a:spcAft>
                <a:spcPts val="0"/>
              </a:spcAft>
              <a:buNone/>
              <a:defRPr/>
            </a:pPr>
            <a:r>
              <a:rPr lang="en-US" sz="1800"/>
              <a:t>– Community of Hope, Elaine Ellis Center of Health, Family and Medical Counseling Services, La </a:t>
            </a:r>
            <a:r>
              <a:rPr lang="en-US" sz="1800" err="1"/>
              <a:t>Clinica</a:t>
            </a:r>
            <a:r>
              <a:rPr lang="en-US" sz="1800"/>
              <a:t> del Pueblo, Mary’s Center, Unity Health Care, Whitman Walker, Bread for the City, So Others Might Eat (SOME)</a:t>
            </a:r>
          </a:p>
          <a:p>
            <a:pPr marL="338846" indent="-338846" fontAlgn="auto">
              <a:spcAft>
                <a:spcPts val="0"/>
              </a:spcAft>
              <a:buFont typeface="+mj-lt"/>
              <a:buAutoNum type="arabicPeriod"/>
              <a:defRPr/>
            </a:pPr>
            <a:endParaRPr lang="en-US">
              <a:cs typeface="Calibri" panose="020F0502020204030204"/>
            </a:endParaRPr>
          </a:p>
          <a:p>
            <a:pPr marL="338846" indent="-338846" fontAlgn="auto">
              <a:spcAft>
                <a:spcPts val="0"/>
              </a:spcAft>
              <a:buFont typeface="+mj-lt"/>
              <a:buAutoNum type="arabicPeriod"/>
              <a:defRPr/>
            </a:pPr>
            <a:endParaRPr lang="en-US" altLang="en-US">
              <a:ea typeface="ＭＳ Ｐゴシック" panose="020B0600070205080204" pitchFamily="34" charset="-128"/>
              <a:cs typeface="Calibri" panose="020F0502020204030204"/>
            </a:endParaRPr>
          </a:p>
          <a:p>
            <a:pPr marL="338846" indent="-338846" fontAlgn="auto">
              <a:spcAft>
                <a:spcPts val="0"/>
              </a:spcAft>
              <a:buFont typeface="+mj-lt"/>
              <a:buAutoNum type="arabicPeriod"/>
              <a:defRPr/>
            </a:pPr>
            <a:endParaRPr lang="en-US" altLang="en-US">
              <a:highlight>
                <a:srgbClr val="FFFF00"/>
              </a:highlight>
              <a:ea typeface="ＭＳ Ｐゴシック" panose="020B0600070205080204" pitchFamily="34" charset="-128"/>
              <a:cs typeface="Calibri" panose="020F0502020204030204"/>
            </a:endParaRPr>
          </a:p>
          <a:p>
            <a:pPr marL="150598" indent="-150598" fontAlgn="auto">
              <a:spcAft>
                <a:spcPts val="0"/>
              </a:spcAft>
              <a:defRPr/>
            </a:pPr>
            <a:endParaRPr lang="en-US" altLang="en-US">
              <a:highlight>
                <a:srgbClr val="FFFF00"/>
              </a:highlight>
              <a:ea typeface="ＭＳ Ｐゴシック" panose="020B0600070205080204" pitchFamily="34" charset="-128"/>
              <a:cs typeface="Calibri" panose="020F0502020204030204"/>
            </a:endParaRPr>
          </a:p>
        </p:txBody>
      </p:sp>
      <p:cxnSp>
        <p:nvCxnSpPr>
          <p:cNvPr id="12" name="Straight Connector 11">
            <a:extLst>
              <a:ext uri="{FF2B5EF4-FFF2-40B4-BE49-F238E27FC236}">
                <a16:creationId xmlns:a16="http://schemas.microsoft.com/office/drawing/2014/main" id="{458D4F08-CF2C-4D59-A4F9-E465FA196660}"/>
              </a:ext>
            </a:extLst>
          </p:cNvPr>
          <p:cNvCxnSpPr>
            <a:cxnSpLocks/>
          </p:cNvCxnSpPr>
          <p:nvPr/>
        </p:nvCxnSpPr>
        <p:spPr>
          <a:xfrm flipV="1">
            <a:off x="1083590" y="773985"/>
            <a:ext cx="7607779" cy="0"/>
          </a:xfrm>
          <a:prstGeom prst="line">
            <a:avLst/>
          </a:prstGeom>
          <a:ln w="19050" cmpd="sng">
            <a:solidFill>
              <a:srgbClr val="FF0000"/>
            </a:solidFill>
          </a:ln>
        </p:spPr>
        <p:style>
          <a:lnRef idx="2">
            <a:schemeClr val="accent2"/>
          </a:lnRef>
          <a:fillRef idx="0">
            <a:schemeClr val="accent2"/>
          </a:fillRef>
          <a:effectRef idx="1">
            <a:schemeClr val="accent2"/>
          </a:effectRef>
          <a:fontRef idx="minor">
            <a:schemeClr val="tx1"/>
          </a:fontRef>
        </p:style>
      </p:cxnSp>
      <p:sp>
        <p:nvSpPr>
          <p:cNvPr id="2" name="Slide Number Placeholder 1">
            <a:extLst>
              <a:ext uri="{FF2B5EF4-FFF2-40B4-BE49-F238E27FC236}">
                <a16:creationId xmlns:a16="http://schemas.microsoft.com/office/drawing/2014/main" id="{7644BD62-3A07-48D8-9493-C6032E3AE56B}"/>
              </a:ext>
            </a:extLst>
          </p:cNvPr>
          <p:cNvSpPr>
            <a:spLocks noGrp="1"/>
          </p:cNvSpPr>
          <p:nvPr>
            <p:ph type="sldNum" sz="quarter" idx="12"/>
          </p:nvPr>
        </p:nvSpPr>
        <p:spPr>
          <a:xfrm>
            <a:off x="8610600" y="6356352"/>
            <a:ext cx="2743200" cy="365125"/>
          </a:xfrm>
          <a:prstGeom prst="rect">
            <a:avLst/>
          </a:prstGeom>
        </p:spPr>
        <p:txBody>
          <a:bodyPr vert="horz" lIns="91440" tIns="45720" rIns="91440" bIns="45720" rtlCol="0" anchor="ctr"/>
          <a:lstStyle>
            <a:defPPr>
              <a:defRPr lang="en-US"/>
            </a:defPPr>
            <a:lvl1pPr marL="0" algn="r" defTabSz="457200" rtl="0" eaLnBrk="1" fontAlgn="auto" latinLnBrk="0" hangingPunct="1">
              <a:spcBef>
                <a:spcPts val="0"/>
              </a:spcBef>
              <a:spcAft>
                <a:spcPts val="0"/>
              </a:spcAft>
              <a:defRPr sz="975"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24A09541-1089-4F0E-80C7-CCE8FDBBE460}" type="slidenum">
              <a:rPr lang="en-US" smtClean="0"/>
              <a:pPr>
                <a:defRPr/>
              </a:pPr>
              <a:t>6</a:t>
            </a:fld>
            <a:endParaRPr lang="en-US"/>
          </a:p>
        </p:txBody>
      </p:sp>
      <p:grpSp>
        <p:nvGrpSpPr>
          <p:cNvPr id="6" name="Group 5">
            <a:extLst>
              <a:ext uri="{FF2B5EF4-FFF2-40B4-BE49-F238E27FC236}">
                <a16:creationId xmlns:a16="http://schemas.microsoft.com/office/drawing/2014/main" id="{2A072AC1-D618-4F94-8B42-A476B76D4BC9}"/>
              </a:ext>
            </a:extLst>
          </p:cNvPr>
          <p:cNvGrpSpPr/>
          <p:nvPr/>
        </p:nvGrpSpPr>
        <p:grpSpPr>
          <a:xfrm>
            <a:off x="8604072" y="83735"/>
            <a:ext cx="1224139" cy="830666"/>
            <a:chOff x="4113212" y="214312"/>
            <a:chExt cx="2133600" cy="1447800"/>
          </a:xfrm>
        </p:grpSpPr>
        <p:sp>
          <p:nvSpPr>
            <p:cNvPr id="7" name="Rectangle 6">
              <a:extLst>
                <a:ext uri="{FF2B5EF4-FFF2-40B4-BE49-F238E27FC236}">
                  <a16:creationId xmlns:a16="http://schemas.microsoft.com/office/drawing/2014/main" id="{CCF5FBD9-9B25-45C3-83C7-CEF8352EE45C}"/>
                </a:ext>
              </a:extLst>
            </p:cNvPr>
            <p:cNvSpPr/>
            <p:nvPr/>
          </p:nvSpPr>
          <p:spPr bwMode="auto">
            <a:xfrm>
              <a:off x="4113212" y="214312"/>
              <a:ext cx="2133600" cy="14478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234950" marR="0" indent="-234950" algn="l" defTabSz="914400" rtl="0" eaLnBrk="0" fontAlgn="base" latinLnBrk="0" hangingPunct="0">
                <a:lnSpc>
                  <a:spcPct val="100000"/>
                </a:lnSpc>
                <a:spcBef>
                  <a:spcPct val="100000"/>
                </a:spcBef>
                <a:spcAft>
                  <a:spcPct val="0"/>
                </a:spcAft>
                <a:buClr>
                  <a:srgbClr val="0B1F65"/>
                </a:buClr>
                <a:buSzTx/>
                <a:buFont typeface="Webdings" pitchFamily="-112" charset="2"/>
                <a:buNone/>
                <a:tabLst/>
              </a:pPr>
              <a:endParaRPr kumimoji="0" lang="en-US" sz="1400" b="0" i="0" u="none" strike="noStrike" cap="none" normalizeH="0" baseline="0">
                <a:ln>
                  <a:noFill/>
                </a:ln>
                <a:solidFill>
                  <a:schemeClr val="tx1"/>
                </a:solidFill>
                <a:effectLst/>
                <a:latin typeface="Arial" pitchFamily="-112" charset="0"/>
              </a:endParaRPr>
            </a:p>
          </p:txBody>
        </p:sp>
        <p:pic>
          <p:nvPicPr>
            <p:cNvPr id="8" name="Picture 2" descr="Department of Health Care Finance">
              <a:extLst>
                <a:ext uri="{FF2B5EF4-FFF2-40B4-BE49-F238E27FC236}">
                  <a16:creationId xmlns:a16="http://schemas.microsoft.com/office/drawing/2014/main" id="{9C66A652-BD80-4E36-9CAE-9C3EA337FA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5612" y="381000"/>
              <a:ext cx="1905000" cy="111442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73104732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FE0659-E95D-4E6A-ACF7-8B3EA64BA5D5}"/>
              </a:ext>
            </a:extLst>
          </p:cNvPr>
          <p:cNvSpPr>
            <a:spLocks noGrp="1"/>
          </p:cNvSpPr>
          <p:nvPr>
            <p:ph type="title"/>
          </p:nvPr>
        </p:nvSpPr>
        <p:spPr>
          <a:xfrm>
            <a:off x="13651" y="0"/>
            <a:ext cx="9509761" cy="639394"/>
          </a:xfrm>
        </p:spPr>
        <p:txBody>
          <a:bodyPr/>
          <a:lstStyle/>
          <a:p>
            <a:pPr algn="ctr"/>
            <a:r>
              <a:rPr lang="en-US" sz="2800">
                <a:latin typeface="Calibri" panose="020F0502020204030204" pitchFamily="34" charset="0"/>
                <a:cs typeface="Calibri" panose="020F0502020204030204" pitchFamily="34" charset="0"/>
              </a:rPr>
              <a:t>Additional Resources</a:t>
            </a:r>
          </a:p>
        </p:txBody>
      </p:sp>
      <p:pic>
        <p:nvPicPr>
          <p:cNvPr id="4" name="Content Placeholder 3">
            <a:extLst>
              <a:ext uri="{FF2B5EF4-FFF2-40B4-BE49-F238E27FC236}">
                <a16:creationId xmlns:a16="http://schemas.microsoft.com/office/drawing/2014/main" id="{817A7107-11A4-4E7D-A73A-2F356D9B23DF}"/>
              </a:ext>
            </a:extLst>
          </p:cNvPr>
          <p:cNvPicPr>
            <a:picLocks noGrp="1" noChangeAspect="1"/>
          </p:cNvPicPr>
          <p:nvPr>
            <p:ph idx="1"/>
          </p:nvPr>
        </p:nvPicPr>
        <p:blipFill>
          <a:blip r:embed="rId2"/>
          <a:stretch>
            <a:fillRect/>
          </a:stretch>
        </p:blipFill>
        <p:spPr>
          <a:xfrm>
            <a:off x="118872" y="1549534"/>
            <a:ext cx="4995990" cy="3081942"/>
          </a:xfrm>
          <a:prstGeom prst="rect">
            <a:avLst/>
          </a:prstGeom>
        </p:spPr>
      </p:pic>
      <p:grpSp>
        <p:nvGrpSpPr>
          <p:cNvPr id="5" name="Group 4">
            <a:extLst>
              <a:ext uri="{FF2B5EF4-FFF2-40B4-BE49-F238E27FC236}">
                <a16:creationId xmlns:a16="http://schemas.microsoft.com/office/drawing/2014/main" id="{C5531702-F274-4E62-8951-07455182BE59}"/>
              </a:ext>
            </a:extLst>
          </p:cNvPr>
          <p:cNvGrpSpPr/>
          <p:nvPr/>
        </p:nvGrpSpPr>
        <p:grpSpPr>
          <a:xfrm>
            <a:off x="8604072" y="83735"/>
            <a:ext cx="1224139" cy="830666"/>
            <a:chOff x="4113212" y="214312"/>
            <a:chExt cx="2133600" cy="1447800"/>
          </a:xfrm>
        </p:grpSpPr>
        <p:sp>
          <p:nvSpPr>
            <p:cNvPr id="6" name="Rectangle 5">
              <a:extLst>
                <a:ext uri="{FF2B5EF4-FFF2-40B4-BE49-F238E27FC236}">
                  <a16:creationId xmlns:a16="http://schemas.microsoft.com/office/drawing/2014/main" id="{18AE1712-7884-4229-A34D-5A4F3D6A93D7}"/>
                </a:ext>
              </a:extLst>
            </p:cNvPr>
            <p:cNvSpPr/>
            <p:nvPr/>
          </p:nvSpPr>
          <p:spPr bwMode="auto">
            <a:xfrm>
              <a:off x="4113212" y="214312"/>
              <a:ext cx="2133600" cy="14478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234950" marR="0" indent="-234950" algn="l" defTabSz="914400" rtl="0" eaLnBrk="0" fontAlgn="base" latinLnBrk="0" hangingPunct="0">
                <a:lnSpc>
                  <a:spcPct val="100000"/>
                </a:lnSpc>
                <a:spcBef>
                  <a:spcPct val="100000"/>
                </a:spcBef>
                <a:spcAft>
                  <a:spcPct val="0"/>
                </a:spcAft>
                <a:buClr>
                  <a:srgbClr val="0B1F65"/>
                </a:buClr>
                <a:buSzTx/>
                <a:buFont typeface="Webdings" pitchFamily="-112" charset="2"/>
                <a:buNone/>
                <a:tabLst/>
              </a:pPr>
              <a:endParaRPr kumimoji="0" lang="en-US" sz="1400" b="0" i="0" u="none" strike="noStrike" cap="none" normalizeH="0" baseline="0">
                <a:ln>
                  <a:noFill/>
                </a:ln>
                <a:solidFill>
                  <a:schemeClr val="tx1"/>
                </a:solidFill>
                <a:effectLst/>
                <a:latin typeface="Arial" pitchFamily="-112" charset="0"/>
              </a:endParaRPr>
            </a:p>
          </p:txBody>
        </p:sp>
        <p:pic>
          <p:nvPicPr>
            <p:cNvPr id="7" name="Picture 2" descr="Department of Health Care Finance">
              <a:extLst>
                <a:ext uri="{FF2B5EF4-FFF2-40B4-BE49-F238E27FC236}">
                  <a16:creationId xmlns:a16="http://schemas.microsoft.com/office/drawing/2014/main" id="{8BE82844-1DC8-4E31-BC83-FF0A867E2E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5612" y="381000"/>
              <a:ext cx="1905000" cy="1114425"/>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TextBox 9">
            <a:extLst>
              <a:ext uri="{FF2B5EF4-FFF2-40B4-BE49-F238E27FC236}">
                <a16:creationId xmlns:a16="http://schemas.microsoft.com/office/drawing/2014/main" id="{02609A59-3E78-49D0-8E03-434D29508A9D}"/>
              </a:ext>
            </a:extLst>
          </p:cNvPr>
          <p:cNvSpPr txBox="1"/>
          <p:nvPr/>
        </p:nvSpPr>
        <p:spPr>
          <a:xfrm>
            <a:off x="118872" y="914401"/>
            <a:ext cx="4526280" cy="523220"/>
          </a:xfrm>
          <a:prstGeom prst="rect">
            <a:avLst/>
          </a:prstGeom>
          <a:noFill/>
        </p:spPr>
        <p:txBody>
          <a:bodyPr wrap="square" rtlCol="0">
            <a:spAutoFit/>
          </a:bodyPr>
          <a:lstStyle/>
          <a:p>
            <a:r>
              <a:rPr lang="en-US"/>
              <a:t>Updates are added to the Medicaid Reform Webpage: </a:t>
            </a:r>
            <a:r>
              <a:rPr lang="en-US">
                <a:hlinkClick r:id="rId4"/>
              </a:rPr>
              <a:t>https://dhcf.dc.gov/page/medicaid-reform</a:t>
            </a:r>
            <a:r>
              <a:rPr lang="en-US"/>
              <a:t> </a:t>
            </a:r>
          </a:p>
        </p:txBody>
      </p:sp>
      <p:sp>
        <p:nvSpPr>
          <p:cNvPr id="11" name="TextBox 10">
            <a:extLst>
              <a:ext uri="{FF2B5EF4-FFF2-40B4-BE49-F238E27FC236}">
                <a16:creationId xmlns:a16="http://schemas.microsoft.com/office/drawing/2014/main" id="{15FA0F81-AEE1-4072-8D38-910446AE1CD3}"/>
              </a:ext>
            </a:extLst>
          </p:cNvPr>
          <p:cNvSpPr txBox="1"/>
          <p:nvPr/>
        </p:nvSpPr>
        <p:spPr>
          <a:xfrm>
            <a:off x="5774499" y="914401"/>
            <a:ext cx="3748913" cy="1815882"/>
          </a:xfrm>
          <a:prstGeom prst="rect">
            <a:avLst/>
          </a:prstGeom>
          <a:noFill/>
        </p:spPr>
        <p:txBody>
          <a:bodyPr wrap="square" rtlCol="0">
            <a:spAutoFit/>
          </a:bodyPr>
          <a:lstStyle/>
          <a:p>
            <a:r>
              <a:rPr lang="en-US">
                <a:hlinkClick r:id="rId5"/>
              </a:rPr>
              <a:t>Subscribe</a:t>
            </a:r>
            <a:r>
              <a:rPr lang="en-US"/>
              <a:t> to receive the DHCF Transmittal listserv to receive updates via email. </a:t>
            </a:r>
          </a:p>
          <a:p>
            <a:endParaRPr lang="en-US"/>
          </a:p>
          <a:p>
            <a:r>
              <a:rPr lang="en-US"/>
              <a:t>Register as a provider and visit </a:t>
            </a:r>
          </a:p>
          <a:p>
            <a:r>
              <a:rPr lang="en-US">
                <a:hlinkClick r:id="rId6"/>
              </a:rPr>
              <a:t>www.dc-medicaid.com</a:t>
            </a:r>
            <a:r>
              <a:rPr lang="en-US"/>
              <a:t> to view MCO assignments for your patients</a:t>
            </a:r>
          </a:p>
          <a:p>
            <a:endParaRPr lang="en-US">
              <a:hlinkClick r:id="rId5"/>
            </a:endParaRPr>
          </a:p>
          <a:p>
            <a:endParaRPr lang="en-US"/>
          </a:p>
        </p:txBody>
      </p:sp>
    </p:spTree>
    <p:extLst>
      <p:ext uri="{BB962C8B-B14F-4D97-AF65-F5344CB8AC3E}">
        <p14:creationId xmlns:p14="http://schemas.microsoft.com/office/powerpoint/2010/main" val="47399057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4F1A7CC-9DC5-4773-8A0A-DDDA443CE398}"/>
              </a:ext>
            </a:extLst>
          </p:cNvPr>
          <p:cNvPicPr>
            <a:picLocks noChangeAspect="1"/>
          </p:cNvPicPr>
          <p:nvPr/>
        </p:nvPicPr>
        <p:blipFill>
          <a:blip r:embed="rId2"/>
          <a:stretch>
            <a:fillRect/>
          </a:stretch>
        </p:blipFill>
        <p:spPr>
          <a:xfrm>
            <a:off x="717900" y="622300"/>
            <a:ext cx="4233512" cy="5283200"/>
          </a:xfrm>
          <a:prstGeom prst="rect">
            <a:avLst/>
          </a:prstGeom>
        </p:spPr>
      </p:pic>
      <p:sp>
        <p:nvSpPr>
          <p:cNvPr id="7" name="Title 1">
            <a:extLst>
              <a:ext uri="{FF2B5EF4-FFF2-40B4-BE49-F238E27FC236}">
                <a16:creationId xmlns:a16="http://schemas.microsoft.com/office/drawing/2014/main" id="{C2047AFD-77E2-40B2-A6BB-95FF53B79AA0}"/>
              </a:ext>
            </a:extLst>
          </p:cNvPr>
          <p:cNvSpPr>
            <a:spLocks noGrp="1"/>
          </p:cNvSpPr>
          <p:nvPr>
            <p:ph type="title"/>
          </p:nvPr>
        </p:nvSpPr>
        <p:spPr>
          <a:xfrm>
            <a:off x="13651" y="0"/>
            <a:ext cx="9509761" cy="639394"/>
          </a:xfrm>
        </p:spPr>
        <p:txBody>
          <a:bodyPr/>
          <a:lstStyle/>
          <a:p>
            <a:pPr algn="ctr"/>
            <a:r>
              <a:rPr lang="en-US" sz="2800" dirty="0">
                <a:latin typeface="Calibri" panose="020F0502020204030204" pitchFamily="34" charset="0"/>
                <a:cs typeface="Calibri" panose="020F0502020204030204" pitchFamily="34" charset="0"/>
              </a:rPr>
              <a:t>Provider Resource Guide</a:t>
            </a:r>
          </a:p>
        </p:txBody>
      </p:sp>
      <p:pic>
        <p:nvPicPr>
          <p:cNvPr id="8" name="Picture 7">
            <a:extLst>
              <a:ext uri="{FF2B5EF4-FFF2-40B4-BE49-F238E27FC236}">
                <a16:creationId xmlns:a16="http://schemas.microsoft.com/office/drawing/2014/main" id="{D622E410-4CEC-4724-A277-3C07090A77BC}"/>
              </a:ext>
            </a:extLst>
          </p:cNvPr>
          <p:cNvPicPr>
            <a:picLocks noChangeAspect="1"/>
          </p:cNvPicPr>
          <p:nvPr/>
        </p:nvPicPr>
        <p:blipFill>
          <a:blip r:embed="rId3"/>
          <a:stretch>
            <a:fillRect/>
          </a:stretch>
        </p:blipFill>
        <p:spPr>
          <a:xfrm>
            <a:off x="5120656" y="1155700"/>
            <a:ext cx="4233512" cy="4749800"/>
          </a:xfrm>
          <a:prstGeom prst="rect">
            <a:avLst/>
          </a:prstGeom>
        </p:spPr>
      </p:pic>
    </p:spTree>
    <p:extLst>
      <p:ext uri="{BB962C8B-B14F-4D97-AF65-F5344CB8AC3E}">
        <p14:creationId xmlns:p14="http://schemas.microsoft.com/office/powerpoint/2010/main" val="27682256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FE0659-E95D-4E6A-ACF7-8B3EA64BA5D5}"/>
              </a:ext>
            </a:extLst>
          </p:cNvPr>
          <p:cNvSpPr>
            <a:spLocks noGrp="1"/>
          </p:cNvSpPr>
          <p:nvPr>
            <p:ph type="title"/>
          </p:nvPr>
        </p:nvSpPr>
        <p:spPr>
          <a:xfrm>
            <a:off x="13651" y="0"/>
            <a:ext cx="9509761" cy="719092"/>
          </a:xfrm>
        </p:spPr>
        <p:txBody>
          <a:bodyPr/>
          <a:lstStyle/>
          <a:p>
            <a:pPr algn="ctr"/>
            <a:r>
              <a:rPr lang="en-US">
                <a:cs typeface="Calibri"/>
              </a:rPr>
              <a:t>Continuity of Care transition period between </a:t>
            </a:r>
            <a:br>
              <a:rPr lang="en-US">
                <a:cs typeface="Calibri"/>
              </a:rPr>
            </a:br>
            <a:r>
              <a:rPr lang="en-US">
                <a:cs typeface="Calibri"/>
              </a:rPr>
              <a:t>October 1, 2020 and December 31, 2020</a:t>
            </a:r>
          </a:p>
        </p:txBody>
      </p:sp>
      <p:sp>
        <p:nvSpPr>
          <p:cNvPr id="3" name="Content Placeholder 2">
            <a:extLst>
              <a:ext uri="{FF2B5EF4-FFF2-40B4-BE49-F238E27FC236}">
                <a16:creationId xmlns:a16="http://schemas.microsoft.com/office/drawing/2014/main" id="{9AF52905-5866-4DF5-B884-95061930D496}"/>
              </a:ext>
            </a:extLst>
          </p:cNvPr>
          <p:cNvSpPr>
            <a:spLocks noGrp="1"/>
          </p:cNvSpPr>
          <p:nvPr>
            <p:ph idx="1"/>
          </p:nvPr>
        </p:nvSpPr>
        <p:spPr>
          <a:xfrm>
            <a:off x="303212" y="914401"/>
            <a:ext cx="9220200" cy="4956259"/>
          </a:xfrm>
        </p:spPr>
        <p:txBody>
          <a:bodyPr/>
          <a:lstStyle/>
          <a:p>
            <a:pPr marL="0" lvl="1" indent="0">
              <a:spcBef>
                <a:spcPts val="600"/>
              </a:spcBef>
              <a:buNone/>
            </a:pPr>
            <a:r>
              <a:rPr lang="en-US" sz="2400" b="1">
                <a:latin typeface="Times New Roman" panose="02020603050405020304" pitchFamily="18" charset="0"/>
                <a:cs typeface="Times New Roman" panose="02020603050405020304" pitchFamily="18" charset="0"/>
              </a:rPr>
              <a:t>DHCF Expectations</a:t>
            </a:r>
          </a:p>
          <a:p>
            <a:pPr marL="690563" indent="-457200">
              <a:spcBef>
                <a:spcPts val="600"/>
              </a:spcBef>
              <a:buFont typeface="Arial" panose="020B0604020202020204" pitchFamily="34" charset="0"/>
              <a:buChar char="•"/>
            </a:pPr>
            <a:r>
              <a:rPr lang="en-US" sz="1800">
                <a:latin typeface="Times New Roman" panose="02020603050405020304" pitchFamily="18" charset="0"/>
                <a:cs typeface="Times New Roman" panose="02020603050405020304" pitchFamily="18" charset="0"/>
              </a:rPr>
              <a:t>On October 5, DHCF issued a </a:t>
            </a:r>
            <a:r>
              <a:rPr lang="en-US" sz="1800">
                <a:latin typeface="Times New Roman" panose="02020603050405020304" pitchFamily="18" charset="0"/>
                <a:cs typeface="Times New Roman" panose="02020603050405020304" pitchFamily="18" charset="0"/>
                <a:hlinkClick r:id="rId2"/>
              </a:rPr>
              <a:t>continuity of care letter </a:t>
            </a:r>
            <a:endParaRPr lang="en-US" sz="1800">
              <a:latin typeface="Times New Roman" panose="02020603050405020304" pitchFamily="18" charset="0"/>
              <a:cs typeface="Times New Roman" panose="02020603050405020304" pitchFamily="18" charset="0"/>
            </a:endParaRPr>
          </a:p>
          <a:p>
            <a:pPr marL="912813" lvl="1" indent="-222250">
              <a:spcBef>
                <a:spcPts val="600"/>
              </a:spcBef>
              <a:buFont typeface="Arial" panose="020B0604020202020204" pitchFamily="34" charset="0"/>
              <a:buChar char="•"/>
            </a:pPr>
            <a:r>
              <a:rPr lang="en-US" sz="1800">
                <a:latin typeface="Times New Roman" panose="02020603050405020304" pitchFamily="18" charset="0"/>
                <a:cs typeface="Times New Roman" panose="02020603050405020304" pitchFamily="18" charset="0"/>
              </a:rPr>
              <a:t>The letter asked that health care providers </a:t>
            </a:r>
            <a:r>
              <a:rPr lang="en-US" sz="1800" b="1" u="sng">
                <a:latin typeface="Times New Roman" panose="02020603050405020304" pitchFamily="18" charset="0"/>
                <a:cs typeface="Times New Roman" panose="02020603050405020304" pitchFamily="18" charset="0"/>
              </a:rPr>
              <a:t>not cancel appointments</a:t>
            </a:r>
            <a:r>
              <a:rPr lang="en-US" sz="1800">
                <a:latin typeface="Times New Roman" panose="02020603050405020304" pitchFamily="18" charset="0"/>
                <a:cs typeface="Times New Roman" panose="02020603050405020304" pitchFamily="18" charset="0"/>
              </a:rPr>
              <a:t> with current patients and that providers would be </a:t>
            </a:r>
            <a:r>
              <a:rPr lang="en-US" sz="1800" b="1" u="sng">
                <a:latin typeface="Times New Roman" panose="02020603050405020304" pitchFamily="18" charset="0"/>
                <a:cs typeface="Times New Roman" panose="02020603050405020304" pitchFamily="18" charset="0"/>
              </a:rPr>
              <a:t>paid promptly</a:t>
            </a:r>
            <a:endParaRPr lang="en-US" sz="1800">
              <a:latin typeface="Times New Roman" panose="02020603050405020304" pitchFamily="18" charset="0"/>
              <a:cs typeface="Times New Roman" panose="02020603050405020304" pitchFamily="18" charset="0"/>
            </a:endParaRPr>
          </a:p>
          <a:p>
            <a:pPr marL="912813" lvl="1" indent="-222250">
              <a:spcBef>
                <a:spcPts val="600"/>
              </a:spcBef>
              <a:buFont typeface="Arial" panose="020B0604020202020204" pitchFamily="34" charset="0"/>
              <a:buChar char="•"/>
            </a:pPr>
            <a:r>
              <a:rPr lang="en-US" sz="1800">
                <a:latin typeface="Times New Roman" panose="02020603050405020304" pitchFamily="18" charset="0"/>
                <a:cs typeface="Times New Roman" panose="02020603050405020304" pitchFamily="18" charset="0"/>
              </a:rPr>
              <a:t>During the transition period, MCOs will reimburse for services rendered to covered beneficiaries regardless of the providers contracted status with the MCO</a:t>
            </a:r>
          </a:p>
          <a:p>
            <a:pPr marL="912813" lvl="1" indent="-222250">
              <a:spcBef>
                <a:spcPts val="600"/>
              </a:spcBef>
              <a:buFont typeface="Arial" panose="020B0604020202020204" pitchFamily="34" charset="0"/>
              <a:buChar char="•"/>
            </a:pPr>
            <a:r>
              <a:rPr lang="en-US" sz="1800">
                <a:latin typeface="Times New Roman" panose="02020603050405020304" pitchFamily="18" charset="0"/>
                <a:cs typeface="Times New Roman" panose="02020603050405020304" pitchFamily="18" charset="0"/>
              </a:rPr>
              <a:t>In addition, the following services may extend beyond the 90-day COC transition period: </a:t>
            </a:r>
          </a:p>
          <a:p>
            <a:pPr marL="1143000" lvl="2" indent="-222250" defTabSz="496888">
              <a:spcBef>
                <a:spcPts val="600"/>
              </a:spcBef>
              <a:buFont typeface="Arial" panose="020B0604020202020204" pitchFamily="34" charset="0"/>
              <a:buChar char="•"/>
            </a:pPr>
            <a:r>
              <a:rPr lang="en-US">
                <a:latin typeface="Times New Roman" panose="02020603050405020304" pitchFamily="18" charset="0"/>
                <a:cs typeface="Times New Roman" panose="02020603050405020304" pitchFamily="18" charset="0"/>
              </a:rPr>
              <a:t>Personal Care Aide (PCA) Services shall continue until the enrollee receives their annual comprehensive assessment or a change in condition results in a new plan of care being developed, and services are authorized and arranged as required to address the long term care needs of the enrollee.  </a:t>
            </a:r>
          </a:p>
          <a:p>
            <a:pPr marL="1143000" lvl="2" indent="-222250" defTabSz="496888">
              <a:spcBef>
                <a:spcPts val="600"/>
              </a:spcBef>
              <a:buFont typeface="Arial" panose="020B0604020202020204" pitchFamily="34" charset="0"/>
              <a:buChar char="•"/>
            </a:pPr>
            <a:r>
              <a:rPr lang="en-US">
                <a:latin typeface="Times New Roman" panose="02020603050405020304" pitchFamily="18" charset="0"/>
                <a:cs typeface="Times New Roman" panose="02020603050405020304" pitchFamily="18" charset="0"/>
              </a:rPr>
              <a:t>Prenatal and postpartum care for the entire course of pregnancy including postpartum care (six weeks after birth).  </a:t>
            </a:r>
          </a:p>
          <a:p>
            <a:pPr marL="1143000" lvl="2" indent="-222250" defTabSz="496888">
              <a:spcBef>
                <a:spcPts val="600"/>
              </a:spcBef>
              <a:buFont typeface="Arial" panose="020B0604020202020204" pitchFamily="34" charset="0"/>
              <a:buChar char="•"/>
            </a:pPr>
            <a:r>
              <a:rPr lang="en-US">
                <a:latin typeface="Times New Roman" panose="02020603050405020304" pitchFamily="18" charset="0"/>
                <a:cs typeface="Times New Roman" panose="02020603050405020304" pitchFamily="18" charset="0"/>
              </a:rPr>
              <a:t>Transplant Services for one-year post-transplant. </a:t>
            </a:r>
          </a:p>
          <a:p>
            <a:pPr marL="1143000" lvl="2" indent="-222250" defTabSz="496888">
              <a:spcBef>
                <a:spcPts val="600"/>
              </a:spcBef>
              <a:buFont typeface="Arial" panose="020B0604020202020204" pitchFamily="34" charset="0"/>
              <a:buChar char="•"/>
            </a:pPr>
            <a:r>
              <a:rPr lang="en-US">
                <a:latin typeface="Times New Roman" panose="02020603050405020304" pitchFamily="18" charset="0"/>
                <a:cs typeface="Times New Roman" panose="02020603050405020304" pitchFamily="18" charset="0"/>
              </a:rPr>
              <a:t>Oncology services including radiation and/or chemotherapy services for the duration of the current round of treatment.</a:t>
            </a:r>
          </a:p>
          <a:p>
            <a:pPr marL="1143000" lvl="2" indent="-222250" defTabSz="496888">
              <a:spcBef>
                <a:spcPts val="600"/>
              </a:spcBef>
              <a:buFont typeface="Arial" panose="020B0604020202020204" pitchFamily="34" charset="0"/>
              <a:buChar char="•"/>
            </a:pPr>
            <a:r>
              <a:rPr lang="en-US">
                <a:latin typeface="Times New Roman" panose="02020603050405020304" pitchFamily="18" charset="0"/>
                <a:cs typeface="Times New Roman" panose="02020603050405020304" pitchFamily="18" charset="0"/>
              </a:rPr>
              <a:t>Full course of treatment of therapy for Hepatitis C treatment drugs. </a:t>
            </a:r>
          </a:p>
          <a:p>
            <a:pPr marL="0" indent="0">
              <a:spcBef>
                <a:spcPts val="600"/>
              </a:spcBef>
              <a:buNone/>
            </a:pPr>
            <a:endParaRPr lang="en-US" sz="2400" b="1">
              <a:latin typeface="Times New Roman" panose="02020603050405020304" pitchFamily="18" charset="0"/>
              <a:cs typeface="Times New Roman" panose="02020603050405020304" pitchFamily="18" charset="0"/>
            </a:endParaRPr>
          </a:p>
          <a:p>
            <a:pPr marL="233363" lvl="1" indent="0">
              <a:spcBef>
                <a:spcPts val="600"/>
              </a:spcBef>
              <a:buNone/>
            </a:pPr>
            <a:endParaRPr lang="en-US" sz="1800" b="1">
              <a:latin typeface="Times New Roman" panose="02020603050405020304" pitchFamily="18" charset="0"/>
              <a:cs typeface="Times New Roman" panose="02020603050405020304" pitchFamily="18" charset="0"/>
            </a:endParaRPr>
          </a:p>
          <a:p>
            <a:pPr marL="0" indent="0">
              <a:spcBef>
                <a:spcPts val="600"/>
              </a:spcBef>
              <a:buNone/>
            </a:pPr>
            <a:endParaRPr lang="en-US" sz="1949">
              <a:cs typeface="Calibri"/>
            </a:endParaRPr>
          </a:p>
        </p:txBody>
      </p:sp>
      <p:grpSp>
        <p:nvGrpSpPr>
          <p:cNvPr id="5" name="Group 4">
            <a:extLst>
              <a:ext uri="{FF2B5EF4-FFF2-40B4-BE49-F238E27FC236}">
                <a16:creationId xmlns:a16="http://schemas.microsoft.com/office/drawing/2014/main" id="{C5531702-F274-4E62-8951-07455182BE59}"/>
              </a:ext>
            </a:extLst>
          </p:cNvPr>
          <p:cNvGrpSpPr/>
          <p:nvPr/>
        </p:nvGrpSpPr>
        <p:grpSpPr>
          <a:xfrm>
            <a:off x="8665035" y="83735"/>
            <a:ext cx="1224139" cy="830666"/>
            <a:chOff x="4113212" y="214312"/>
            <a:chExt cx="2133600" cy="1447800"/>
          </a:xfrm>
        </p:grpSpPr>
        <p:sp>
          <p:nvSpPr>
            <p:cNvPr id="6" name="Rectangle 5">
              <a:extLst>
                <a:ext uri="{FF2B5EF4-FFF2-40B4-BE49-F238E27FC236}">
                  <a16:creationId xmlns:a16="http://schemas.microsoft.com/office/drawing/2014/main" id="{18AE1712-7884-4229-A34D-5A4F3D6A93D7}"/>
                </a:ext>
              </a:extLst>
            </p:cNvPr>
            <p:cNvSpPr/>
            <p:nvPr/>
          </p:nvSpPr>
          <p:spPr bwMode="auto">
            <a:xfrm>
              <a:off x="4113212" y="214312"/>
              <a:ext cx="2133600" cy="14478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234950" marR="0" indent="-234950" algn="l" defTabSz="914400" rtl="0" eaLnBrk="0" fontAlgn="base" latinLnBrk="0" hangingPunct="0">
                <a:lnSpc>
                  <a:spcPct val="100000"/>
                </a:lnSpc>
                <a:spcBef>
                  <a:spcPct val="100000"/>
                </a:spcBef>
                <a:spcAft>
                  <a:spcPct val="0"/>
                </a:spcAft>
                <a:buClr>
                  <a:srgbClr val="0B1F65"/>
                </a:buClr>
                <a:buSzTx/>
                <a:buFont typeface="Webdings" pitchFamily="-112" charset="2"/>
                <a:buNone/>
                <a:tabLst/>
              </a:pPr>
              <a:endParaRPr kumimoji="0" lang="en-US" sz="1400" b="0" i="0" u="none" strike="noStrike" cap="none" normalizeH="0" baseline="0">
                <a:ln>
                  <a:noFill/>
                </a:ln>
                <a:solidFill>
                  <a:schemeClr val="tx1"/>
                </a:solidFill>
                <a:effectLst/>
                <a:latin typeface="Arial" pitchFamily="-112" charset="0"/>
              </a:endParaRPr>
            </a:p>
          </p:txBody>
        </p:sp>
        <p:pic>
          <p:nvPicPr>
            <p:cNvPr id="7" name="Picture 2" descr="Department of Health Care Finance">
              <a:extLst>
                <a:ext uri="{FF2B5EF4-FFF2-40B4-BE49-F238E27FC236}">
                  <a16:creationId xmlns:a16="http://schemas.microsoft.com/office/drawing/2014/main" id="{8BE82844-1DC8-4E31-BC83-FF0A867E2E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5612" y="381000"/>
              <a:ext cx="1905000" cy="1114425"/>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8" name="Straight Connector 7">
            <a:extLst>
              <a:ext uri="{FF2B5EF4-FFF2-40B4-BE49-F238E27FC236}">
                <a16:creationId xmlns:a16="http://schemas.microsoft.com/office/drawing/2014/main" id="{9C42995B-53FA-4F70-8822-26235549E277}"/>
              </a:ext>
            </a:extLst>
          </p:cNvPr>
          <p:cNvCxnSpPr>
            <a:cxnSpLocks/>
          </p:cNvCxnSpPr>
          <p:nvPr/>
        </p:nvCxnSpPr>
        <p:spPr>
          <a:xfrm flipV="1">
            <a:off x="973862" y="815510"/>
            <a:ext cx="7607779" cy="0"/>
          </a:xfrm>
          <a:prstGeom prst="line">
            <a:avLst/>
          </a:prstGeom>
          <a:ln w="19050" cmpd="sng">
            <a:solidFill>
              <a:srgbClr val="FF0000"/>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4116585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FE0659-E95D-4E6A-ACF7-8B3EA64BA5D5}"/>
              </a:ext>
            </a:extLst>
          </p:cNvPr>
          <p:cNvSpPr>
            <a:spLocks noGrp="1"/>
          </p:cNvSpPr>
          <p:nvPr>
            <p:ph type="title"/>
          </p:nvPr>
        </p:nvSpPr>
        <p:spPr>
          <a:xfrm>
            <a:off x="13651" y="0"/>
            <a:ext cx="9509761" cy="719092"/>
          </a:xfrm>
        </p:spPr>
        <p:txBody>
          <a:bodyPr/>
          <a:lstStyle/>
          <a:p>
            <a:pPr algn="ctr"/>
            <a:r>
              <a:rPr lang="en-US">
                <a:cs typeface="Calibri"/>
              </a:rPr>
              <a:t>Continuity of Care transition period between </a:t>
            </a:r>
            <a:br>
              <a:rPr lang="en-US">
                <a:cs typeface="Calibri"/>
              </a:rPr>
            </a:br>
            <a:r>
              <a:rPr lang="en-US">
                <a:cs typeface="Calibri"/>
              </a:rPr>
              <a:t>October 1, 2020 and December 31, 2020</a:t>
            </a:r>
          </a:p>
        </p:txBody>
      </p:sp>
      <p:sp>
        <p:nvSpPr>
          <p:cNvPr id="3" name="Content Placeholder 2">
            <a:extLst>
              <a:ext uri="{FF2B5EF4-FFF2-40B4-BE49-F238E27FC236}">
                <a16:creationId xmlns:a16="http://schemas.microsoft.com/office/drawing/2014/main" id="{9AF52905-5866-4DF5-B884-95061930D496}"/>
              </a:ext>
            </a:extLst>
          </p:cNvPr>
          <p:cNvSpPr>
            <a:spLocks noGrp="1"/>
          </p:cNvSpPr>
          <p:nvPr>
            <p:ph idx="1"/>
          </p:nvPr>
        </p:nvSpPr>
        <p:spPr>
          <a:xfrm>
            <a:off x="303212" y="914401"/>
            <a:ext cx="9220200" cy="4956259"/>
          </a:xfrm>
        </p:spPr>
        <p:txBody>
          <a:bodyPr/>
          <a:lstStyle/>
          <a:p>
            <a:pPr marL="0" lvl="1" indent="0">
              <a:spcBef>
                <a:spcPts val="600"/>
              </a:spcBef>
              <a:buNone/>
            </a:pPr>
            <a:r>
              <a:rPr lang="en-US" sz="2400" b="1">
                <a:latin typeface="Times New Roman" panose="02020603050405020304" pitchFamily="18" charset="0"/>
                <a:cs typeface="Times New Roman" panose="02020603050405020304" pitchFamily="18" charset="0"/>
              </a:rPr>
              <a:t>DHCF Pharmacy Expectations</a:t>
            </a:r>
          </a:p>
          <a:p>
            <a:pPr marL="690563" lvl="1" indent="-457200">
              <a:spcBef>
                <a:spcPts val="600"/>
              </a:spcBef>
              <a:buFont typeface="Arial" panose="020B0604020202020204" pitchFamily="34" charset="0"/>
              <a:buChar char="•"/>
            </a:pPr>
            <a:r>
              <a:rPr lang="en-US" sz="1800">
                <a:latin typeface="Times New Roman" panose="02020603050405020304" pitchFamily="18" charset="0"/>
                <a:cs typeface="Times New Roman" panose="02020603050405020304" pitchFamily="18" charset="0"/>
              </a:rPr>
              <a:t>MCOs must allow recipients to continue to receive their prescriptions through their current provider</a:t>
            </a:r>
          </a:p>
          <a:p>
            <a:pPr marL="690563" lvl="1" indent="-457200">
              <a:spcBef>
                <a:spcPts val="600"/>
              </a:spcBef>
              <a:buFont typeface="Arial" panose="020B0604020202020204" pitchFamily="34" charset="0"/>
              <a:buChar char="•"/>
            </a:pPr>
            <a:r>
              <a:rPr lang="en-US" sz="1800">
                <a:latin typeface="Times New Roman" panose="02020603050405020304" pitchFamily="18" charset="0"/>
                <a:cs typeface="Times New Roman" panose="02020603050405020304" pitchFamily="18" charset="0"/>
              </a:rPr>
              <a:t>On October 6, DHCF issued a </a:t>
            </a:r>
            <a:r>
              <a:rPr lang="en-US" sz="1800">
                <a:latin typeface="Times New Roman" panose="02020603050405020304" pitchFamily="18" charset="0"/>
                <a:cs typeface="Times New Roman" panose="02020603050405020304" pitchFamily="18" charset="0"/>
                <a:hlinkClick r:id="rId2"/>
              </a:rPr>
              <a:t>pharmacy continuity of care letter </a:t>
            </a:r>
            <a:endParaRPr lang="en-US" sz="1800">
              <a:latin typeface="Times New Roman" panose="02020603050405020304" pitchFamily="18" charset="0"/>
              <a:cs typeface="Times New Roman" panose="02020603050405020304" pitchFamily="18" charset="0"/>
            </a:endParaRPr>
          </a:p>
          <a:p>
            <a:pPr marL="1033463" lvl="2" indent="-347663">
              <a:spcBef>
                <a:spcPts val="600"/>
              </a:spcBef>
              <a:buFont typeface="Arial" panose="020B0604020202020204" pitchFamily="34" charset="0"/>
              <a:buChar char="•"/>
            </a:pPr>
            <a:r>
              <a:rPr lang="en-US" sz="1800">
                <a:latin typeface="Times New Roman" panose="02020603050405020304" pitchFamily="18" charset="0"/>
                <a:cs typeface="Times New Roman" panose="02020603050405020304" pitchFamily="18" charset="0"/>
              </a:rPr>
              <a:t>DHCF guarantees that each MCO will retrospectively reimburse, regardless of whether the DC Medicaid enrolled pharmacy is contracted with the MCO.  Valid authorizations and prescriptions are honored if issued prior to October 1, 2020. </a:t>
            </a:r>
          </a:p>
          <a:p>
            <a:pPr marL="690563" lvl="1" indent="-457200">
              <a:spcBef>
                <a:spcPts val="600"/>
              </a:spcBef>
              <a:buFont typeface="Arial" panose="020B0604020202020204" pitchFamily="34" charset="0"/>
              <a:buChar char="•"/>
            </a:pPr>
            <a:endParaRPr lang="en-US" sz="1800">
              <a:latin typeface="Times New Roman" panose="02020603050405020304" pitchFamily="18" charset="0"/>
              <a:cs typeface="Times New Roman" panose="02020603050405020304" pitchFamily="18" charset="0"/>
            </a:endParaRPr>
          </a:p>
          <a:p>
            <a:pPr marL="690563" lvl="1" indent="-457200">
              <a:spcBef>
                <a:spcPts val="600"/>
              </a:spcBef>
              <a:buFont typeface="Arial" panose="020B0604020202020204" pitchFamily="34" charset="0"/>
              <a:buChar char="•"/>
            </a:pPr>
            <a:r>
              <a:rPr lang="en-US" sz="1800">
                <a:latin typeface="Times New Roman" panose="02020603050405020304" pitchFamily="18" charset="0"/>
                <a:cs typeface="Times New Roman" panose="02020603050405020304" pitchFamily="18" charset="0"/>
              </a:rPr>
              <a:t>On October 23, DHCF issued </a:t>
            </a:r>
            <a:r>
              <a:rPr lang="en-US" sz="1800">
                <a:latin typeface="Times New Roman" panose="02020603050405020304" pitchFamily="18" charset="0"/>
                <a:cs typeface="Times New Roman" panose="02020603050405020304" pitchFamily="18" charset="0"/>
                <a:hlinkClick r:id="rId3"/>
              </a:rPr>
              <a:t>Transmittal 20-38</a:t>
            </a:r>
            <a:r>
              <a:rPr lang="en-US" sz="1800">
                <a:latin typeface="Times New Roman" panose="02020603050405020304" pitchFamily="18" charset="0"/>
                <a:cs typeface="Times New Roman" panose="02020603050405020304" pitchFamily="18" charset="0"/>
              </a:rPr>
              <a:t> 72-hour (3-day) Emergency Supply of Medication</a:t>
            </a:r>
          </a:p>
          <a:p>
            <a:pPr marL="1033463" lvl="2" indent="-347663">
              <a:spcBef>
                <a:spcPts val="600"/>
              </a:spcBef>
              <a:buFont typeface="Arial" panose="020B0604020202020204" pitchFamily="34" charset="0"/>
              <a:buChar char="•"/>
            </a:pPr>
            <a:r>
              <a:rPr lang="en-US" sz="1800">
                <a:latin typeface="Times New Roman" panose="02020603050405020304" pitchFamily="18" charset="0"/>
                <a:cs typeface="Times New Roman" panose="02020603050405020304" pitchFamily="18" charset="0"/>
              </a:rPr>
              <a:t>Authorizes in-network pharmacy providers to dispense a 72-hour (3-day) emergency supply of medication(s) (determined by the pharmacist) while a prior authorization (PA) decision is being finalized.</a:t>
            </a:r>
          </a:p>
          <a:p>
            <a:pPr marL="0" indent="0">
              <a:spcBef>
                <a:spcPts val="600"/>
              </a:spcBef>
              <a:buNone/>
            </a:pPr>
            <a:endParaRPr lang="en-US" sz="2400" b="1">
              <a:latin typeface="Times New Roman" panose="02020603050405020304" pitchFamily="18" charset="0"/>
              <a:cs typeface="Times New Roman" panose="02020603050405020304" pitchFamily="18" charset="0"/>
            </a:endParaRPr>
          </a:p>
          <a:p>
            <a:pPr marL="233363" lvl="1" indent="0">
              <a:spcBef>
                <a:spcPts val="600"/>
              </a:spcBef>
              <a:buNone/>
            </a:pPr>
            <a:endParaRPr lang="en-US" sz="1800" b="1">
              <a:latin typeface="Times New Roman" panose="02020603050405020304" pitchFamily="18" charset="0"/>
              <a:cs typeface="Times New Roman" panose="02020603050405020304" pitchFamily="18" charset="0"/>
            </a:endParaRPr>
          </a:p>
          <a:p>
            <a:pPr marL="0" indent="0">
              <a:spcBef>
                <a:spcPts val="600"/>
              </a:spcBef>
              <a:buNone/>
            </a:pPr>
            <a:endParaRPr lang="en-US" sz="1949">
              <a:cs typeface="Calibri"/>
            </a:endParaRPr>
          </a:p>
        </p:txBody>
      </p:sp>
      <p:grpSp>
        <p:nvGrpSpPr>
          <p:cNvPr id="5" name="Group 4">
            <a:extLst>
              <a:ext uri="{FF2B5EF4-FFF2-40B4-BE49-F238E27FC236}">
                <a16:creationId xmlns:a16="http://schemas.microsoft.com/office/drawing/2014/main" id="{C5531702-F274-4E62-8951-07455182BE59}"/>
              </a:ext>
            </a:extLst>
          </p:cNvPr>
          <p:cNvGrpSpPr/>
          <p:nvPr/>
        </p:nvGrpSpPr>
        <p:grpSpPr>
          <a:xfrm>
            <a:off x="8665035" y="83735"/>
            <a:ext cx="1224139" cy="830666"/>
            <a:chOff x="4113212" y="214312"/>
            <a:chExt cx="2133600" cy="1447800"/>
          </a:xfrm>
        </p:grpSpPr>
        <p:sp>
          <p:nvSpPr>
            <p:cNvPr id="6" name="Rectangle 5">
              <a:extLst>
                <a:ext uri="{FF2B5EF4-FFF2-40B4-BE49-F238E27FC236}">
                  <a16:creationId xmlns:a16="http://schemas.microsoft.com/office/drawing/2014/main" id="{18AE1712-7884-4229-A34D-5A4F3D6A93D7}"/>
                </a:ext>
              </a:extLst>
            </p:cNvPr>
            <p:cNvSpPr/>
            <p:nvPr/>
          </p:nvSpPr>
          <p:spPr bwMode="auto">
            <a:xfrm>
              <a:off x="4113212" y="214312"/>
              <a:ext cx="2133600" cy="14478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234950" marR="0" indent="-234950" algn="l" defTabSz="914400" rtl="0" eaLnBrk="0" fontAlgn="base" latinLnBrk="0" hangingPunct="0">
                <a:lnSpc>
                  <a:spcPct val="100000"/>
                </a:lnSpc>
                <a:spcBef>
                  <a:spcPct val="100000"/>
                </a:spcBef>
                <a:spcAft>
                  <a:spcPct val="0"/>
                </a:spcAft>
                <a:buClr>
                  <a:srgbClr val="0B1F65"/>
                </a:buClr>
                <a:buSzTx/>
                <a:buFont typeface="Webdings" pitchFamily="-112" charset="2"/>
                <a:buNone/>
                <a:tabLst/>
              </a:pPr>
              <a:endParaRPr kumimoji="0" lang="en-US" sz="1400" b="0" i="0" u="none" strike="noStrike" cap="none" normalizeH="0" baseline="0">
                <a:ln>
                  <a:noFill/>
                </a:ln>
                <a:solidFill>
                  <a:schemeClr val="tx1"/>
                </a:solidFill>
                <a:effectLst/>
                <a:latin typeface="Arial" pitchFamily="-112" charset="0"/>
              </a:endParaRPr>
            </a:p>
          </p:txBody>
        </p:sp>
        <p:pic>
          <p:nvPicPr>
            <p:cNvPr id="7" name="Picture 2" descr="Department of Health Care Finance">
              <a:extLst>
                <a:ext uri="{FF2B5EF4-FFF2-40B4-BE49-F238E27FC236}">
                  <a16:creationId xmlns:a16="http://schemas.microsoft.com/office/drawing/2014/main" id="{8BE82844-1DC8-4E31-BC83-FF0A867E2E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5612" y="381000"/>
              <a:ext cx="1905000" cy="1114425"/>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8" name="Straight Connector 7">
            <a:extLst>
              <a:ext uri="{FF2B5EF4-FFF2-40B4-BE49-F238E27FC236}">
                <a16:creationId xmlns:a16="http://schemas.microsoft.com/office/drawing/2014/main" id="{9C42995B-53FA-4F70-8822-26235549E277}"/>
              </a:ext>
            </a:extLst>
          </p:cNvPr>
          <p:cNvCxnSpPr>
            <a:cxnSpLocks/>
          </p:cNvCxnSpPr>
          <p:nvPr/>
        </p:nvCxnSpPr>
        <p:spPr>
          <a:xfrm flipV="1">
            <a:off x="973862" y="815510"/>
            <a:ext cx="7607779" cy="0"/>
          </a:xfrm>
          <a:prstGeom prst="line">
            <a:avLst/>
          </a:prstGeom>
          <a:ln w="19050" cmpd="sng">
            <a:solidFill>
              <a:srgbClr val="FF0000"/>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959144661"/>
      </p:ext>
    </p:extLst>
  </p:cSld>
  <p:clrMapOvr>
    <a:masterClrMapping/>
  </p:clrMapOvr>
</p:sld>
</file>

<file path=ppt/theme/theme1.xml><?xml version="1.0" encoding="utf-8"?>
<a:theme xmlns:a="http://schemas.openxmlformats.org/drawingml/2006/main" name="1 Blue Spot Color">
  <a:themeElements>
    <a:clrScheme name="1 Blue Spot Color 8">
      <a:dk1>
        <a:srgbClr val="000000"/>
      </a:dk1>
      <a:lt1>
        <a:srgbClr val="FFFFFF"/>
      </a:lt1>
      <a:dk2>
        <a:srgbClr val="B69404"/>
      </a:dk2>
      <a:lt2>
        <a:srgbClr val="C0C0C0"/>
      </a:lt2>
      <a:accent1>
        <a:srgbClr val="0000FF"/>
      </a:accent1>
      <a:accent2>
        <a:srgbClr val="E2E1C0"/>
      </a:accent2>
      <a:accent3>
        <a:srgbClr val="FFFFFF"/>
      </a:accent3>
      <a:accent4>
        <a:srgbClr val="000000"/>
      </a:accent4>
      <a:accent5>
        <a:srgbClr val="AAAAFF"/>
      </a:accent5>
      <a:accent6>
        <a:srgbClr val="CDCCAE"/>
      </a:accent6>
      <a:hlink>
        <a:srgbClr val="3D97AF"/>
      </a:hlink>
      <a:folHlink>
        <a:srgbClr val="B72C00"/>
      </a:folHlink>
    </a:clrScheme>
    <a:fontScheme name="1 Blue Spot Colo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234950" marR="0" indent="-234950" algn="l" defTabSz="914400" rtl="0" eaLnBrk="0" fontAlgn="base" latinLnBrk="0" hangingPunct="0">
          <a:lnSpc>
            <a:spcPct val="100000"/>
          </a:lnSpc>
          <a:spcBef>
            <a:spcPct val="100000"/>
          </a:spcBef>
          <a:spcAft>
            <a:spcPct val="0"/>
          </a:spcAft>
          <a:buClr>
            <a:srgbClr val="0B1F65"/>
          </a:buClr>
          <a:buSzTx/>
          <a:buFont typeface="Webdings" pitchFamily="-112" charset="2"/>
          <a:buNone/>
          <a:tabLst/>
          <a:defRPr kumimoji="0" lang="en-US" sz="1400" b="0" i="0" u="none" strike="noStrike" cap="none" normalizeH="0" baseline="0">
            <a:ln>
              <a:noFill/>
            </a:ln>
            <a:solidFill>
              <a:schemeClr val="tx1"/>
            </a:solidFill>
            <a:effectLst/>
            <a:latin typeface="Arial" pitchFamily="-112"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234950" marR="0" indent="-234950" algn="l" defTabSz="914400" rtl="0" eaLnBrk="0" fontAlgn="base" latinLnBrk="0" hangingPunct="0">
          <a:lnSpc>
            <a:spcPct val="100000"/>
          </a:lnSpc>
          <a:spcBef>
            <a:spcPct val="100000"/>
          </a:spcBef>
          <a:spcAft>
            <a:spcPct val="0"/>
          </a:spcAft>
          <a:buClr>
            <a:srgbClr val="0B1F65"/>
          </a:buClr>
          <a:buSzTx/>
          <a:buFont typeface="Webdings" pitchFamily="-112" charset="2"/>
          <a:buNone/>
          <a:tabLst/>
          <a:defRPr kumimoji="0" lang="en-US" sz="1400" b="0" i="0" u="none" strike="noStrike" cap="none" normalizeH="0" baseline="0">
            <a:ln>
              <a:noFill/>
            </a:ln>
            <a:solidFill>
              <a:schemeClr val="tx1"/>
            </a:solidFill>
            <a:effectLst/>
            <a:latin typeface="Arial" pitchFamily="-112" charset="0"/>
          </a:defRPr>
        </a:defPPr>
      </a:lstStyle>
    </a:lnDef>
  </a:objectDefaults>
  <a:extraClrSchemeLst>
    <a:extraClrScheme>
      <a:clrScheme name="1 Blue Spot Color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 Blue Spot Color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 Blue Spot Color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 Blue Spot Color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 Blue Spot Color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 Blue Spot Color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 Blue Spot Color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1 Blue Spot Color 8">
        <a:dk1>
          <a:srgbClr val="000000"/>
        </a:dk1>
        <a:lt1>
          <a:srgbClr val="FFFFFF"/>
        </a:lt1>
        <a:dk2>
          <a:srgbClr val="B69404"/>
        </a:dk2>
        <a:lt2>
          <a:srgbClr val="C0C0C0"/>
        </a:lt2>
        <a:accent1>
          <a:srgbClr val="0000FF"/>
        </a:accent1>
        <a:accent2>
          <a:srgbClr val="E2E1C0"/>
        </a:accent2>
        <a:accent3>
          <a:srgbClr val="FFFFFF"/>
        </a:accent3>
        <a:accent4>
          <a:srgbClr val="000000"/>
        </a:accent4>
        <a:accent5>
          <a:srgbClr val="AAAAFF"/>
        </a:accent5>
        <a:accent6>
          <a:srgbClr val="CDCCAE"/>
        </a:accent6>
        <a:hlink>
          <a:srgbClr val="3D97AF"/>
        </a:hlink>
        <a:folHlink>
          <a:srgbClr val="B72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F-Widescreen-Presentation">
  <a:themeElements>
    <a:clrScheme name="CF Palette 2017">
      <a:dk1>
        <a:srgbClr val="303030"/>
      </a:dk1>
      <a:lt1>
        <a:srgbClr val="FFFFFF"/>
      </a:lt1>
      <a:dk2>
        <a:srgbClr val="003359"/>
      </a:dk2>
      <a:lt2>
        <a:srgbClr val="BED6DB"/>
      </a:lt2>
      <a:accent1>
        <a:srgbClr val="0099CC"/>
      </a:accent1>
      <a:accent2>
        <a:srgbClr val="8FCAE7"/>
      </a:accent2>
      <a:accent3>
        <a:srgbClr val="A02741"/>
      </a:accent3>
      <a:accent4>
        <a:srgbClr val="E97200"/>
      </a:accent4>
      <a:accent5>
        <a:srgbClr val="84387B"/>
      </a:accent5>
      <a:accent6>
        <a:srgbClr val="009382"/>
      </a:accent6>
      <a:hlink>
        <a:srgbClr val="005172"/>
      </a:hlink>
      <a:folHlink>
        <a:srgbClr val="30303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F-Widescreen-Presentation" id="{E1B4245A-C809-5E4E-A069-D6BAF5058FF3}" vid="{9066538C-E2E9-E446-8B41-41D7788BE3AF}"/>
    </a:ext>
  </a:extLst>
</a:theme>
</file>

<file path=ppt/theme/theme3.xml><?xml version="1.0" encoding="utf-8"?>
<a:theme xmlns:a="http://schemas.openxmlformats.org/drawingml/2006/main" name="1_CF-Widescreen-Presentation">
  <a:themeElements>
    <a:clrScheme name="CF Palette 2017">
      <a:dk1>
        <a:srgbClr val="303030"/>
      </a:dk1>
      <a:lt1>
        <a:srgbClr val="FFFFFF"/>
      </a:lt1>
      <a:dk2>
        <a:srgbClr val="003359"/>
      </a:dk2>
      <a:lt2>
        <a:srgbClr val="BED6DB"/>
      </a:lt2>
      <a:accent1>
        <a:srgbClr val="0099CC"/>
      </a:accent1>
      <a:accent2>
        <a:srgbClr val="8FCAE7"/>
      </a:accent2>
      <a:accent3>
        <a:srgbClr val="A02741"/>
      </a:accent3>
      <a:accent4>
        <a:srgbClr val="E97200"/>
      </a:accent4>
      <a:accent5>
        <a:srgbClr val="84387B"/>
      </a:accent5>
      <a:accent6>
        <a:srgbClr val="009382"/>
      </a:accent6>
      <a:hlink>
        <a:srgbClr val="005172"/>
      </a:hlink>
      <a:folHlink>
        <a:srgbClr val="30303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F-Widescreen-Presentation" id="{E1B4245A-C809-5E4E-A069-D6BAF5058FF3}" vid="{9066538C-E2E9-E446-8B41-41D7788BE3A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MSH_PPT_Template_B">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FC_template_4x3_2020" id="{87B0CFE9-FB81-4D5B-9F17-E0DCAF36A755}" vid="{48A2EC55-DA82-4EF8-A0B7-277AC09EC9B8}"/>
    </a:ext>
  </a:extLst>
</a:theme>
</file>

<file path=ppt/theme/theme6.xml><?xml version="1.0" encoding="utf-8"?>
<a:theme xmlns:a="http://schemas.openxmlformats.org/drawingml/2006/main" name="ACDC Provider Network Strategy">
  <a:themeElements>
    <a:clrScheme name="AmeriHealth Caritas Brand Colors">
      <a:dk1>
        <a:srgbClr val="333F48"/>
      </a:dk1>
      <a:lt1>
        <a:srgbClr val="FFFFFF"/>
      </a:lt1>
      <a:dk2>
        <a:srgbClr val="333F48"/>
      </a:dk2>
      <a:lt2>
        <a:srgbClr val="939CA1"/>
      </a:lt2>
      <a:accent1>
        <a:srgbClr val="003CA5"/>
      </a:accent1>
      <a:accent2>
        <a:srgbClr val="FF495C"/>
      </a:accent2>
      <a:accent3>
        <a:srgbClr val="6EB1DE"/>
      </a:accent3>
      <a:accent4>
        <a:srgbClr val="003B5C"/>
      </a:accent4>
      <a:accent5>
        <a:srgbClr val="ED8B00"/>
      </a:accent5>
      <a:accent6>
        <a:srgbClr val="00B550"/>
      </a:accent6>
      <a:hlink>
        <a:srgbClr val="0085CA"/>
      </a:hlink>
      <a:folHlink>
        <a:srgbClr val="939CA1"/>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CDC_18159100 DC Update PPT Templates" id="{72C5B7F2-8CDA-1644-88A4-A8CEC5A6DC8A}" vid="{B3BB5EAC-6E87-3746-A778-163BE4A5B8A9}"/>
    </a:ext>
  </a:ext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333333"/>
      </a:lt2>
      <a:accent1>
        <a:srgbClr val="FFFFFF"/>
      </a:accent1>
      <a:accent2>
        <a:srgbClr val="808080"/>
      </a:accent2>
      <a:accent3>
        <a:srgbClr val="FFFFFF"/>
      </a:accent3>
      <a:accent4>
        <a:srgbClr val="000000"/>
      </a:accent4>
      <a:accent5>
        <a:srgbClr val="FFFFFF"/>
      </a:accent5>
      <a:accent6>
        <a:srgbClr val="737373"/>
      </a:accent6>
      <a:hlink>
        <a:srgbClr val="4D4D4D"/>
      </a:hlink>
      <a:folHlink>
        <a:srgbClr val="EAEAE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B69404"/>
      </a:dk2>
      <a:lt2>
        <a:srgbClr val="C0C0C0"/>
      </a:lt2>
      <a:accent1>
        <a:srgbClr val="0000FF"/>
      </a:accent1>
      <a:accent2>
        <a:srgbClr val="E2E1C0"/>
      </a:accent2>
      <a:accent3>
        <a:srgbClr val="FFFFFF"/>
      </a:accent3>
      <a:accent4>
        <a:srgbClr val="000000"/>
      </a:accent4>
      <a:accent5>
        <a:srgbClr val="AAAAFF"/>
      </a:accent5>
      <a:accent6>
        <a:srgbClr val="CDCCAE"/>
      </a:accent6>
      <a:hlink>
        <a:srgbClr val="3D97AF"/>
      </a:hlink>
      <a:folHlink>
        <a:srgbClr val="B72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8858DB17E5B524FACC521F66B6EB686" ma:contentTypeVersion="4" ma:contentTypeDescription="Create a new document." ma:contentTypeScope="" ma:versionID="295f585d4f6ee1eecfbefce76e7a3bc5">
  <xsd:schema xmlns:xsd="http://www.w3.org/2001/XMLSchema" xmlns:xs="http://www.w3.org/2001/XMLSchema" xmlns:p="http://schemas.microsoft.com/office/2006/metadata/properties" xmlns:ns2="5d0c4a48-a2cc-4299-890c-36fcfa9224f8" xmlns:ns3="58af0cf2-f4e6-4e6d-8e37-a94957d17582" targetNamespace="http://schemas.microsoft.com/office/2006/metadata/properties" ma:root="true" ma:fieldsID="c58f29735fccb95bfd7e5988ae91410e" ns2:_="" ns3:_="">
    <xsd:import namespace="5d0c4a48-a2cc-4299-890c-36fcfa9224f8"/>
    <xsd:import namespace="58af0cf2-f4e6-4e6d-8e37-a94957d1758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d0c4a48-a2cc-4299-890c-36fcfa9224f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8af0cf2-f4e6-4e6d-8e37-a94957d1758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4.xml><?xml version="1.0" encoding="utf-8"?>
<Control xmlns="http://schemas.microsoft.com/VisualStudio/2011/storyboarding/control">
  <Id Name="4736307d-18ca-43ab-ab69-17acc0842545" Revision="1" Stencil="Icons_2" StencilVersion="1.0"/>
</Control>
</file>

<file path=customXml/itemProps1.xml><?xml version="1.0" encoding="utf-8"?>
<ds:datastoreItem xmlns:ds="http://schemas.openxmlformats.org/officeDocument/2006/customXml" ds:itemID="{A3DC5045-288A-4D9C-895E-25DE2B72A89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d0c4a48-a2cc-4299-890c-36fcfa9224f8"/>
    <ds:schemaRef ds:uri="58af0cf2-f4e6-4e6d-8e37-a94957d1758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DD5949B-6390-4980-AD85-547CCA12DDCB}">
  <ds:schemaRefs>
    <ds:schemaRef ds:uri="http://schemas.microsoft.com/sharepoint/v3/contenttype/forms"/>
  </ds:schemaRefs>
</ds:datastoreItem>
</file>

<file path=customXml/itemProps3.xml><?xml version="1.0" encoding="utf-8"?>
<ds:datastoreItem xmlns:ds="http://schemas.openxmlformats.org/officeDocument/2006/customXml" ds:itemID="{F5D25F22-FF72-4397-BAEB-168E4CA0088A}">
  <ds:schemaRefs>
    <ds:schemaRef ds:uri="http://schemas.microsoft.com/office/2006/metadata/properties"/>
    <ds:schemaRef ds:uri="http://schemas.microsoft.com/office/infopath/2007/PartnerControls"/>
  </ds:schemaRefs>
</ds:datastoreItem>
</file>

<file path=customXml/itemProps4.xml><?xml version="1.0" encoding="utf-8"?>
<ds:datastoreItem xmlns:ds="http://schemas.openxmlformats.org/officeDocument/2006/customXml" ds:itemID="{2B51A4BE-E2B7-4EB8-9A39-81C5F7D6A798}">
  <ds:schemaRefs>
    <ds:schemaRef ds:uri="http://schemas.microsoft.com/VisualStudio/2011/storyboarding/control"/>
  </ds:schemaRefs>
</ds:datastoreItem>
</file>

<file path=docProps/app.xml><?xml version="1.0" encoding="utf-8"?>
<Properties xmlns="http://schemas.openxmlformats.org/officeDocument/2006/extended-properties" xmlns:vt="http://schemas.openxmlformats.org/officeDocument/2006/docPropsVTypes">
  <Template/>
  <TotalTime>1</TotalTime>
  <Words>6055</Words>
  <Application>Microsoft Office PowerPoint</Application>
  <PresentationFormat>Custom</PresentationFormat>
  <Paragraphs>791</Paragraphs>
  <Slides>71</Slides>
  <Notes>17</Notes>
  <HiddenSlides>0</HiddenSlides>
  <MMClips>0</MMClips>
  <ScaleCrop>false</ScaleCrop>
  <HeadingPairs>
    <vt:vector size="6" baseType="variant">
      <vt:variant>
        <vt:lpstr>Fonts Used</vt:lpstr>
      </vt:variant>
      <vt:variant>
        <vt:i4>12</vt:i4>
      </vt:variant>
      <vt:variant>
        <vt:lpstr>Theme</vt:lpstr>
      </vt:variant>
      <vt:variant>
        <vt:i4>6</vt:i4>
      </vt:variant>
      <vt:variant>
        <vt:lpstr>Slide Titles</vt:lpstr>
      </vt:variant>
      <vt:variant>
        <vt:i4>71</vt:i4>
      </vt:variant>
    </vt:vector>
  </HeadingPairs>
  <TitlesOfParts>
    <vt:vector size="89" baseType="lpstr">
      <vt:lpstr>Arial</vt:lpstr>
      <vt:lpstr>Arial Bold</vt:lpstr>
      <vt:lpstr>Calibri</vt:lpstr>
      <vt:lpstr>Calibri Light</vt:lpstr>
      <vt:lpstr>Courier New</vt:lpstr>
      <vt:lpstr>Open Sans</vt:lpstr>
      <vt:lpstr>Oswald</vt:lpstr>
      <vt:lpstr>Oswald Regular</vt:lpstr>
      <vt:lpstr>System Font Regular</vt:lpstr>
      <vt:lpstr>Times New Roman</vt:lpstr>
      <vt:lpstr>Webdings</vt:lpstr>
      <vt:lpstr>Wingdings</vt:lpstr>
      <vt:lpstr>1 Blue Spot Color</vt:lpstr>
      <vt:lpstr>CF-Widescreen-Presentation</vt:lpstr>
      <vt:lpstr>1_CF-Widescreen-Presentation</vt:lpstr>
      <vt:lpstr>Office Theme</vt:lpstr>
      <vt:lpstr>MSH_PPT_Template_B</vt:lpstr>
      <vt:lpstr>ACDC Provider Network Strategy</vt:lpstr>
      <vt:lpstr> October 30, 2020</vt:lpstr>
      <vt:lpstr>PowerPoint Presentation</vt:lpstr>
      <vt:lpstr>Agenda</vt:lpstr>
      <vt:lpstr>PowerPoint Presentation</vt:lpstr>
      <vt:lpstr>New Contracts with AmeriHealth, CareFirst Community Health Plan and MedStar Family Choice began October 1, 2020</vt:lpstr>
      <vt:lpstr>Key Takeaways</vt:lpstr>
      <vt:lpstr>Universal Contracting Requirement</vt:lpstr>
      <vt:lpstr>Continuity of Care transition period between  October 1, 2020 and December 31, 2020</vt:lpstr>
      <vt:lpstr>Continuity of Care transition period between  October 1, 2020 and December 31, 2020</vt:lpstr>
      <vt:lpstr>Other Common Issues  During the Transition Period</vt:lpstr>
      <vt:lpstr>QUESTIONS?</vt:lpstr>
      <vt:lpstr>Agenda</vt:lpstr>
      <vt:lpstr>AMERIHEALTH CARITAS DISTRICT OF COLUMBIA  PROVIDER NETWORK MANAGEMENT   DHCF PROVIDER TOWN HALL  Carl Chapman Director, Provider Network Management October 30,2020 </vt:lpstr>
      <vt:lpstr>PROVIDER NETWORK MANAGEMENT RESPONSIBILITIES</vt:lpstr>
      <vt:lpstr>PROVIDER NETWORK MANAGEMENT ORGANIZATIONAL CHART </vt:lpstr>
      <vt:lpstr>HIGH LEVEL PROGRAM OVERVIEW</vt:lpstr>
      <vt:lpstr>UTILIZATION MANAGEMENT AUTHORIZATION REQUESTS</vt:lpstr>
      <vt:lpstr>AMERIHEALTH CARITAS DC RESOURCES</vt:lpstr>
      <vt:lpstr>AMERIHEALTH CARITAS DC CONTACT INFO</vt:lpstr>
      <vt:lpstr>AMERIHEALTH CARITAS DC CONTACT INFO</vt:lpstr>
      <vt:lpstr>PowerPoint Presentation</vt:lpstr>
      <vt:lpstr>Agenda</vt:lpstr>
      <vt:lpstr>Provider Town Hall Meeting</vt:lpstr>
      <vt:lpstr>Welcome!</vt:lpstr>
      <vt:lpstr>About Us</vt:lpstr>
      <vt:lpstr>What do we do?</vt:lpstr>
      <vt:lpstr>Provider Relations Department</vt:lpstr>
      <vt:lpstr>Eligibility and Enrollment</vt:lpstr>
      <vt:lpstr>Continuity of Care/Requirements</vt:lpstr>
      <vt:lpstr>Access Standards</vt:lpstr>
      <vt:lpstr>Referrals</vt:lpstr>
      <vt:lpstr>Prior Authorizations</vt:lpstr>
      <vt:lpstr>Prior Authorizations</vt:lpstr>
      <vt:lpstr>Credentialing </vt:lpstr>
      <vt:lpstr>Prescription Drug Services</vt:lpstr>
      <vt:lpstr>Things To Remember</vt:lpstr>
      <vt:lpstr>Contact Information</vt:lpstr>
      <vt:lpstr>Partners</vt:lpstr>
      <vt:lpstr>PowerPoint Presentation</vt:lpstr>
      <vt:lpstr>Agenda</vt:lpstr>
      <vt:lpstr>PowerPoint Presentation</vt:lpstr>
      <vt:lpstr>MedStar Health</vt:lpstr>
      <vt:lpstr>Our Integrated Healthcare Delivery System</vt:lpstr>
      <vt:lpstr>MedStar Hospitals</vt:lpstr>
      <vt:lpstr>Who is MedStar Family Choice-District of  Columbia (MFC-DC)?</vt:lpstr>
      <vt:lpstr>MFC-DC Office Information</vt:lpstr>
      <vt:lpstr>Key Contacts/Phone Numbers/Emails</vt:lpstr>
      <vt:lpstr>Contacts and Phone Numbers  MFC-DC Vendor Partners </vt:lpstr>
      <vt:lpstr>Pharmacy / Other Prior Authorization Contact Information</vt:lpstr>
      <vt:lpstr>Transition Period</vt:lpstr>
      <vt:lpstr>Sample MFC-DC Enrollee ID Cards – DC Healthy Families</vt:lpstr>
      <vt:lpstr>DHCF Portal Information</vt:lpstr>
      <vt:lpstr>Prior Authorization</vt:lpstr>
      <vt:lpstr>PowerPoint Presentation</vt:lpstr>
      <vt:lpstr>Credentialing</vt:lpstr>
      <vt:lpstr>Recredentialing</vt:lpstr>
      <vt:lpstr>Site Evaluations</vt:lpstr>
      <vt:lpstr>Counsel for Affordable Quality HealthCare (CAQH) Reminder</vt:lpstr>
      <vt:lpstr>Claims</vt:lpstr>
      <vt:lpstr>Claims Submission/Timely Filing</vt:lpstr>
      <vt:lpstr>Electronic Claims Submission</vt:lpstr>
      <vt:lpstr>MedStar Family Choice-District of  Columbia – Clearinghouse Information</vt:lpstr>
      <vt:lpstr>Check Claims Status</vt:lpstr>
      <vt:lpstr>Appeals</vt:lpstr>
      <vt:lpstr>Payment Disputes</vt:lpstr>
      <vt:lpstr>Key MFC Leadership </vt:lpstr>
      <vt:lpstr>Thank you</vt:lpstr>
      <vt:lpstr>QUESTIONS?</vt:lpstr>
      <vt:lpstr>Additional Provider Forums</vt:lpstr>
      <vt:lpstr>Additional Resources</vt:lpstr>
      <vt:lpstr>Provider Resource Guide</vt:lpstr>
    </vt:vector>
  </TitlesOfParts>
  <Manager>Mariyo Nzuwah</Manager>
  <Company>DC DHCF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EPSDT+ Discussion Document</dc:title>
  <dc:subject>Overview of Current EPSDT &amp; Next-Steps</dc:subject>
  <dc:creator>Mariyo Nzuwah</dc:creator>
  <cp:keywords>EPSDT, HealthCheck+</cp:keywords>
  <dc:description>Internal Document: DRAFT FOR REVIEW &amp; COMMENT</dc:description>
  <cp:lastModifiedBy>Hanna, William (DHCF)</cp:lastModifiedBy>
  <cp:revision>1</cp:revision>
  <cp:lastPrinted>2018-03-20T17:36:40Z</cp:lastPrinted>
  <dcterms:created xsi:type="dcterms:W3CDTF">2009-06-08T21:38:20Z</dcterms:created>
  <dcterms:modified xsi:type="dcterms:W3CDTF">2020-10-30T14:31:48Z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wner">
    <vt:lpwstr>Mariyo Nzuwah</vt:lpwstr>
  </property>
  <property fmtid="{D5CDD505-2E9C-101B-9397-08002B2CF9AE}" pid="3" name="Purpose">
    <vt:lpwstr>Discussion Document</vt:lpwstr>
  </property>
  <property fmtid="{D5CDD505-2E9C-101B-9397-08002B2CF9AE}" pid="4" name="Status">
    <vt:lpwstr>Review</vt:lpwstr>
  </property>
  <property fmtid="{D5CDD505-2E9C-101B-9397-08002B2CF9AE}" pid="5" name="Telephone number">
    <vt:lpwstr>240-793-6825</vt:lpwstr>
  </property>
  <property fmtid="{D5CDD505-2E9C-101B-9397-08002B2CF9AE}" pid="6" name="Email">
    <vt:lpwstr>mariyo@nzuwah.com</vt:lpwstr>
  </property>
  <property fmtid="{D5CDD505-2E9C-101B-9397-08002B2CF9AE}" pid="7" name="ContentTypeId">
    <vt:lpwstr>0x010100F8858DB17E5B524FACC521F66B6EB686</vt:lpwstr>
  </property>
</Properties>
</file>