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97" r:id="rId7"/>
    <p:sldMasterId id="2147483661" r:id="rId8"/>
  </p:sldMasterIdLst>
  <p:notesMasterIdLst>
    <p:notesMasterId r:id="rId43"/>
  </p:notesMasterIdLst>
  <p:sldIdLst>
    <p:sldId id="1207" r:id="rId9"/>
    <p:sldId id="1213" r:id="rId10"/>
    <p:sldId id="1771" r:id="rId11"/>
    <p:sldId id="2233" r:id="rId12"/>
    <p:sldId id="2232" r:id="rId13"/>
    <p:sldId id="2231" r:id="rId14"/>
    <p:sldId id="2230" r:id="rId15"/>
    <p:sldId id="2229" r:id="rId16"/>
    <p:sldId id="2228" r:id="rId17"/>
    <p:sldId id="2226" r:id="rId18"/>
    <p:sldId id="2224" r:id="rId19"/>
    <p:sldId id="2223" r:id="rId20"/>
    <p:sldId id="2222" r:id="rId21"/>
    <p:sldId id="2221" r:id="rId22"/>
    <p:sldId id="2220" r:id="rId23"/>
    <p:sldId id="1772" r:id="rId24"/>
    <p:sldId id="631" r:id="rId25"/>
    <p:sldId id="2245" r:id="rId26"/>
    <p:sldId id="2244" r:id="rId27"/>
    <p:sldId id="2243" r:id="rId28"/>
    <p:sldId id="2242" r:id="rId29"/>
    <p:sldId id="2241" r:id="rId30"/>
    <p:sldId id="2240" r:id="rId31"/>
    <p:sldId id="2239" r:id="rId32"/>
    <p:sldId id="2238" r:id="rId33"/>
    <p:sldId id="2237" r:id="rId34"/>
    <p:sldId id="2236" r:id="rId35"/>
    <p:sldId id="2235" r:id="rId36"/>
    <p:sldId id="2234" r:id="rId37"/>
    <p:sldId id="2215" r:id="rId38"/>
    <p:sldId id="2216" r:id="rId39"/>
    <p:sldId id="2217" r:id="rId40"/>
    <p:sldId id="1759" r:id="rId41"/>
    <p:sldId id="221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0ECA2F-6165-4887-809D-C25AE8963591}">
          <p14:sldIdLst>
            <p14:sldId id="1207"/>
            <p14:sldId id="1213"/>
          </p14:sldIdLst>
        </p14:section>
        <p14:section name="Default Section" id="{D95DBD0C-BAA1-4A26-A84C-515882E26626}">
          <p14:sldIdLst>
            <p14:sldId id="1771"/>
            <p14:sldId id="2233"/>
            <p14:sldId id="2232"/>
            <p14:sldId id="2231"/>
            <p14:sldId id="2230"/>
            <p14:sldId id="2229"/>
            <p14:sldId id="2228"/>
            <p14:sldId id="2226"/>
            <p14:sldId id="2224"/>
            <p14:sldId id="2223"/>
            <p14:sldId id="2222"/>
            <p14:sldId id="2221"/>
            <p14:sldId id="2220"/>
            <p14:sldId id="1772"/>
            <p14:sldId id="631"/>
            <p14:sldId id="2245"/>
            <p14:sldId id="2244"/>
            <p14:sldId id="2243"/>
            <p14:sldId id="2242"/>
            <p14:sldId id="2241"/>
            <p14:sldId id="2240"/>
            <p14:sldId id="2239"/>
            <p14:sldId id="2238"/>
            <p14:sldId id="2237"/>
            <p14:sldId id="2236"/>
            <p14:sldId id="2235"/>
            <p14:sldId id="2234"/>
            <p14:sldId id="2215"/>
            <p14:sldId id="2216"/>
            <p14:sldId id="2217"/>
            <p14:sldId id="1759"/>
            <p14:sldId id="22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na Dutta" initials="TD" lastIdx="4" clrIdx="0">
    <p:extLst>
      <p:ext uri="{19B8F6BF-5375-455C-9EA6-DF929625EA0E}">
        <p15:presenceInfo xmlns:p15="http://schemas.microsoft.com/office/powerpoint/2012/main" userId="S-1-5-21-507921405-1677128483-725345543-32999" providerId="AD"/>
      </p:ext>
    </p:extLst>
  </p:cmAuthor>
  <p:cmAuthor id="2" name="Hanna, William (DHCF)" initials="HW(" lastIdx="6" clrIdx="1">
    <p:extLst>
      <p:ext uri="{19B8F6BF-5375-455C-9EA6-DF929625EA0E}">
        <p15:presenceInfo xmlns:p15="http://schemas.microsoft.com/office/powerpoint/2012/main" userId="S::william.hanna@dc.gov::295efd56-c95b-430c-8210-abb7cc255d33" providerId="AD"/>
      </p:ext>
    </p:extLst>
  </p:cmAuthor>
  <p:cmAuthor id="3" name="Grady, April (DHCF)" initials="GA(" lastIdx="4" clrIdx="2">
    <p:extLst>
      <p:ext uri="{19B8F6BF-5375-455C-9EA6-DF929625EA0E}">
        <p15:presenceInfo xmlns:p15="http://schemas.microsoft.com/office/powerpoint/2012/main" userId="S::april.grady@dc.gov::7d742fb9-efb7-4b08-9e64-7044ad424828" providerId="AD"/>
      </p:ext>
    </p:extLst>
  </p:cmAuthor>
  <p:cmAuthor id="4" name="Guest User" initials="GU" lastIdx="3" clrIdx="3">
    <p:extLst>
      <p:ext uri="{19B8F6BF-5375-455C-9EA6-DF929625EA0E}">
        <p15:presenceInfo xmlns:p15="http://schemas.microsoft.com/office/powerpoint/2012/main" userId="S::urn:spo:anon#9f7d76abfd8db9d1e45a6c82f67fe818e2c395e76abc6514c175cbaeab2e642c::" providerId="AD"/>
      </p:ext>
    </p:extLst>
  </p:cmAuthor>
  <p:cmAuthor id="5" name="Weiss, Alice (DHCF)" initials="WA(" lastIdx="11" clrIdx="4">
    <p:extLst>
      <p:ext uri="{19B8F6BF-5375-455C-9EA6-DF929625EA0E}">
        <p15:presenceInfo xmlns:p15="http://schemas.microsoft.com/office/powerpoint/2012/main" userId="S::alice.weiss@dc.gov::5d09c40e-18fd-4581-8e95-1c0925b956f1" providerId="AD"/>
      </p:ext>
    </p:extLst>
  </p:cmAuthor>
  <p:cmAuthor id="6" name="Lewis-Wright, Danielle R. (DHCF)" initials="L(" lastIdx="4" clrIdx="5">
    <p:extLst>
      <p:ext uri="{19B8F6BF-5375-455C-9EA6-DF929625EA0E}">
        <p15:presenceInfo xmlns:p15="http://schemas.microsoft.com/office/powerpoint/2012/main" userId="S::danielle.lewis@dc.gov::ba00dfae-bac6-4495-a229-35417db254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6D7D7-9E7A-9284-CB78-7C5E059C10D1}" v="27" dt="2021-06-16T16:55:39.345"/>
    <p1510:client id="{0AB372C9-80A7-5479-6983-B4019777241A}" v="262" dt="2021-06-16T13:33:39.028"/>
    <p1510:client id="{4898EBED-F847-685A-916E-8F71D733FD33}" v="2" dt="2021-06-16T17:23:07.661"/>
    <p1510:client id="{72F239E2-7823-97FC-565C-42FFD457AD98}" v="221" dt="2021-06-15T17:53:36.401"/>
    <p1510:client id="{8369DB29-F8FD-83A6-6634-1BB5EA1F370D}" v="3" dt="2021-06-16T14:38:42.997"/>
    <p1510:client id="{85505EEC-4C13-41FA-A167-E74C18291DEA}" v="1215" dt="2021-06-16T17:17:02.049"/>
    <p1510:client id="{D4AD258E-C9ED-9AE2-BF08-5E19A8B6ECC4}" v="6" dt="2021-06-16T13:48:51.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dy, April (DHCF)" userId="7d742fb9-efb7-4b08-9e64-7044ad424828" providerId="ADAL" clId="{F3763929-2E1A-4062-BE35-373C4B6851ED}"/>
    <pc:docChg chg="custSel addSld delSld modSld modSection">
      <pc:chgData name="Grady, April (DHCF)" userId="7d742fb9-efb7-4b08-9e64-7044ad424828" providerId="ADAL" clId="{F3763929-2E1A-4062-BE35-373C4B6851ED}" dt="2021-06-14T14:24:20.997" v="123" actId="20577"/>
      <pc:docMkLst>
        <pc:docMk/>
      </pc:docMkLst>
      <pc:sldChg chg="del">
        <pc:chgData name="Grady, April (DHCF)" userId="7d742fb9-efb7-4b08-9e64-7044ad424828" providerId="ADAL" clId="{F3763929-2E1A-4062-BE35-373C4B6851ED}" dt="2021-06-14T14:23:58.239" v="110" actId="47"/>
        <pc:sldMkLst>
          <pc:docMk/>
          <pc:sldMk cId="1137503805" sldId="1320"/>
        </pc:sldMkLst>
      </pc:sldChg>
      <pc:sldChg chg="addSp delSp modSp add mod">
        <pc:chgData name="Grady, April (DHCF)" userId="7d742fb9-efb7-4b08-9e64-7044ad424828" providerId="ADAL" clId="{F3763929-2E1A-4062-BE35-373C4B6851ED}" dt="2021-06-14T14:24:20.997" v="123" actId="20577"/>
        <pc:sldMkLst>
          <pc:docMk/>
          <pc:sldMk cId="3319579120" sldId="2218"/>
        </pc:sldMkLst>
        <pc:spChg chg="mod">
          <ac:chgData name="Grady, April (DHCF)" userId="7d742fb9-efb7-4b08-9e64-7044ad424828" providerId="ADAL" clId="{F3763929-2E1A-4062-BE35-373C4B6851ED}" dt="2021-06-14T14:13:42.582" v="13" actId="20577"/>
          <ac:spMkLst>
            <pc:docMk/>
            <pc:sldMk cId="3319579120" sldId="2218"/>
            <ac:spMk id="14" creationId="{B65A3244-133A-47E5-B603-BEC027302899}"/>
          </ac:spMkLst>
        </pc:spChg>
        <pc:spChg chg="mod">
          <ac:chgData name="Grady, April (DHCF)" userId="7d742fb9-efb7-4b08-9e64-7044ad424828" providerId="ADAL" clId="{F3763929-2E1A-4062-BE35-373C4B6851ED}" dt="2021-06-14T14:24:20.997" v="123" actId="20577"/>
          <ac:spMkLst>
            <pc:docMk/>
            <pc:sldMk cId="3319579120" sldId="2218"/>
            <ac:spMk id="19" creationId="{32526825-4323-4673-8842-72B27D7A3E72}"/>
          </ac:spMkLst>
        </pc:spChg>
        <pc:picChg chg="del">
          <ac:chgData name="Grady, April (DHCF)" userId="7d742fb9-efb7-4b08-9e64-7044ad424828" providerId="ADAL" clId="{F3763929-2E1A-4062-BE35-373C4B6851ED}" dt="2021-06-14T14:22:16.236" v="75" actId="478"/>
          <ac:picMkLst>
            <pc:docMk/>
            <pc:sldMk cId="3319579120" sldId="2218"/>
            <ac:picMk id="9" creationId="{42390FCB-8DC1-4D90-81A2-F672483BF783}"/>
          </ac:picMkLst>
        </pc:picChg>
        <pc:picChg chg="del">
          <ac:chgData name="Grady, April (DHCF)" userId="7d742fb9-efb7-4b08-9e64-7044ad424828" providerId="ADAL" clId="{F3763929-2E1A-4062-BE35-373C4B6851ED}" dt="2021-06-14T14:22:16.236" v="75" actId="478"/>
          <ac:picMkLst>
            <pc:docMk/>
            <pc:sldMk cId="3319579120" sldId="2218"/>
            <ac:picMk id="10" creationId="{B872B705-5245-48BC-A98C-6304406E709F}"/>
          </ac:picMkLst>
        </pc:picChg>
        <pc:picChg chg="add mod modCrop">
          <ac:chgData name="Grady, April (DHCF)" userId="7d742fb9-efb7-4b08-9e64-7044ad424828" providerId="ADAL" clId="{F3763929-2E1A-4062-BE35-373C4B6851ED}" dt="2021-06-14T14:23:16.931" v="109" actId="1035"/>
          <ac:picMkLst>
            <pc:docMk/>
            <pc:sldMk cId="3319579120" sldId="2218"/>
            <ac:picMk id="11" creationId="{752FC587-0E1E-4D38-8EF6-B128B9F0A36B}"/>
          </ac:picMkLst>
        </pc:picChg>
        <pc:picChg chg="add mod">
          <ac:chgData name="Grady, April (DHCF)" userId="7d742fb9-efb7-4b08-9e64-7044ad424828" providerId="ADAL" clId="{F3763929-2E1A-4062-BE35-373C4B6851ED}" dt="2021-06-14T14:23:16.931" v="109" actId="1035"/>
          <ac:picMkLst>
            <pc:docMk/>
            <pc:sldMk cId="3319579120" sldId="2218"/>
            <ac:picMk id="12" creationId="{5100604D-EB10-4F98-A010-4DE80410C816}"/>
          </ac:picMkLst>
        </pc:picChg>
      </pc:sldChg>
    </pc:docChg>
  </pc:docChgLst>
  <pc:docChgLst>
    <pc:chgData name="Woods, Taylor (DHCF)" userId="S::william.woods@dc.gov::a18d3e82-4d60-4d3d-91ed-393b1d7092ce" providerId="AD" clId="Web-{8B5FD945-6A1B-44BE-1198-5AB4AC47EDF8}"/>
    <pc:docChg chg="addSld modSld addMainMaster modMainMaster modSection">
      <pc:chgData name="Woods, Taylor (DHCF)" userId="S::william.woods@dc.gov::a18d3e82-4d60-4d3d-91ed-393b1d7092ce" providerId="AD" clId="Web-{8B5FD945-6A1B-44BE-1198-5AB4AC47EDF8}" dt="2021-06-15T14:15:35.642" v="50" actId="1076"/>
      <pc:docMkLst>
        <pc:docMk/>
      </pc:docMkLst>
      <pc:sldChg chg="mod">
        <pc:chgData name="Woods, Taylor (DHCF)" userId="S::william.woods@dc.gov::a18d3e82-4d60-4d3d-91ed-393b1d7092ce" providerId="AD" clId="Web-{8B5FD945-6A1B-44BE-1198-5AB4AC47EDF8}" dt="2021-06-15T13:57:44.585" v="15"/>
        <pc:sldMkLst>
          <pc:docMk/>
          <pc:sldMk cId="2382618568" sldId="576"/>
        </pc:sldMkLst>
      </pc:sldChg>
      <pc:sldChg chg="addSp delSp modSp mod">
        <pc:chgData name="Woods, Taylor (DHCF)" userId="S::william.woods@dc.gov::a18d3e82-4d60-4d3d-91ed-393b1d7092ce" providerId="AD" clId="Web-{8B5FD945-6A1B-44BE-1198-5AB4AC47EDF8}" dt="2021-06-15T14:15:35.642" v="50" actId="1076"/>
        <pc:sldMkLst>
          <pc:docMk/>
          <pc:sldMk cId="2028160614" sldId="631"/>
        </pc:sldMkLst>
        <pc:picChg chg="add mod">
          <ac:chgData name="Woods, Taylor (DHCF)" userId="S::william.woods@dc.gov::a18d3e82-4d60-4d3d-91ed-393b1d7092ce" providerId="AD" clId="Web-{8B5FD945-6A1B-44BE-1198-5AB4AC47EDF8}" dt="2021-06-15T14:15:35.642" v="50" actId="1076"/>
          <ac:picMkLst>
            <pc:docMk/>
            <pc:sldMk cId="2028160614" sldId="631"/>
            <ac:picMk id="3" creationId="{0DA8670C-D675-4BF7-AA30-16E5D54FAA30}"/>
          </ac:picMkLst>
        </pc:picChg>
        <pc:picChg chg="add del mod">
          <ac:chgData name="Woods, Taylor (DHCF)" userId="S::william.woods@dc.gov::a18d3e82-4d60-4d3d-91ed-393b1d7092ce" providerId="AD" clId="Web-{8B5FD945-6A1B-44BE-1198-5AB4AC47EDF8}" dt="2021-06-15T14:15:30.517" v="48"/>
          <ac:picMkLst>
            <pc:docMk/>
            <pc:sldMk cId="2028160614" sldId="631"/>
            <ac:picMk id="4" creationId="{D84DEED7-177B-4ED0-89E6-5A2A07BF1EA7}"/>
          </ac:picMkLst>
        </pc:picChg>
        <pc:picChg chg="del">
          <ac:chgData name="Woods, Taylor (DHCF)" userId="S::william.woods@dc.gov::a18d3e82-4d60-4d3d-91ed-393b1d7092ce" providerId="AD" clId="Web-{8B5FD945-6A1B-44BE-1198-5AB4AC47EDF8}" dt="2021-06-15T14:15:27.798" v="46"/>
          <ac:picMkLst>
            <pc:docMk/>
            <pc:sldMk cId="2028160614" sldId="631"/>
            <ac:picMk id="1026" creationId="{F05E4CC7-7A79-41DC-875E-066006ED7EB2}"/>
          </ac:picMkLst>
        </pc:picChg>
      </pc:sldChg>
      <pc:sldChg chg="mod">
        <pc:chgData name="Woods, Taylor (DHCF)" userId="S::william.woods@dc.gov::a18d3e82-4d60-4d3d-91ed-393b1d7092ce" providerId="AD" clId="Web-{8B5FD945-6A1B-44BE-1198-5AB4AC47EDF8}" dt="2021-06-15T13:57:44.585" v="15"/>
        <pc:sldMkLst>
          <pc:docMk/>
          <pc:sldMk cId="153991416" sldId="702"/>
        </pc:sldMkLst>
      </pc:sldChg>
      <pc:sldChg chg="mod">
        <pc:chgData name="Woods, Taylor (DHCF)" userId="S::william.woods@dc.gov::a18d3e82-4d60-4d3d-91ed-393b1d7092ce" providerId="AD" clId="Web-{8B5FD945-6A1B-44BE-1198-5AB4AC47EDF8}" dt="2021-06-15T13:57:44.585" v="15"/>
        <pc:sldMkLst>
          <pc:docMk/>
          <pc:sldMk cId="3938954297" sldId="765"/>
        </pc:sldMkLst>
      </pc:sldChg>
      <pc:sldChg chg="mod">
        <pc:chgData name="Woods, Taylor (DHCF)" userId="S::william.woods@dc.gov::a18d3e82-4d60-4d3d-91ed-393b1d7092ce" providerId="AD" clId="Web-{8B5FD945-6A1B-44BE-1198-5AB4AC47EDF8}" dt="2021-06-15T13:57:44.585" v="15"/>
        <pc:sldMkLst>
          <pc:docMk/>
          <pc:sldMk cId="2089028251" sldId="766"/>
        </pc:sldMkLst>
      </pc:sldChg>
      <pc:sldChg chg="mod">
        <pc:chgData name="Woods, Taylor (DHCF)" userId="S::william.woods@dc.gov::a18d3e82-4d60-4d3d-91ed-393b1d7092ce" providerId="AD" clId="Web-{8B5FD945-6A1B-44BE-1198-5AB4AC47EDF8}" dt="2021-06-15T13:57:44.585" v="15"/>
        <pc:sldMkLst>
          <pc:docMk/>
          <pc:sldMk cId="1862199493" sldId="767"/>
        </pc:sldMkLst>
      </pc:sldChg>
      <pc:sldChg chg="mod">
        <pc:chgData name="Woods, Taylor (DHCF)" userId="S::william.woods@dc.gov::a18d3e82-4d60-4d3d-91ed-393b1d7092ce" providerId="AD" clId="Web-{8B5FD945-6A1B-44BE-1198-5AB4AC47EDF8}" dt="2021-06-15T13:57:44.585" v="15"/>
        <pc:sldMkLst>
          <pc:docMk/>
          <pc:sldMk cId="2907300082" sldId="768"/>
        </pc:sldMkLst>
      </pc:sldChg>
      <pc:sldChg chg="mod">
        <pc:chgData name="Woods, Taylor (DHCF)" userId="S::william.woods@dc.gov::a18d3e82-4d60-4d3d-91ed-393b1d7092ce" providerId="AD" clId="Web-{8B5FD945-6A1B-44BE-1198-5AB4AC47EDF8}" dt="2021-06-15T13:57:44.585" v="15"/>
        <pc:sldMkLst>
          <pc:docMk/>
          <pc:sldMk cId="2722779565" sldId="769"/>
        </pc:sldMkLst>
      </pc:sldChg>
      <pc:sldChg chg="mod">
        <pc:chgData name="Woods, Taylor (DHCF)" userId="S::william.woods@dc.gov::a18d3e82-4d60-4d3d-91ed-393b1d7092ce" providerId="AD" clId="Web-{8B5FD945-6A1B-44BE-1198-5AB4AC47EDF8}" dt="2021-06-15T13:57:44.585" v="15"/>
        <pc:sldMkLst>
          <pc:docMk/>
          <pc:sldMk cId="469861314" sldId="770"/>
        </pc:sldMkLst>
      </pc:sldChg>
      <pc:sldChg chg="mod">
        <pc:chgData name="Woods, Taylor (DHCF)" userId="S::william.woods@dc.gov::a18d3e82-4d60-4d3d-91ed-393b1d7092ce" providerId="AD" clId="Web-{8B5FD945-6A1B-44BE-1198-5AB4AC47EDF8}" dt="2021-06-15T13:57:44.585" v="15"/>
        <pc:sldMkLst>
          <pc:docMk/>
          <pc:sldMk cId="323665879" sldId="775"/>
        </pc:sldMkLst>
      </pc:sldChg>
      <pc:sldChg chg="mod">
        <pc:chgData name="Woods, Taylor (DHCF)" userId="S::william.woods@dc.gov::a18d3e82-4d60-4d3d-91ed-393b1d7092ce" providerId="AD" clId="Web-{8B5FD945-6A1B-44BE-1198-5AB4AC47EDF8}" dt="2021-06-15T13:57:44.585" v="15"/>
        <pc:sldMkLst>
          <pc:docMk/>
          <pc:sldMk cId="31388423" sldId="776"/>
        </pc:sldMkLst>
      </pc:sldChg>
      <pc:sldChg chg="mod">
        <pc:chgData name="Woods, Taylor (DHCF)" userId="S::william.woods@dc.gov::a18d3e82-4d60-4d3d-91ed-393b1d7092ce" providerId="AD" clId="Web-{8B5FD945-6A1B-44BE-1198-5AB4AC47EDF8}" dt="2021-06-15T13:57:44.585" v="15"/>
        <pc:sldMkLst>
          <pc:docMk/>
          <pc:sldMk cId="1606068965" sldId="1207"/>
        </pc:sldMkLst>
      </pc:sldChg>
      <pc:sldChg chg="mod">
        <pc:chgData name="Woods, Taylor (DHCF)" userId="S::william.woods@dc.gov::a18d3e82-4d60-4d3d-91ed-393b1d7092ce" providerId="AD" clId="Web-{8B5FD945-6A1B-44BE-1198-5AB4AC47EDF8}" dt="2021-06-15T13:57:44.585" v="15"/>
        <pc:sldMkLst>
          <pc:docMk/>
          <pc:sldMk cId="2944787238" sldId="1213"/>
        </pc:sldMkLst>
      </pc:sldChg>
      <pc:sldChg chg="mod">
        <pc:chgData name="Woods, Taylor (DHCF)" userId="S::william.woods@dc.gov::a18d3e82-4d60-4d3d-91ed-393b1d7092ce" providerId="AD" clId="Web-{8B5FD945-6A1B-44BE-1198-5AB4AC47EDF8}" dt="2021-06-15T13:57:44.585" v="15"/>
        <pc:sldMkLst>
          <pc:docMk/>
          <pc:sldMk cId="1522306000" sldId="1326"/>
        </pc:sldMkLst>
      </pc:sldChg>
      <pc:sldChg chg="mod">
        <pc:chgData name="Woods, Taylor (DHCF)" userId="S::william.woods@dc.gov::a18d3e82-4d60-4d3d-91ed-393b1d7092ce" providerId="AD" clId="Web-{8B5FD945-6A1B-44BE-1198-5AB4AC47EDF8}" dt="2021-06-15T13:57:44.585" v="15"/>
        <pc:sldMkLst>
          <pc:docMk/>
          <pc:sldMk cId="3994194652" sldId="1759"/>
        </pc:sldMkLst>
      </pc:sldChg>
      <pc:sldChg chg="mod">
        <pc:chgData name="Woods, Taylor (DHCF)" userId="S::william.woods@dc.gov::a18d3e82-4d60-4d3d-91ed-393b1d7092ce" providerId="AD" clId="Web-{8B5FD945-6A1B-44BE-1198-5AB4AC47EDF8}" dt="2021-06-15T13:57:44.585" v="15"/>
        <pc:sldMkLst>
          <pc:docMk/>
          <pc:sldMk cId="106078719" sldId="1771"/>
        </pc:sldMkLst>
      </pc:sldChg>
      <pc:sldChg chg="mod">
        <pc:chgData name="Woods, Taylor (DHCF)" userId="S::william.woods@dc.gov::a18d3e82-4d60-4d3d-91ed-393b1d7092ce" providerId="AD" clId="Web-{8B5FD945-6A1B-44BE-1198-5AB4AC47EDF8}" dt="2021-06-15T13:57:44.585" v="15"/>
        <pc:sldMkLst>
          <pc:docMk/>
          <pc:sldMk cId="2423973229" sldId="1772"/>
        </pc:sldMkLst>
      </pc:sldChg>
      <pc:sldChg chg="mod">
        <pc:chgData name="Woods, Taylor (DHCF)" userId="S::william.woods@dc.gov::a18d3e82-4d60-4d3d-91ed-393b1d7092ce" providerId="AD" clId="Web-{8B5FD945-6A1B-44BE-1198-5AB4AC47EDF8}" dt="2021-06-15T13:57:44.585" v="15"/>
        <pc:sldMkLst>
          <pc:docMk/>
          <pc:sldMk cId="2541442419" sldId="2214"/>
        </pc:sldMkLst>
      </pc:sldChg>
      <pc:sldChg chg="mod">
        <pc:chgData name="Woods, Taylor (DHCF)" userId="S::william.woods@dc.gov::a18d3e82-4d60-4d3d-91ed-393b1d7092ce" providerId="AD" clId="Web-{8B5FD945-6A1B-44BE-1198-5AB4AC47EDF8}" dt="2021-06-15T13:57:44.585" v="15"/>
        <pc:sldMkLst>
          <pc:docMk/>
          <pc:sldMk cId="1650640740" sldId="2215"/>
        </pc:sldMkLst>
      </pc:sldChg>
      <pc:sldChg chg="mod">
        <pc:chgData name="Woods, Taylor (DHCF)" userId="S::william.woods@dc.gov::a18d3e82-4d60-4d3d-91ed-393b1d7092ce" providerId="AD" clId="Web-{8B5FD945-6A1B-44BE-1198-5AB4AC47EDF8}" dt="2021-06-15T13:57:44.585" v="15"/>
        <pc:sldMkLst>
          <pc:docMk/>
          <pc:sldMk cId="549072080" sldId="2216"/>
        </pc:sldMkLst>
      </pc:sldChg>
      <pc:sldChg chg="mod">
        <pc:chgData name="Woods, Taylor (DHCF)" userId="S::william.woods@dc.gov::a18d3e82-4d60-4d3d-91ed-393b1d7092ce" providerId="AD" clId="Web-{8B5FD945-6A1B-44BE-1198-5AB4AC47EDF8}" dt="2021-06-15T13:57:44.585" v="15"/>
        <pc:sldMkLst>
          <pc:docMk/>
          <pc:sldMk cId="240063586" sldId="2217"/>
        </pc:sldMkLst>
      </pc:sldChg>
      <pc:sldChg chg="mod">
        <pc:chgData name="Woods, Taylor (DHCF)" userId="S::william.woods@dc.gov::a18d3e82-4d60-4d3d-91ed-393b1d7092ce" providerId="AD" clId="Web-{8B5FD945-6A1B-44BE-1198-5AB4AC47EDF8}" dt="2021-06-15T13:57:44.585" v="15"/>
        <pc:sldMkLst>
          <pc:docMk/>
          <pc:sldMk cId="3319579120" sldId="2218"/>
        </pc:sldMkLst>
      </pc:sldChg>
      <pc:sldChg chg="modSp add mod">
        <pc:chgData name="Woods, Taylor (DHCF)" userId="S::william.woods@dc.gov::a18d3e82-4d60-4d3d-91ed-393b1d7092ce" providerId="AD" clId="Web-{8B5FD945-6A1B-44BE-1198-5AB4AC47EDF8}" dt="2021-06-15T14:00:02.002" v="32" actId="1076"/>
        <pc:sldMkLst>
          <pc:docMk/>
          <pc:sldMk cId="2385296198" sldId="2219"/>
        </pc:sldMkLst>
        <pc:picChg chg="mod">
          <ac:chgData name="Woods, Taylor (DHCF)" userId="S::william.woods@dc.gov::a18d3e82-4d60-4d3d-91ed-393b1d7092ce" providerId="AD" clId="Web-{8B5FD945-6A1B-44BE-1198-5AB4AC47EDF8}" dt="2021-06-15T14:00:02.002" v="32" actId="1076"/>
          <ac:picMkLst>
            <pc:docMk/>
            <pc:sldMk cId="2385296198" sldId="2219"/>
            <ac:picMk id="4" creationId="{BCAFE19A-39B6-48C8-9A05-37187F391DF2}"/>
          </ac:picMkLst>
        </pc:picChg>
      </pc:sldChg>
      <pc:sldChg chg="modSp add mod">
        <pc:chgData name="Woods, Taylor (DHCF)" userId="S::william.woods@dc.gov::a18d3e82-4d60-4d3d-91ed-393b1d7092ce" providerId="AD" clId="Web-{8B5FD945-6A1B-44BE-1198-5AB4AC47EDF8}" dt="2021-06-15T13:59:58.861" v="31" actId="1076"/>
        <pc:sldMkLst>
          <pc:docMk/>
          <pc:sldMk cId="3957111458" sldId="2220"/>
        </pc:sldMkLst>
        <pc:picChg chg="mod">
          <ac:chgData name="Woods, Taylor (DHCF)" userId="S::william.woods@dc.gov::a18d3e82-4d60-4d3d-91ed-393b1d7092ce" providerId="AD" clId="Web-{8B5FD945-6A1B-44BE-1198-5AB4AC47EDF8}" dt="2021-06-15T13:59:58.861" v="31" actId="1076"/>
          <ac:picMkLst>
            <pc:docMk/>
            <pc:sldMk cId="3957111458" sldId="2220"/>
            <ac:picMk id="9" creationId="{70F125F6-C47C-4DD7-93BC-263C0EEF5888}"/>
          </ac:picMkLst>
        </pc:picChg>
      </pc:sldChg>
      <pc:sldChg chg="modSp add mod">
        <pc:chgData name="Woods, Taylor (DHCF)" userId="S::william.woods@dc.gov::a18d3e82-4d60-4d3d-91ed-393b1d7092ce" providerId="AD" clId="Web-{8B5FD945-6A1B-44BE-1198-5AB4AC47EDF8}" dt="2021-06-15T13:59:54.267" v="30" actId="1076"/>
        <pc:sldMkLst>
          <pc:docMk/>
          <pc:sldMk cId="939813955" sldId="2221"/>
        </pc:sldMkLst>
        <pc:picChg chg="mod">
          <ac:chgData name="Woods, Taylor (DHCF)" userId="S::william.woods@dc.gov::a18d3e82-4d60-4d3d-91ed-393b1d7092ce" providerId="AD" clId="Web-{8B5FD945-6A1B-44BE-1198-5AB4AC47EDF8}" dt="2021-06-15T13:59:54.267" v="30" actId="1076"/>
          <ac:picMkLst>
            <pc:docMk/>
            <pc:sldMk cId="939813955" sldId="2221"/>
            <ac:picMk id="5" creationId="{66194C1E-7594-48E8-A851-339BFF4EE6F7}"/>
          </ac:picMkLst>
        </pc:picChg>
      </pc:sldChg>
      <pc:sldChg chg="modSp add mod">
        <pc:chgData name="Woods, Taylor (DHCF)" userId="S::william.woods@dc.gov::a18d3e82-4d60-4d3d-91ed-393b1d7092ce" providerId="AD" clId="Web-{8B5FD945-6A1B-44BE-1198-5AB4AC47EDF8}" dt="2021-06-15T13:59:49.861" v="29" actId="1076"/>
        <pc:sldMkLst>
          <pc:docMk/>
          <pc:sldMk cId="3657317866" sldId="2222"/>
        </pc:sldMkLst>
        <pc:picChg chg="mod">
          <ac:chgData name="Woods, Taylor (DHCF)" userId="S::william.woods@dc.gov::a18d3e82-4d60-4d3d-91ed-393b1d7092ce" providerId="AD" clId="Web-{8B5FD945-6A1B-44BE-1198-5AB4AC47EDF8}" dt="2021-06-15T13:59:49.861" v="29" actId="1076"/>
          <ac:picMkLst>
            <pc:docMk/>
            <pc:sldMk cId="3657317866" sldId="2222"/>
            <ac:picMk id="9" creationId="{58A8BEA3-B3A8-483F-B17F-57F213E63AC3}"/>
          </ac:picMkLst>
        </pc:picChg>
      </pc:sldChg>
      <pc:sldChg chg="modSp add mod">
        <pc:chgData name="Woods, Taylor (DHCF)" userId="S::william.woods@dc.gov::a18d3e82-4d60-4d3d-91ed-393b1d7092ce" providerId="AD" clId="Web-{8B5FD945-6A1B-44BE-1198-5AB4AC47EDF8}" dt="2021-06-15T13:59:28.984" v="24" actId="1076"/>
        <pc:sldMkLst>
          <pc:docMk/>
          <pc:sldMk cId="2776860154" sldId="2223"/>
        </pc:sldMkLst>
        <pc:picChg chg="mod">
          <ac:chgData name="Woods, Taylor (DHCF)" userId="S::william.woods@dc.gov::a18d3e82-4d60-4d3d-91ed-393b1d7092ce" providerId="AD" clId="Web-{8B5FD945-6A1B-44BE-1198-5AB4AC47EDF8}" dt="2021-06-15T13:59:28.984" v="24" actId="1076"/>
          <ac:picMkLst>
            <pc:docMk/>
            <pc:sldMk cId="2776860154" sldId="2223"/>
            <ac:picMk id="5" creationId="{248C2C89-7015-43ED-B0AE-E64A1C877FD7}"/>
          </ac:picMkLst>
        </pc:picChg>
      </pc:sldChg>
      <pc:sldChg chg="addSp delSp modSp add mod">
        <pc:chgData name="Woods, Taylor (DHCF)" userId="S::william.woods@dc.gov::a18d3e82-4d60-4d3d-91ed-393b1d7092ce" providerId="AD" clId="Web-{8B5FD945-6A1B-44BE-1198-5AB4AC47EDF8}" dt="2021-06-15T13:59:39.141" v="28"/>
        <pc:sldMkLst>
          <pc:docMk/>
          <pc:sldMk cId="3131033445" sldId="2224"/>
        </pc:sldMkLst>
        <pc:picChg chg="add">
          <ac:chgData name="Woods, Taylor (DHCF)" userId="S::william.woods@dc.gov::a18d3e82-4d60-4d3d-91ed-393b1d7092ce" providerId="AD" clId="Web-{8B5FD945-6A1B-44BE-1198-5AB4AC47EDF8}" dt="2021-06-15T13:59:36.297" v="25"/>
          <ac:picMkLst>
            <pc:docMk/>
            <pc:sldMk cId="3131033445" sldId="2224"/>
            <ac:picMk id="5" creationId="{9A783A40-1DF3-4CEF-A23A-8B291C33F9CF}"/>
          </ac:picMkLst>
        </pc:picChg>
        <pc:picChg chg="add del mod">
          <ac:chgData name="Woods, Taylor (DHCF)" userId="S::william.woods@dc.gov::a18d3e82-4d60-4d3d-91ed-393b1d7092ce" providerId="AD" clId="Web-{8B5FD945-6A1B-44BE-1198-5AB4AC47EDF8}" dt="2021-06-15T13:59:39.141" v="28"/>
          <ac:picMkLst>
            <pc:docMk/>
            <pc:sldMk cId="3131033445" sldId="2224"/>
            <ac:picMk id="7" creationId="{276A21B3-BDB1-4D79-8FB9-4132389423EF}"/>
          </ac:picMkLst>
        </pc:picChg>
      </pc:sldChg>
      <pc:sldChg chg="modSp add mod">
        <pc:chgData name="Woods, Taylor (DHCF)" userId="S::william.woods@dc.gov::a18d3e82-4d60-4d3d-91ed-393b1d7092ce" providerId="AD" clId="Web-{8B5FD945-6A1B-44BE-1198-5AB4AC47EDF8}" dt="2021-06-15T13:59:22.655" v="23" actId="1076"/>
        <pc:sldMkLst>
          <pc:docMk/>
          <pc:sldMk cId="2165180862" sldId="2225"/>
        </pc:sldMkLst>
        <pc:picChg chg="mod">
          <ac:chgData name="Woods, Taylor (DHCF)" userId="S::william.woods@dc.gov::a18d3e82-4d60-4d3d-91ed-393b1d7092ce" providerId="AD" clId="Web-{8B5FD945-6A1B-44BE-1198-5AB4AC47EDF8}" dt="2021-06-15T13:59:22.655" v="23" actId="1076"/>
          <ac:picMkLst>
            <pc:docMk/>
            <pc:sldMk cId="2165180862" sldId="2225"/>
            <ac:picMk id="4" creationId="{26100386-EA27-44A6-927D-07D183DD8C6F}"/>
          </ac:picMkLst>
        </pc:picChg>
      </pc:sldChg>
      <pc:sldChg chg="modSp add mod">
        <pc:chgData name="Woods, Taylor (DHCF)" userId="S::william.woods@dc.gov::a18d3e82-4d60-4d3d-91ed-393b1d7092ce" providerId="AD" clId="Web-{8B5FD945-6A1B-44BE-1198-5AB4AC47EDF8}" dt="2021-06-15T13:59:17.330" v="22" actId="1076"/>
        <pc:sldMkLst>
          <pc:docMk/>
          <pc:sldMk cId="3459479156" sldId="2226"/>
        </pc:sldMkLst>
        <pc:picChg chg="mod">
          <ac:chgData name="Woods, Taylor (DHCF)" userId="S::william.woods@dc.gov::a18d3e82-4d60-4d3d-91ed-393b1d7092ce" providerId="AD" clId="Web-{8B5FD945-6A1B-44BE-1198-5AB4AC47EDF8}" dt="2021-06-15T13:59:17.330" v="22" actId="1076"/>
          <ac:picMkLst>
            <pc:docMk/>
            <pc:sldMk cId="3459479156" sldId="2226"/>
            <ac:picMk id="5" creationId="{58714E42-1EEB-4510-A006-42A0322C1D8D}"/>
          </ac:picMkLst>
        </pc:picChg>
      </pc:sldChg>
      <pc:sldChg chg="modSp add mod">
        <pc:chgData name="Woods, Taylor (DHCF)" userId="S::william.woods@dc.gov::a18d3e82-4d60-4d3d-91ed-393b1d7092ce" providerId="AD" clId="Web-{8B5FD945-6A1B-44BE-1198-5AB4AC47EDF8}" dt="2021-06-15T13:59:11.904" v="21" actId="1076"/>
        <pc:sldMkLst>
          <pc:docMk/>
          <pc:sldMk cId="2378371469" sldId="2227"/>
        </pc:sldMkLst>
        <pc:picChg chg="mod">
          <ac:chgData name="Woods, Taylor (DHCF)" userId="S::william.woods@dc.gov::a18d3e82-4d60-4d3d-91ed-393b1d7092ce" providerId="AD" clId="Web-{8B5FD945-6A1B-44BE-1198-5AB4AC47EDF8}" dt="2021-06-15T13:59:11.904" v="21" actId="1076"/>
          <ac:picMkLst>
            <pc:docMk/>
            <pc:sldMk cId="2378371469" sldId="2227"/>
            <ac:picMk id="5" creationId="{2E1F115F-4D8E-46D5-90AF-5A60A8576FBE}"/>
          </ac:picMkLst>
        </pc:picChg>
      </pc:sldChg>
      <pc:sldChg chg="modSp add mod">
        <pc:chgData name="Woods, Taylor (DHCF)" userId="S::william.woods@dc.gov::a18d3e82-4d60-4d3d-91ed-393b1d7092ce" providerId="AD" clId="Web-{8B5FD945-6A1B-44BE-1198-5AB4AC47EDF8}" dt="2021-06-15T13:59:08.076" v="20" actId="1076"/>
        <pc:sldMkLst>
          <pc:docMk/>
          <pc:sldMk cId="1425970757" sldId="2228"/>
        </pc:sldMkLst>
        <pc:picChg chg="mod">
          <ac:chgData name="Woods, Taylor (DHCF)" userId="S::william.woods@dc.gov::a18d3e82-4d60-4d3d-91ed-393b1d7092ce" providerId="AD" clId="Web-{8B5FD945-6A1B-44BE-1198-5AB4AC47EDF8}" dt="2021-06-15T13:59:08.076" v="20" actId="1076"/>
          <ac:picMkLst>
            <pc:docMk/>
            <pc:sldMk cId="1425970757" sldId="2228"/>
            <ac:picMk id="4" creationId="{4051B66B-F872-4AAA-B6B2-423E95412B8C}"/>
          </ac:picMkLst>
        </pc:picChg>
      </pc:sldChg>
      <pc:sldChg chg="modSp add mod">
        <pc:chgData name="Woods, Taylor (DHCF)" userId="S::william.woods@dc.gov::a18d3e82-4d60-4d3d-91ed-393b1d7092ce" providerId="AD" clId="Web-{8B5FD945-6A1B-44BE-1198-5AB4AC47EDF8}" dt="2021-06-15T13:59:01.294" v="19" actId="1076"/>
        <pc:sldMkLst>
          <pc:docMk/>
          <pc:sldMk cId="3883535191" sldId="2229"/>
        </pc:sldMkLst>
        <pc:picChg chg="mod">
          <ac:chgData name="Woods, Taylor (DHCF)" userId="S::william.woods@dc.gov::a18d3e82-4d60-4d3d-91ed-393b1d7092ce" providerId="AD" clId="Web-{8B5FD945-6A1B-44BE-1198-5AB4AC47EDF8}" dt="2021-06-15T13:59:01.294" v="19" actId="1076"/>
          <ac:picMkLst>
            <pc:docMk/>
            <pc:sldMk cId="3883535191" sldId="2229"/>
            <ac:picMk id="4" creationId="{D843F05C-03E8-4A0A-8F85-C2A006633B8C}"/>
          </ac:picMkLst>
        </pc:picChg>
      </pc:sldChg>
      <pc:sldChg chg="modSp add mod">
        <pc:chgData name="Woods, Taylor (DHCF)" userId="S::william.woods@dc.gov::a18d3e82-4d60-4d3d-91ed-393b1d7092ce" providerId="AD" clId="Web-{8B5FD945-6A1B-44BE-1198-5AB4AC47EDF8}" dt="2021-06-15T13:58:55.997" v="18" actId="1076"/>
        <pc:sldMkLst>
          <pc:docMk/>
          <pc:sldMk cId="4254353914" sldId="2230"/>
        </pc:sldMkLst>
        <pc:picChg chg="mod">
          <ac:chgData name="Woods, Taylor (DHCF)" userId="S::william.woods@dc.gov::a18d3e82-4d60-4d3d-91ed-393b1d7092ce" providerId="AD" clId="Web-{8B5FD945-6A1B-44BE-1198-5AB4AC47EDF8}" dt="2021-06-15T13:58:55.997" v="18" actId="1076"/>
          <ac:picMkLst>
            <pc:docMk/>
            <pc:sldMk cId="4254353914" sldId="2230"/>
            <ac:picMk id="4" creationId="{0FF879EC-FB4C-4081-9C03-CE25F6171779}"/>
          </ac:picMkLst>
        </pc:picChg>
      </pc:sldChg>
      <pc:sldChg chg="modSp add mod">
        <pc:chgData name="Woods, Taylor (DHCF)" userId="S::william.woods@dc.gov::a18d3e82-4d60-4d3d-91ed-393b1d7092ce" providerId="AD" clId="Web-{8B5FD945-6A1B-44BE-1198-5AB4AC47EDF8}" dt="2021-06-15T13:58:51.997" v="17" actId="1076"/>
        <pc:sldMkLst>
          <pc:docMk/>
          <pc:sldMk cId="317346575" sldId="2231"/>
        </pc:sldMkLst>
        <pc:picChg chg="mod">
          <ac:chgData name="Woods, Taylor (DHCF)" userId="S::william.woods@dc.gov::a18d3e82-4d60-4d3d-91ed-393b1d7092ce" providerId="AD" clId="Web-{8B5FD945-6A1B-44BE-1198-5AB4AC47EDF8}" dt="2021-06-15T13:58:51.997" v="17" actId="1076"/>
          <ac:picMkLst>
            <pc:docMk/>
            <pc:sldMk cId="317346575" sldId="2231"/>
            <ac:picMk id="2" creationId="{763007F2-7F26-48F1-BDEB-F950FC96CD33}"/>
          </ac:picMkLst>
        </pc:picChg>
      </pc:sldChg>
      <pc:sldChg chg="modSp add mod">
        <pc:chgData name="Woods, Taylor (DHCF)" userId="S::william.woods@dc.gov::a18d3e82-4d60-4d3d-91ed-393b1d7092ce" providerId="AD" clId="Web-{8B5FD945-6A1B-44BE-1198-5AB4AC47EDF8}" dt="2021-06-15T13:58:47.262" v="16" actId="1076"/>
        <pc:sldMkLst>
          <pc:docMk/>
          <pc:sldMk cId="3399871130" sldId="2232"/>
        </pc:sldMkLst>
        <pc:picChg chg="mod">
          <ac:chgData name="Woods, Taylor (DHCF)" userId="S::william.woods@dc.gov::a18d3e82-4d60-4d3d-91ed-393b1d7092ce" providerId="AD" clId="Web-{8B5FD945-6A1B-44BE-1198-5AB4AC47EDF8}" dt="2021-06-15T13:58:47.262" v="16" actId="1076"/>
          <ac:picMkLst>
            <pc:docMk/>
            <pc:sldMk cId="3399871130" sldId="2232"/>
            <ac:picMk id="4" creationId="{83A1B9D5-0F0E-4B29-88B6-4AC794CF2CD7}"/>
          </ac:picMkLst>
        </pc:picChg>
      </pc:sldChg>
      <pc:sldChg chg="addSp delSp modSp add mod">
        <pc:chgData name="Woods, Taylor (DHCF)" userId="S::william.woods@dc.gov::a18d3e82-4d60-4d3d-91ed-393b1d7092ce" providerId="AD" clId="Web-{8B5FD945-6A1B-44BE-1198-5AB4AC47EDF8}" dt="2021-06-15T14:13:02.614" v="42" actId="1076"/>
        <pc:sldMkLst>
          <pc:docMk/>
          <pc:sldMk cId="3524132075" sldId="2233"/>
        </pc:sldMkLst>
        <pc:spChg chg="add">
          <ac:chgData name="Woods, Taylor (DHCF)" userId="S::william.woods@dc.gov::a18d3e82-4d60-4d3d-91ed-393b1d7092ce" providerId="AD" clId="Web-{8B5FD945-6A1B-44BE-1198-5AB4AC47EDF8}" dt="2021-06-15T14:12:41.612" v="37"/>
          <ac:spMkLst>
            <pc:docMk/>
            <pc:sldMk cId="3524132075" sldId="2233"/>
            <ac:spMk id="4" creationId="{28421D3A-6821-43E2-9E3D-9657E7AC13B5}"/>
          </ac:spMkLst>
        </pc:spChg>
        <pc:spChg chg="add mod">
          <ac:chgData name="Woods, Taylor (DHCF)" userId="S::william.woods@dc.gov::a18d3e82-4d60-4d3d-91ed-393b1d7092ce" providerId="AD" clId="Web-{8B5FD945-6A1B-44BE-1198-5AB4AC47EDF8}" dt="2021-06-15T14:13:02.614" v="42" actId="1076"/>
          <ac:spMkLst>
            <pc:docMk/>
            <pc:sldMk cId="3524132075" sldId="2233"/>
            <ac:spMk id="5" creationId="{BA218A6F-47C7-4748-AC99-E8F88BC60247}"/>
          </ac:spMkLst>
        </pc:spChg>
        <pc:spChg chg="del">
          <ac:chgData name="Woods, Taylor (DHCF)" userId="S::william.woods@dc.gov::a18d3e82-4d60-4d3d-91ed-393b1d7092ce" providerId="AD" clId="Web-{8B5FD945-6A1B-44BE-1198-5AB4AC47EDF8}" dt="2021-06-15T14:12:23.533" v="35"/>
          <ac:spMkLst>
            <pc:docMk/>
            <pc:sldMk cId="3524132075" sldId="2233"/>
            <ac:spMk id="3078" creationId="{0F1750CE-6584-4A7D-A9DE-DD966AE3181E}"/>
          </ac:spMkLst>
        </pc:spChg>
        <pc:spChg chg="mod">
          <ac:chgData name="Woods, Taylor (DHCF)" userId="S::william.woods@dc.gov::a18d3e82-4d60-4d3d-91ed-393b1d7092ce" providerId="AD" clId="Web-{8B5FD945-6A1B-44BE-1198-5AB4AC47EDF8}" dt="2021-06-15T14:12:08" v="33" actId="1076"/>
          <ac:spMkLst>
            <pc:docMk/>
            <pc:sldMk cId="3524132075" sldId="2233"/>
            <ac:spMk id="3082" creationId="{FF52C564-DECD-4D16-817A-FD46644917C5}"/>
          </ac:spMkLst>
        </pc:spChg>
        <pc:picChg chg="add">
          <ac:chgData name="Woods, Taylor (DHCF)" userId="S::william.woods@dc.gov::a18d3e82-4d60-4d3d-91ed-393b1d7092ce" providerId="AD" clId="Web-{8B5FD945-6A1B-44BE-1198-5AB4AC47EDF8}" dt="2021-06-15T14:12:16.188" v="34"/>
          <ac:picMkLst>
            <pc:docMk/>
            <pc:sldMk cId="3524132075" sldId="2233"/>
            <ac:picMk id="2" creationId="{28137FA1-DE25-4807-9EA9-C457FA5B01CB}"/>
          </ac:picMkLst>
        </pc:picChg>
        <pc:picChg chg="mod">
          <ac:chgData name="Woods, Taylor (DHCF)" userId="S::william.woods@dc.gov::a18d3e82-4d60-4d3d-91ed-393b1d7092ce" providerId="AD" clId="Web-{8B5FD945-6A1B-44BE-1198-5AB4AC47EDF8}" dt="2021-06-15T14:12:45.738" v="38" actId="1076"/>
          <ac:picMkLst>
            <pc:docMk/>
            <pc:sldMk cId="3524132075" sldId="2233"/>
            <ac:picMk id="3075" creationId="{1FBF8494-7735-445F-82D5-EA8101AB9033}"/>
          </ac:picMkLst>
        </pc:picChg>
      </pc:sldChg>
      <pc:sldMasterChg chg="mod setBg modSldLayout">
        <pc:chgData name="Woods, Taylor (DHCF)" userId="S::william.woods@dc.gov::a18d3e82-4d60-4d3d-91ed-393b1d7092ce" providerId="AD" clId="Web-{8B5FD945-6A1B-44BE-1198-5AB4AC47EDF8}" dt="2021-06-15T13:57:44.585" v="15"/>
        <pc:sldMasterMkLst>
          <pc:docMk/>
          <pc:sldMasterMk cId="871274171" sldId="2147483648"/>
        </pc:sldMasterMkLst>
        <pc:sldLayoutChg chg="mod">
          <pc:chgData name="Woods, Taylor (DHCF)" userId="S::william.woods@dc.gov::a18d3e82-4d60-4d3d-91ed-393b1d7092ce" providerId="AD" clId="Web-{8B5FD945-6A1B-44BE-1198-5AB4AC47EDF8}" dt="2021-06-15T13:57:44.585" v="15"/>
          <pc:sldLayoutMkLst>
            <pc:docMk/>
            <pc:sldMasterMk cId="871274171" sldId="2147483648"/>
            <pc:sldLayoutMk cId="1787251301" sldId="2147483649"/>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3641261875" sldId="2147483650"/>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3940810270" sldId="2147483651"/>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3217261135" sldId="2147483652"/>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1415802587" sldId="2147483653"/>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1465281683" sldId="2147483654"/>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2141986781" sldId="2147483655"/>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3907956078" sldId="2147483656"/>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2669207984" sldId="2147483657"/>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354367924" sldId="2147483658"/>
          </pc:sldLayoutMkLst>
        </pc:sldLayoutChg>
        <pc:sldLayoutChg chg="mod">
          <pc:chgData name="Woods, Taylor (DHCF)" userId="S::william.woods@dc.gov::a18d3e82-4d60-4d3d-91ed-393b1d7092ce" providerId="AD" clId="Web-{8B5FD945-6A1B-44BE-1198-5AB4AC47EDF8}" dt="2021-06-15T13:57:44.585" v="15"/>
          <pc:sldLayoutMkLst>
            <pc:docMk/>
            <pc:sldMasterMk cId="871274171" sldId="2147483648"/>
            <pc:sldLayoutMk cId="1421169202" sldId="2147483659"/>
          </pc:sldLayoutMkLst>
        </pc:sldLayoutChg>
      </pc:sldMasterChg>
      <pc:sldMasterChg chg="mod setBg modSldLayout">
        <pc:chgData name="Woods, Taylor (DHCF)" userId="S::william.woods@dc.gov::a18d3e82-4d60-4d3d-91ed-393b1d7092ce" providerId="AD" clId="Web-{8B5FD945-6A1B-44BE-1198-5AB4AC47EDF8}" dt="2021-06-15T13:57:44.585" v="15"/>
        <pc:sldMasterMkLst>
          <pc:docMk/>
          <pc:sldMasterMk cId="208388529" sldId="2147483660"/>
        </pc:sldMasterMkLst>
        <pc:sldLayoutChg chg="mod">
          <pc:chgData name="Woods, Taylor (DHCF)" userId="S::william.woods@dc.gov::a18d3e82-4d60-4d3d-91ed-393b1d7092ce" providerId="AD" clId="Web-{8B5FD945-6A1B-44BE-1198-5AB4AC47EDF8}" dt="2021-06-15T13:57:44.585" v="15"/>
          <pc:sldLayoutMkLst>
            <pc:docMk/>
            <pc:sldMasterMk cId="208388529" sldId="2147483660"/>
            <pc:sldLayoutMk cId="1196718617" sldId="2147483662"/>
          </pc:sldLayoutMkLst>
        </pc:sldLayoutChg>
        <pc:sldLayoutChg chg="mod">
          <pc:chgData name="Woods, Taylor (DHCF)" userId="S::william.woods@dc.gov::a18d3e82-4d60-4d3d-91ed-393b1d7092ce" providerId="AD" clId="Web-{8B5FD945-6A1B-44BE-1198-5AB4AC47EDF8}" dt="2021-06-15T13:57:44.585" v="15"/>
          <pc:sldLayoutMkLst>
            <pc:docMk/>
            <pc:sldMasterMk cId="208388529" sldId="2147483660"/>
            <pc:sldLayoutMk cId="4140889356" sldId="2147483663"/>
          </pc:sldLayoutMkLst>
        </pc:sldLayoutChg>
        <pc:sldLayoutChg chg="mod">
          <pc:chgData name="Woods, Taylor (DHCF)" userId="S::william.woods@dc.gov::a18d3e82-4d60-4d3d-91ed-393b1d7092ce" providerId="AD" clId="Web-{8B5FD945-6A1B-44BE-1198-5AB4AC47EDF8}" dt="2021-06-15T13:57:44.585" v="15"/>
          <pc:sldLayoutMkLst>
            <pc:docMk/>
            <pc:sldMasterMk cId="208388529" sldId="2147483660"/>
            <pc:sldLayoutMk cId="1428258339" sldId="2147483664"/>
          </pc:sldLayoutMkLst>
        </pc:sldLayoutChg>
        <pc:sldLayoutChg chg="mod">
          <pc:chgData name="Woods, Taylor (DHCF)" userId="S::william.woods@dc.gov::a18d3e82-4d60-4d3d-91ed-393b1d7092ce" providerId="AD" clId="Web-{8B5FD945-6A1B-44BE-1198-5AB4AC47EDF8}" dt="2021-06-15T13:57:44.585" v="15"/>
          <pc:sldLayoutMkLst>
            <pc:docMk/>
            <pc:sldMasterMk cId="208388529" sldId="2147483660"/>
            <pc:sldLayoutMk cId="3639148568" sldId="2147483665"/>
          </pc:sldLayoutMkLst>
        </pc:sldLayoutChg>
        <pc:sldLayoutChg chg="mod">
          <pc:chgData name="Woods, Taylor (DHCF)" userId="S::william.woods@dc.gov::a18d3e82-4d60-4d3d-91ed-393b1d7092ce" providerId="AD" clId="Web-{8B5FD945-6A1B-44BE-1198-5AB4AC47EDF8}" dt="2021-06-15T13:57:44.585" v="15"/>
          <pc:sldLayoutMkLst>
            <pc:docMk/>
            <pc:sldMasterMk cId="208388529" sldId="2147483660"/>
            <pc:sldLayoutMk cId="3815314844" sldId="2147483666"/>
          </pc:sldLayoutMkLst>
        </pc:sldLayoutChg>
        <pc:sldLayoutChg chg="mod">
          <pc:chgData name="Woods, Taylor (DHCF)" userId="S::william.woods@dc.gov::a18d3e82-4d60-4d3d-91ed-393b1d7092ce" providerId="AD" clId="Web-{8B5FD945-6A1B-44BE-1198-5AB4AC47EDF8}" dt="2021-06-15T13:57:44.585" v="15"/>
          <pc:sldLayoutMkLst>
            <pc:docMk/>
            <pc:sldMasterMk cId="208388529" sldId="2147483660"/>
            <pc:sldLayoutMk cId="683588603" sldId="2147483667"/>
          </pc:sldLayoutMkLst>
        </pc:sldLayoutChg>
        <pc:sldLayoutChg chg="mod">
          <pc:chgData name="Woods, Taylor (DHCF)" userId="S::william.woods@dc.gov::a18d3e82-4d60-4d3d-91ed-393b1d7092ce" providerId="AD" clId="Web-{8B5FD945-6A1B-44BE-1198-5AB4AC47EDF8}" dt="2021-06-15T13:57:44.585" v="15"/>
          <pc:sldLayoutMkLst>
            <pc:docMk/>
            <pc:sldMasterMk cId="208388529" sldId="2147483660"/>
            <pc:sldLayoutMk cId="3985917261" sldId="2147483668"/>
          </pc:sldLayoutMkLst>
        </pc:sldLayoutChg>
        <pc:sldLayoutChg chg="mod">
          <pc:chgData name="Woods, Taylor (DHCF)" userId="S::william.woods@dc.gov::a18d3e82-4d60-4d3d-91ed-393b1d7092ce" providerId="AD" clId="Web-{8B5FD945-6A1B-44BE-1198-5AB4AC47EDF8}" dt="2021-06-15T13:57:44.585" v="15"/>
          <pc:sldLayoutMkLst>
            <pc:docMk/>
            <pc:sldMasterMk cId="208388529" sldId="2147483660"/>
            <pc:sldLayoutMk cId="2676310302" sldId="2147483669"/>
          </pc:sldLayoutMkLst>
        </pc:sldLayoutChg>
        <pc:sldLayoutChg chg="mod">
          <pc:chgData name="Woods, Taylor (DHCF)" userId="S::william.woods@dc.gov::a18d3e82-4d60-4d3d-91ed-393b1d7092ce" providerId="AD" clId="Web-{8B5FD945-6A1B-44BE-1198-5AB4AC47EDF8}" dt="2021-06-15T13:57:44.585" v="15"/>
          <pc:sldLayoutMkLst>
            <pc:docMk/>
            <pc:sldMasterMk cId="208388529" sldId="2147483660"/>
            <pc:sldLayoutMk cId="158846866" sldId="2147483670"/>
          </pc:sldLayoutMkLst>
        </pc:sldLayoutChg>
        <pc:sldLayoutChg chg="mod">
          <pc:chgData name="Woods, Taylor (DHCF)" userId="S::william.woods@dc.gov::a18d3e82-4d60-4d3d-91ed-393b1d7092ce" providerId="AD" clId="Web-{8B5FD945-6A1B-44BE-1198-5AB4AC47EDF8}" dt="2021-06-15T13:57:44.585" v="15"/>
          <pc:sldLayoutMkLst>
            <pc:docMk/>
            <pc:sldMasterMk cId="208388529" sldId="2147483660"/>
            <pc:sldLayoutMk cId="3761023154" sldId="2147483671"/>
          </pc:sldLayoutMkLst>
        </pc:sldLayoutChg>
        <pc:sldLayoutChg chg="mod replId">
          <pc:chgData name="Woods, Taylor (DHCF)" userId="S::william.woods@dc.gov::a18d3e82-4d60-4d3d-91ed-393b1d7092ce" providerId="AD" clId="Web-{8B5FD945-6A1B-44BE-1198-5AB4AC47EDF8}" dt="2021-06-15T13:57:44.585" v="15"/>
          <pc:sldLayoutMkLst>
            <pc:docMk/>
            <pc:sldMasterMk cId="208388529" sldId="2147483660"/>
            <pc:sldLayoutMk cId="613037889" sldId="2147483967"/>
          </pc:sldLayoutMkLst>
        </pc:sldLayoutChg>
      </pc:sldMasterChg>
      <pc:sldMasterChg chg="add mod setBg addSldLayout modSldLayout">
        <pc:chgData name="Woods, Taylor (DHCF)" userId="S::william.woods@dc.gov::a18d3e82-4d60-4d3d-91ed-393b1d7092ce" providerId="AD" clId="Web-{8B5FD945-6A1B-44BE-1198-5AB4AC47EDF8}" dt="2021-06-15T13:57:44.585" v="15"/>
        <pc:sldMasterMkLst>
          <pc:docMk/>
          <pc:sldMasterMk cId="0" sldId="2147483661"/>
        </pc:sldMasterMkLst>
        <pc:sldLayoutChg chg="add mod">
          <pc:chgData name="Woods, Taylor (DHCF)" userId="S::william.woods@dc.gov::a18d3e82-4d60-4d3d-91ed-393b1d7092ce" providerId="AD" clId="Web-{8B5FD945-6A1B-44BE-1198-5AB4AC47EDF8}" dt="2021-06-15T13:57:44.585" v="15"/>
          <pc:sldLayoutMkLst>
            <pc:docMk/>
            <pc:sldMasterMk cId="0" sldId="2147483661"/>
            <pc:sldLayoutMk cId="2454142164" sldId="2147483954"/>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3109157271" sldId="2147483955"/>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4025584369" sldId="2147483956"/>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3009092314" sldId="2147483957"/>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2055637884" sldId="2147483958"/>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1779301868" sldId="2147483959"/>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2061408840" sldId="2147483960"/>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3799330197" sldId="2147483961"/>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1198911976" sldId="2147483962"/>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1305786782" sldId="2147483963"/>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1658708267" sldId="2147483964"/>
          </pc:sldLayoutMkLst>
        </pc:sldLayoutChg>
        <pc:sldLayoutChg chg="add mod">
          <pc:chgData name="Woods, Taylor (DHCF)" userId="S::william.woods@dc.gov::a18d3e82-4d60-4d3d-91ed-393b1d7092ce" providerId="AD" clId="Web-{8B5FD945-6A1B-44BE-1198-5AB4AC47EDF8}" dt="2021-06-15T13:57:44.585" v="15"/>
          <pc:sldLayoutMkLst>
            <pc:docMk/>
            <pc:sldMasterMk cId="0" sldId="2147483661"/>
            <pc:sldLayoutMk cId="3427731639" sldId="2147483965"/>
          </pc:sldLayoutMkLst>
        </pc:sldLayoutChg>
        <pc:sldLayoutChg chg="add mod setFolMasterObjs">
          <pc:chgData name="Woods, Taylor (DHCF)" userId="S::william.woods@dc.gov::a18d3e82-4d60-4d3d-91ed-393b1d7092ce" providerId="AD" clId="Web-{8B5FD945-6A1B-44BE-1198-5AB4AC47EDF8}" dt="2021-06-15T13:57:44.585" v="15"/>
          <pc:sldLayoutMkLst>
            <pc:docMk/>
            <pc:sldMasterMk cId="0" sldId="2147483661"/>
            <pc:sldLayoutMk cId="1546559174" sldId="2147483966"/>
          </pc:sldLayoutMkLst>
        </pc:sldLayoutChg>
      </pc:sldMasterChg>
      <pc:sldMasterChg chg="mod setBg modSldLayout">
        <pc:chgData name="Woods, Taylor (DHCF)" userId="S::william.woods@dc.gov::a18d3e82-4d60-4d3d-91ed-393b1d7092ce" providerId="AD" clId="Web-{8B5FD945-6A1B-44BE-1198-5AB4AC47EDF8}" dt="2021-06-15T13:57:44.585" v="15"/>
        <pc:sldMasterMkLst>
          <pc:docMk/>
          <pc:sldMasterMk cId="911739044" sldId="2147483673"/>
        </pc:sldMasterMkLst>
        <pc:sldLayoutChg chg="mod">
          <pc:chgData name="Woods, Taylor (DHCF)" userId="S::william.woods@dc.gov::a18d3e82-4d60-4d3d-91ed-393b1d7092ce" providerId="AD" clId="Web-{8B5FD945-6A1B-44BE-1198-5AB4AC47EDF8}" dt="2021-06-15T13:57:44.585" v="15"/>
          <pc:sldLayoutMkLst>
            <pc:docMk/>
            <pc:sldMasterMk cId="911739044" sldId="2147483673"/>
            <pc:sldLayoutMk cId="741594125" sldId="2147483674"/>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2761066049" sldId="2147483675"/>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785675584" sldId="2147483676"/>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1624260749" sldId="2147483677"/>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1881391961" sldId="2147483678"/>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2501749286" sldId="2147483679"/>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1525639168" sldId="2147483680"/>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1157301932" sldId="2147483681"/>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241280700" sldId="2147483682"/>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831499722" sldId="2147483683"/>
          </pc:sldLayoutMkLst>
        </pc:sldLayoutChg>
        <pc:sldLayoutChg chg="mod">
          <pc:chgData name="Woods, Taylor (DHCF)" userId="S::william.woods@dc.gov::a18d3e82-4d60-4d3d-91ed-393b1d7092ce" providerId="AD" clId="Web-{8B5FD945-6A1B-44BE-1198-5AB4AC47EDF8}" dt="2021-06-15T13:57:44.585" v="15"/>
          <pc:sldLayoutMkLst>
            <pc:docMk/>
            <pc:sldMasterMk cId="911739044" sldId="2147483673"/>
            <pc:sldLayoutMk cId="830751053" sldId="2147483684"/>
          </pc:sldLayoutMkLst>
        </pc:sldLayoutChg>
      </pc:sldMasterChg>
      <pc:sldMasterChg chg="mod setBg modSldLayout">
        <pc:chgData name="Woods, Taylor (DHCF)" userId="S::william.woods@dc.gov::a18d3e82-4d60-4d3d-91ed-393b1d7092ce" providerId="AD" clId="Web-{8B5FD945-6A1B-44BE-1198-5AB4AC47EDF8}" dt="2021-06-15T13:57:44.585" v="15"/>
        <pc:sldMasterMkLst>
          <pc:docMk/>
          <pc:sldMasterMk cId="92037125" sldId="2147483697"/>
        </pc:sldMasterMkLst>
        <pc:sldLayoutChg chg="mod">
          <pc:chgData name="Woods, Taylor (DHCF)" userId="S::william.woods@dc.gov::a18d3e82-4d60-4d3d-91ed-393b1d7092ce" providerId="AD" clId="Web-{8B5FD945-6A1B-44BE-1198-5AB4AC47EDF8}" dt="2021-06-15T13:57:44.585" v="15"/>
          <pc:sldLayoutMkLst>
            <pc:docMk/>
            <pc:sldMasterMk cId="92037125" sldId="2147483697"/>
            <pc:sldLayoutMk cId="332803672" sldId="2147483698"/>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3850813553" sldId="2147483699"/>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79981228" sldId="2147483700"/>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2093250569" sldId="2147483701"/>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1203613213" sldId="2147483968"/>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1307361061" sldId="2147483969"/>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2750949689" sldId="2147483970"/>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1706572688" sldId="2147483971"/>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2243497283" sldId="2147483972"/>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3839369063" sldId="2147483973"/>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760989665" sldId="2147483974"/>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1651235551" sldId="2147483975"/>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1912163647" sldId="2147483976"/>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1296396859" sldId="2147483977"/>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1069544362" sldId="2147483978"/>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666780793" sldId="2147483979"/>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477518502" sldId="2147483980"/>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306353328" sldId="2147483981"/>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73281747" sldId="2147483982"/>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427127491" sldId="2147483983"/>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4102760552" sldId="2147483984"/>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4203350122" sldId="2147483985"/>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3610475140" sldId="2147483986"/>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3037172730" sldId="2147483987"/>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2835686555" sldId="2147483988"/>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335368326" sldId="2147483989"/>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2369764936" sldId="2147483990"/>
          </pc:sldLayoutMkLst>
        </pc:sldLayoutChg>
        <pc:sldLayoutChg chg="mod">
          <pc:chgData name="Woods, Taylor (DHCF)" userId="S::william.woods@dc.gov::a18d3e82-4d60-4d3d-91ed-393b1d7092ce" providerId="AD" clId="Web-{8B5FD945-6A1B-44BE-1198-5AB4AC47EDF8}" dt="2021-06-15T13:57:44.585" v="15"/>
          <pc:sldLayoutMkLst>
            <pc:docMk/>
            <pc:sldMasterMk cId="92037125" sldId="2147483697"/>
            <pc:sldLayoutMk cId="2485758909" sldId="2147483991"/>
          </pc:sldLayoutMkLst>
        </pc:sldLayoutChg>
      </pc:sldMasterChg>
    </pc:docChg>
  </pc:docChgLst>
  <pc:docChgLst>
    <pc:chgData name="Woods, Taylor (DHCF)" userId="S::william.woods@dc.gov::a18d3e82-4d60-4d3d-91ed-393b1d7092ce" providerId="AD" clId="Web-{0AB372C9-80A7-5479-6983-B4019777241A}"/>
    <pc:docChg chg="delSld modSld modSection">
      <pc:chgData name="Woods, Taylor (DHCF)" userId="S::william.woods@dc.gov::a18d3e82-4d60-4d3d-91ed-393b1d7092ce" providerId="AD" clId="Web-{0AB372C9-80A7-5479-6983-B4019777241A}" dt="2021-06-16T13:33:39.028" v="183" actId="20577"/>
      <pc:docMkLst>
        <pc:docMk/>
      </pc:docMkLst>
      <pc:sldChg chg="modSp">
        <pc:chgData name="Woods, Taylor (DHCF)" userId="S::william.woods@dc.gov::a18d3e82-4d60-4d3d-91ed-393b1d7092ce" providerId="AD" clId="Web-{0AB372C9-80A7-5479-6983-B4019777241A}" dt="2021-06-16T13:25:22.568" v="85" actId="20577"/>
        <pc:sldMkLst>
          <pc:docMk/>
          <pc:sldMk cId="2944787238" sldId="1213"/>
        </pc:sldMkLst>
        <pc:spChg chg="mod">
          <ac:chgData name="Woods, Taylor (DHCF)" userId="S::william.woods@dc.gov::a18d3e82-4d60-4d3d-91ed-393b1d7092ce" providerId="AD" clId="Web-{0AB372C9-80A7-5479-6983-B4019777241A}" dt="2021-06-16T13:25:22.568" v="85" actId="20577"/>
          <ac:spMkLst>
            <pc:docMk/>
            <pc:sldMk cId="2944787238" sldId="1213"/>
            <ac:spMk id="3" creationId="{8FE18A18-AEFE-43CA-A282-0CDBAA444F16}"/>
          </ac:spMkLst>
        </pc:spChg>
      </pc:sldChg>
      <pc:sldChg chg="modSp">
        <pc:chgData name="Woods, Taylor (DHCF)" userId="S::william.woods@dc.gov::a18d3e82-4d60-4d3d-91ed-393b1d7092ce" providerId="AD" clId="Web-{0AB372C9-80A7-5479-6983-B4019777241A}" dt="2021-06-16T13:26:13.306" v="153" actId="20577"/>
        <pc:sldMkLst>
          <pc:docMk/>
          <pc:sldMk cId="106078719" sldId="1771"/>
        </pc:sldMkLst>
        <pc:spChg chg="mod">
          <ac:chgData name="Woods, Taylor (DHCF)" userId="S::william.woods@dc.gov::a18d3e82-4d60-4d3d-91ed-393b1d7092ce" providerId="AD" clId="Web-{0AB372C9-80A7-5479-6983-B4019777241A}" dt="2021-06-16T13:25:55.945" v="150" actId="20577"/>
          <ac:spMkLst>
            <pc:docMk/>
            <pc:sldMk cId="106078719" sldId="1771"/>
            <ac:spMk id="2" creationId="{777DEF17-01A8-48B4-8DB1-A9C97C21695E}"/>
          </ac:spMkLst>
        </pc:spChg>
        <pc:spChg chg="mod">
          <ac:chgData name="Woods, Taylor (DHCF)" userId="S::william.woods@dc.gov::a18d3e82-4d60-4d3d-91ed-393b1d7092ce" providerId="AD" clId="Web-{0AB372C9-80A7-5479-6983-B4019777241A}" dt="2021-06-16T13:26:13.306" v="153" actId="20577"/>
          <ac:spMkLst>
            <pc:docMk/>
            <pc:sldMk cId="106078719" sldId="1771"/>
            <ac:spMk id="3" creationId="{4B885D24-C45D-4CDE-8363-AC0D2B7A1F13}"/>
          </ac:spMkLst>
        </pc:spChg>
      </pc:sldChg>
      <pc:sldChg chg="del">
        <pc:chgData name="Woods, Taylor (DHCF)" userId="S::william.woods@dc.gov::a18d3e82-4d60-4d3d-91ed-393b1d7092ce" providerId="AD" clId="Web-{0AB372C9-80A7-5479-6983-B4019777241A}" dt="2021-06-16T13:25:24.787" v="86"/>
        <pc:sldMkLst>
          <pc:docMk/>
          <pc:sldMk cId="2541442419" sldId="2214"/>
        </pc:sldMkLst>
      </pc:sldChg>
      <pc:sldChg chg="modSp">
        <pc:chgData name="Woods, Taylor (DHCF)" userId="S::william.woods@dc.gov::a18d3e82-4d60-4d3d-91ed-393b1d7092ce" providerId="AD" clId="Web-{0AB372C9-80A7-5479-6983-B4019777241A}" dt="2021-06-16T13:31:27.174" v="160" actId="20577"/>
        <pc:sldMkLst>
          <pc:docMk/>
          <pc:sldMk cId="2776860154" sldId="2223"/>
        </pc:sldMkLst>
        <pc:spChg chg="mod">
          <ac:chgData name="Woods, Taylor (DHCF)" userId="S::william.woods@dc.gov::a18d3e82-4d60-4d3d-91ed-393b1d7092ce" providerId="AD" clId="Web-{0AB372C9-80A7-5479-6983-B4019777241A}" dt="2021-06-16T13:31:27.174" v="160" actId="20577"/>
          <ac:spMkLst>
            <pc:docMk/>
            <pc:sldMk cId="2776860154" sldId="2223"/>
            <ac:spMk id="3" creationId="{AD3F01A6-3959-49C6-B5C9-6F26AFF4AEF4}"/>
          </ac:spMkLst>
        </pc:spChg>
      </pc:sldChg>
      <pc:sldChg chg="modSp">
        <pc:chgData name="Woods, Taylor (DHCF)" userId="S::william.woods@dc.gov::a18d3e82-4d60-4d3d-91ed-393b1d7092ce" providerId="AD" clId="Web-{0AB372C9-80A7-5479-6983-B4019777241A}" dt="2021-06-16T13:32:04.286" v="167" actId="20577"/>
        <pc:sldMkLst>
          <pc:docMk/>
          <pc:sldMk cId="2165180862" sldId="2225"/>
        </pc:sldMkLst>
        <pc:graphicFrameChg chg="mod modGraphic">
          <ac:chgData name="Woods, Taylor (DHCF)" userId="S::william.woods@dc.gov::a18d3e82-4d60-4d3d-91ed-393b1d7092ce" providerId="AD" clId="Web-{0AB372C9-80A7-5479-6983-B4019777241A}" dt="2021-06-16T13:32:04.286" v="167" actId="20577"/>
          <ac:graphicFrameMkLst>
            <pc:docMk/>
            <pc:sldMk cId="2165180862" sldId="2225"/>
            <ac:graphicFrameMk id="5" creationId="{6B6FFAB7-DB98-4482-A21B-51C22FE7EA13}"/>
          </ac:graphicFrameMkLst>
        </pc:graphicFrameChg>
      </pc:sldChg>
      <pc:sldChg chg="modSp">
        <pc:chgData name="Woods, Taylor (DHCF)" userId="S::william.woods@dc.gov::a18d3e82-4d60-4d3d-91ed-393b1d7092ce" providerId="AD" clId="Web-{0AB372C9-80A7-5479-6983-B4019777241A}" dt="2021-06-16T13:32:36.038" v="172" actId="20577"/>
        <pc:sldMkLst>
          <pc:docMk/>
          <pc:sldMk cId="3459479156" sldId="2226"/>
        </pc:sldMkLst>
        <pc:graphicFrameChg chg="modGraphic">
          <ac:chgData name="Woods, Taylor (DHCF)" userId="S::william.woods@dc.gov::a18d3e82-4d60-4d3d-91ed-393b1d7092ce" providerId="AD" clId="Web-{0AB372C9-80A7-5479-6983-B4019777241A}" dt="2021-06-16T13:32:36.038" v="172" actId="20577"/>
          <ac:graphicFrameMkLst>
            <pc:docMk/>
            <pc:sldMk cId="3459479156" sldId="2226"/>
            <ac:graphicFrameMk id="4" creationId="{68179A88-977B-4AFC-B507-9D0B20DAD0FD}"/>
          </ac:graphicFrameMkLst>
        </pc:graphicFrameChg>
      </pc:sldChg>
      <pc:sldChg chg="modSp">
        <pc:chgData name="Woods, Taylor (DHCF)" userId="S::william.woods@dc.gov::a18d3e82-4d60-4d3d-91ed-393b1d7092ce" providerId="AD" clId="Web-{0AB372C9-80A7-5479-6983-B4019777241A}" dt="2021-06-16T13:33:07.900" v="175" actId="20577"/>
        <pc:sldMkLst>
          <pc:docMk/>
          <pc:sldMk cId="1425970757" sldId="2228"/>
        </pc:sldMkLst>
        <pc:spChg chg="mod">
          <ac:chgData name="Woods, Taylor (DHCF)" userId="S::william.woods@dc.gov::a18d3e82-4d60-4d3d-91ed-393b1d7092ce" providerId="AD" clId="Web-{0AB372C9-80A7-5479-6983-B4019777241A}" dt="2021-06-16T13:33:07.900" v="175" actId="20577"/>
          <ac:spMkLst>
            <pc:docMk/>
            <pc:sldMk cId="1425970757" sldId="2228"/>
            <ac:spMk id="3" creationId="{F3A9E984-1092-4DBA-916F-C58AC96454FA}"/>
          </ac:spMkLst>
        </pc:spChg>
      </pc:sldChg>
      <pc:sldChg chg="modSp">
        <pc:chgData name="Woods, Taylor (DHCF)" userId="S::william.woods@dc.gov::a18d3e82-4d60-4d3d-91ed-393b1d7092ce" providerId="AD" clId="Web-{0AB372C9-80A7-5479-6983-B4019777241A}" dt="2021-06-16T13:33:39.028" v="183" actId="20577"/>
        <pc:sldMkLst>
          <pc:docMk/>
          <pc:sldMk cId="4254353914" sldId="2230"/>
        </pc:sldMkLst>
        <pc:spChg chg="mod">
          <ac:chgData name="Woods, Taylor (DHCF)" userId="S::william.woods@dc.gov::a18d3e82-4d60-4d3d-91ed-393b1d7092ce" providerId="AD" clId="Web-{0AB372C9-80A7-5479-6983-B4019777241A}" dt="2021-06-16T13:33:39.028" v="183" actId="20577"/>
          <ac:spMkLst>
            <pc:docMk/>
            <pc:sldMk cId="4254353914" sldId="2230"/>
            <ac:spMk id="3" creationId="{EA670D7B-7CDD-4DDF-9D4C-4814ABC82C56}"/>
          </ac:spMkLst>
        </pc:spChg>
      </pc:sldChg>
    </pc:docChg>
  </pc:docChgLst>
  <pc:docChgLst>
    <pc:chgData name="Woods, Taylor (DHCF)" userId="S::william.woods@dc.gov::a18d3e82-4d60-4d3d-91ed-393b1d7092ce" providerId="AD" clId="Web-{72F239E2-7823-97FC-565C-42FFD457AD98}"/>
    <pc:docChg chg="modSld">
      <pc:chgData name="Woods, Taylor (DHCF)" userId="S::william.woods@dc.gov::a18d3e82-4d60-4d3d-91ed-393b1d7092ce" providerId="AD" clId="Web-{72F239E2-7823-97FC-565C-42FFD457AD98}" dt="2021-06-15T17:53:36.401" v="162" actId="20577"/>
      <pc:docMkLst>
        <pc:docMk/>
      </pc:docMkLst>
      <pc:sldChg chg="modSp">
        <pc:chgData name="Woods, Taylor (DHCF)" userId="S::william.woods@dc.gov::a18d3e82-4d60-4d3d-91ed-393b1d7092ce" providerId="AD" clId="Web-{72F239E2-7823-97FC-565C-42FFD457AD98}" dt="2021-06-15T16:05:41.184" v="97" actId="20577"/>
        <pc:sldMkLst>
          <pc:docMk/>
          <pc:sldMk cId="2944787238" sldId="1213"/>
        </pc:sldMkLst>
        <pc:spChg chg="mod">
          <ac:chgData name="Woods, Taylor (DHCF)" userId="S::william.woods@dc.gov::a18d3e82-4d60-4d3d-91ed-393b1d7092ce" providerId="AD" clId="Web-{72F239E2-7823-97FC-565C-42FFD457AD98}" dt="2021-06-15T16:05:41.184" v="97" actId="20577"/>
          <ac:spMkLst>
            <pc:docMk/>
            <pc:sldMk cId="2944787238" sldId="1213"/>
            <ac:spMk id="3" creationId="{8FE18A18-AEFE-43CA-A282-0CDBAA444F16}"/>
          </ac:spMkLst>
        </pc:spChg>
      </pc:sldChg>
      <pc:sldChg chg="modSp">
        <pc:chgData name="Woods, Taylor (DHCF)" userId="S::william.woods@dc.gov::a18d3e82-4d60-4d3d-91ed-393b1d7092ce" providerId="AD" clId="Web-{72F239E2-7823-97FC-565C-42FFD457AD98}" dt="2021-06-15T15:44:15.383" v="37" actId="20577"/>
        <pc:sldMkLst>
          <pc:docMk/>
          <pc:sldMk cId="2385296198" sldId="2219"/>
        </pc:sldMkLst>
        <pc:spChg chg="mod">
          <ac:chgData name="Woods, Taylor (DHCF)" userId="S::william.woods@dc.gov::a18d3e82-4d60-4d3d-91ed-393b1d7092ce" providerId="AD" clId="Web-{72F239E2-7823-97FC-565C-42FFD457AD98}" dt="2021-06-15T15:44:15.383" v="37" actId="20577"/>
          <ac:spMkLst>
            <pc:docMk/>
            <pc:sldMk cId="2385296198" sldId="2219"/>
            <ac:spMk id="3" creationId="{8C5D3C29-4D1A-4CC7-8E77-06956DC997C4}"/>
          </ac:spMkLst>
        </pc:spChg>
      </pc:sldChg>
      <pc:sldChg chg="modSp">
        <pc:chgData name="Woods, Taylor (DHCF)" userId="S::william.woods@dc.gov::a18d3e82-4d60-4d3d-91ed-393b1d7092ce" providerId="AD" clId="Web-{72F239E2-7823-97FC-565C-42FFD457AD98}" dt="2021-06-15T16:04:32.137" v="82" actId="20577"/>
        <pc:sldMkLst>
          <pc:docMk/>
          <pc:sldMk cId="939813955" sldId="2221"/>
        </pc:sldMkLst>
        <pc:spChg chg="mod">
          <ac:chgData name="Woods, Taylor (DHCF)" userId="S::william.woods@dc.gov::a18d3e82-4d60-4d3d-91ed-393b1d7092ce" providerId="AD" clId="Web-{72F239E2-7823-97FC-565C-42FFD457AD98}" dt="2021-06-15T16:04:32.137" v="82" actId="20577"/>
          <ac:spMkLst>
            <pc:docMk/>
            <pc:sldMk cId="939813955" sldId="2221"/>
            <ac:spMk id="3" creationId="{0F83EE1D-584C-4A1E-BF36-57462DE4749A}"/>
          </ac:spMkLst>
        </pc:spChg>
      </pc:sldChg>
      <pc:sldChg chg="modSp">
        <pc:chgData name="Woods, Taylor (DHCF)" userId="S::william.woods@dc.gov::a18d3e82-4d60-4d3d-91ed-393b1d7092ce" providerId="AD" clId="Web-{72F239E2-7823-97FC-565C-42FFD457AD98}" dt="2021-06-15T17:51:02.492" v="145" actId="20577"/>
        <pc:sldMkLst>
          <pc:docMk/>
          <pc:sldMk cId="3657317866" sldId="2222"/>
        </pc:sldMkLst>
        <pc:spChg chg="mod">
          <ac:chgData name="Woods, Taylor (DHCF)" userId="S::william.woods@dc.gov::a18d3e82-4d60-4d3d-91ed-393b1d7092ce" providerId="AD" clId="Web-{72F239E2-7823-97FC-565C-42FFD457AD98}" dt="2021-06-15T17:51:02.492" v="145" actId="20577"/>
          <ac:spMkLst>
            <pc:docMk/>
            <pc:sldMk cId="3657317866" sldId="2222"/>
            <ac:spMk id="4" creationId="{A686AE1D-6475-4DDA-88C0-C3C8E6D6D54D}"/>
          </ac:spMkLst>
        </pc:spChg>
        <pc:graphicFrameChg chg="modGraphic">
          <ac:chgData name="Woods, Taylor (DHCF)" userId="S::william.woods@dc.gov::a18d3e82-4d60-4d3d-91ed-393b1d7092ce" providerId="AD" clId="Web-{72F239E2-7823-97FC-565C-42FFD457AD98}" dt="2021-06-15T16:04:16.434" v="79" actId="20577"/>
          <ac:graphicFrameMkLst>
            <pc:docMk/>
            <pc:sldMk cId="3657317866" sldId="2222"/>
            <ac:graphicFrameMk id="8" creationId="{D5FB34BF-216B-46AC-9A9C-A6E795D72B9F}"/>
          </ac:graphicFrameMkLst>
        </pc:graphicFrameChg>
      </pc:sldChg>
      <pc:sldChg chg="modSp">
        <pc:chgData name="Woods, Taylor (DHCF)" userId="S::william.woods@dc.gov::a18d3e82-4d60-4d3d-91ed-393b1d7092ce" providerId="AD" clId="Web-{72F239E2-7823-97FC-565C-42FFD457AD98}" dt="2021-06-15T16:04:03.637" v="76" actId="20577"/>
        <pc:sldMkLst>
          <pc:docMk/>
          <pc:sldMk cId="2776860154" sldId="2223"/>
        </pc:sldMkLst>
        <pc:spChg chg="mod">
          <ac:chgData name="Woods, Taylor (DHCF)" userId="S::william.woods@dc.gov::a18d3e82-4d60-4d3d-91ed-393b1d7092ce" providerId="AD" clId="Web-{72F239E2-7823-97FC-565C-42FFD457AD98}" dt="2021-06-15T16:04:03.637" v="76" actId="20577"/>
          <ac:spMkLst>
            <pc:docMk/>
            <pc:sldMk cId="2776860154" sldId="2223"/>
            <ac:spMk id="2" creationId="{78E39B32-96AF-460E-8145-4E89F6B454D8}"/>
          </ac:spMkLst>
        </pc:spChg>
        <pc:spChg chg="mod">
          <ac:chgData name="Woods, Taylor (DHCF)" userId="S::william.woods@dc.gov::a18d3e82-4d60-4d3d-91ed-393b1d7092ce" providerId="AD" clId="Web-{72F239E2-7823-97FC-565C-42FFD457AD98}" dt="2021-06-15T16:03:52.168" v="71" actId="1076"/>
          <ac:spMkLst>
            <pc:docMk/>
            <pc:sldMk cId="2776860154" sldId="2223"/>
            <ac:spMk id="3" creationId="{AD3F01A6-3959-49C6-B5C9-6F26AFF4AEF4}"/>
          </ac:spMkLst>
        </pc:spChg>
      </pc:sldChg>
      <pc:sldChg chg="addSp modSp">
        <pc:chgData name="Woods, Taylor (DHCF)" userId="S::william.woods@dc.gov::a18d3e82-4d60-4d3d-91ed-393b1d7092ce" providerId="AD" clId="Web-{72F239E2-7823-97FC-565C-42FFD457AD98}" dt="2021-06-15T15:43:49.398" v="29" actId="1076"/>
        <pc:sldMkLst>
          <pc:docMk/>
          <pc:sldMk cId="3131033445" sldId="2224"/>
        </pc:sldMkLst>
        <pc:spChg chg="mod">
          <ac:chgData name="Woods, Taylor (DHCF)" userId="S::william.woods@dc.gov::a18d3e82-4d60-4d3d-91ed-393b1d7092ce" providerId="AD" clId="Web-{72F239E2-7823-97FC-565C-42FFD457AD98}" dt="2021-06-15T15:43:28.398" v="25" actId="1076"/>
          <ac:spMkLst>
            <pc:docMk/>
            <pc:sldMk cId="3131033445" sldId="2224"/>
            <ac:spMk id="3" creationId="{956CCADA-B3D3-4C60-A53F-67F82C83C4E7}"/>
          </ac:spMkLst>
        </pc:spChg>
        <pc:spChg chg="add">
          <ac:chgData name="Woods, Taylor (DHCF)" userId="S::william.woods@dc.gov::a18d3e82-4d60-4d3d-91ed-393b1d7092ce" providerId="AD" clId="Web-{72F239E2-7823-97FC-565C-42FFD457AD98}" dt="2021-06-15T15:43:33.852" v="26"/>
          <ac:spMkLst>
            <pc:docMk/>
            <pc:sldMk cId="3131033445" sldId="2224"/>
            <ac:spMk id="4" creationId="{0BE35A13-D7AD-4109-BC5E-E521E027E365}"/>
          </ac:spMkLst>
        </pc:spChg>
        <pc:spChg chg="add mod">
          <ac:chgData name="Woods, Taylor (DHCF)" userId="S::william.woods@dc.gov::a18d3e82-4d60-4d3d-91ed-393b1d7092ce" providerId="AD" clId="Web-{72F239E2-7823-97FC-565C-42FFD457AD98}" dt="2021-06-15T15:43:49.398" v="29" actId="1076"/>
          <ac:spMkLst>
            <pc:docMk/>
            <pc:sldMk cId="3131033445" sldId="2224"/>
            <ac:spMk id="6" creationId="{A1CD637E-7403-4044-BD39-9C70D50DA73A}"/>
          </ac:spMkLst>
        </pc:spChg>
      </pc:sldChg>
      <pc:sldChg chg="modSp">
        <pc:chgData name="Woods, Taylor (DHCF)" userId="S::william.woods@dc.gov::a18d3e82-4d60-4d3d-91ed-393b1d7092ce" providerId="AD" clId="Web-{72F239E2-7823-97FC-565C-42FFD457AD98}" dt="2021-06-15T17:53:36.401" v="162" actId="20577"/>
        <pc:sldMkLst>
          <pc:docMk/>
          <pc:sldMk cId="2165180862" sldId="2225"/>
        </pc:sldMkLst>
        <pc:spChg chg="mod">
          <ac:chgData name="Woods, Taylor (DHCF)" userId="S::william.woods@dc.gov::a18d3e82-4d60-4d3d-91ed-393b1d7092ce" providerId="AD" clId="Web-{72F239E2-7823-97FC-565C-42FFD457AD98}" dt="2021-06-15T16:04:46.247" v="83" actId="20577"/>
          <ac:spMkLst>
            <pc:docMk/>
            <pc:sldMk cId="2165180862" sldId="2225"/>
            <ac:spMk id="2" creationId="{2CB21420-5F16-43CC-9739-B8FD41FAEFC1}"/>
          </ac:spMkLst>
        </pc:spChg>
        <pc:spChg chg="mod">
          <ac:chgData name="Woods, Taylor (DHCF)" userId="S::william.woods@dc.gov::a18d3e82-4d60-4d3d-91ed-393b1d7092ce" providerId="AD" clId="Web-{72F239E2-7823-97FC-565C-42FFD457AD98}" dt="2021-06-15T17:51:48.587" v="152" actId="20577"/>
          <ac:spMkLst>
            <pc:docMk/>
            <pc:sldMk cId="2165180862" sldId="2225"/>
            <ac:spMk id="7" creationId="{530B1003-7D88-4A8F-ACB7-52D4556A604C}"/>
          </ac:spMkLst>
        </pc:spChg>
        <pc:graphicFrameChg chg="modGraphic">
          <ac:chgData name="Woods, Taylor (DHCF)" userId="S::william.woods@dc.gov::a18d3e82-4d60-4d3d-91ed-393b1d7092ce" providerId="AD" clId="Web-{72F239E2-7823-97FC-565C-42FFD457AD98}" dt="2021-06-15T17:53:36.401" v="162" actId="20577"/>
          <ac:graphicFrameMkLst>
            <pc:docMk/>
            <pc:sldMk cId="2165180862" sldId="2225"/>
            <ac:graphicFrameMk id="5" creationId="{6B6FFAB7-DB98-4482-A21B-51C22FE7EA13}"/>
          </ac:graphicFrameMkLst>
        </pc:graphicFrameChg>
      </pc:sldChg>
      <pc:sldChg chg="modSp">
        <pc:chgData name="Woods, Taylor (DHCF)" userId="S::william.woods@dc.gov::a18d3e82-4d60-4d3d-91ed-393b1d7092ce" providerId="AD" clId="Web-{72F239E2-7823-97FC-565C-42FFD457AD98}" dt="2021-06-15T16:02:48.496" v="63"/>
        <pc:sldMkLst>
          <pc:docMk/>
          <pc:sldMk cId="2378371469" sldId="2227"/>
        </pc:sldMkLst>
        <pc:spChg chg="mod">
          <ac:chgData name="Woods, Taylor (DHCF)" userId="S::william.woods@dc.gov::a18d3e82-4d60-4d3d-91ed-393b1d7092ce" providerId="AD" clId="Web-{72F239E2-7823-97FC-565C-42FFD457AD98}" dt="2021-06-15T16:02:41.621" v="61" actId="20577"/>
          <ac:spMkLst>
            <pc:docMk/>
            <pc:sldMk cId="2378371469" sldId="2227"/>
            <ac:spMk id="2" creationId="{3DF70C9D-4F3C-40D4-B7E4-03DF50860370}"/>
          </ac:spMkLst>
        </pc:spChg>
        <pc:spChg chg="mod">
          <ac:chgData name="Woods, Taylor (DHCF)" userId="S::william.woods@dc.gov::a18d3e82-4d60-4d3d-91ed-393b1d7092ce" providerId="AD" clId="Web-{72F239E2-7823-97FC-565C-42FFD457AD98}" dt="2021-06-15T16:02:44.621" v="62" actId="1076"/>
          <ac:spMkLst>
            <pc:docMk/>
            <pc:sldMk cId="2378371469" sldId="2227"/>
            <ac:spMk id="3" creationId="{F7812934-99C4-4D3B-A409-EEBAEDAF73C9}"/>
          </ac:spMkLst>
        </pc:spChg>
        <pc:graphicFrameChg chg="mod modGraphic">
          <ac:chgData name="Woods, Taylor (DHCF)" userId="S::william.woods@dc.gov::a18d3e82-4d60-4d3d-91ed-393b1d7092ce" providerId="AD" clId="Web-{72F239E2-7823-97FC-565C-42FFD457AD98}" dt="2021-06-15T16:02:48.496" v="63"/>
          <ac:graphicFrameMkLst>
            <pc:docMk/>
            <pc:sldMk cId="2378371469" sldId="2227"/>
            <ac:graphicFrameMk id="4" creationId="{CD69C8A0-7B6A-4C78-81DB-649392187440}"/>
          </ac:graphicFrameMkLst>
        </pc:graphicFrameChg>
      </pc:sldChg>
      <pc:sldChg chg="modSp">
        <pc:chgData name="Woods, Taylor (DHCF)" userId="S::william.woods@dc.gov::a18d3e82-4d60-4d3d-91ed-393b1d7092ce" providerId="AD" clId="Web-{72F239E2-7823-97FC-565C-42FFD457AD98}" dt="2021-06-15T15:46:09.243" v="44" actId="20577"/>
        <pc:sldMkLst>
          <pc:docMk/>
          <pc:sldMk cId="1425970757" sldId="2228"/>
        </pc:sldMkLst>
        <pc:spChg chg="mod">
          <ac:chgData name="Woods, Taylor (DHCF)" userId="S::william.woods@dc.gov::a18d3e82-4d60-4d3d-91ed-393b1d7092ce" providerId="AD" clId="Web-{72F239E2-7823-97FC-565C-42FFD457AD98}" dt="2021-06-15T15:46:09.243" v="44" actId="20577"/>
          <ac:spMkLst>
            <pc:docMk/>
            <pc:sldMk cId="1425970757" sldId="2228"/>
            <ac:spMk id="2" creationId="{5B6EF635-3F42-4A1D-984F-4091D37EC07D}"/>
          </ac:spMkLst>
        </pc:spChg>
        <pc:spChg chg="mod">
          <ac:chgData name="Woods, Taylor (DHCF)" userId="S::william.woods@dc.gov::a18d3e82-4d60-4d3d-91ed-393b1d7092ce" providerId="AD" clId="Web-{72F239E2-7823-97FC-565C-42FFD457AD98}" dt="2021-06-15T15:46:04.415" v="43" actId="1076"/>
          <ac:spMkLst>
            <pc:docMk/>
            <pc:sldMk cId="1425970757" sldId="2228"/>
            <ac:spMk id="3" creationId="{F3A9E984-1092-4DBA-916F-C58AC96454FA}"/>
          </ac:spMkLst>
        </pc:spChg>
      </pc:sldChg>
      <pc:sldChg chg="modSp">
        <pc:chgData name="Woods, Taylor (DHCF)" userId="S::william.woods@dc.gov::a18d3e82-4d60-4d3d-91ed-393b1d7092ce" providerId="AD" clId="Web-{72F239E2-7823-97FC-565C-42FFD457AD98}" dt="2021-06-15T16:02:10.340" v="58" actId="20577"/>
        <pc:sldMkLst>
          <pc:docMk/>
          <pc:sldMk cId="3883535191" sldId="2229"/>
        </pc:sldMkLst>
        <pc:spChg chg="mod">
          <ac:chgData name="Woods, Taylor (DHCF)" userId="S::william.woods@dc.gov::a18d3e82-4d60-4d3d-91ed-393b1d7092ce" providerId="AD" clId="Web-{72F239E2-7823-97FC-565C-42FFD457AD98}" dt="2021-06-15T16:02:10.340" v="58" actId="20577"/>
          <ac:spMkLst>
            <pc:docMk/>
            <pc:sldMk cId="3883535191" sldId="2229"/>
            <ac:spMk id="2" creationId="{FCEF7669-B8D3-49FE-A7C1-3DA37C05220D}"/>
          </ac:spMkLst>
        </pc:spChg>
      </pc:sldChg>
      <pc:sldChg chg="modSp">
        <pc:chgData name="Woods, Taylor (DHCF)" userId="S::william.woods@dc.gov::a18d3e82-4d60-4d3d-91ed-393b1d7092ce" providerId="AD" clId="Web-{72F239E2-7823-97FC-565C-42FFD457AD98}" dt="2021-06-15T16:02:02.730" v="57" actId="20577"/>
        <pc:sldMkLst>
          <pc:docMk/>
          <pc:sldMk cId="4254353914" sldId="2230"/>
        </pc:sldMkLst>
        <pc:spChg chg="mod">
          <ac:chgData name="Woods, Taylor (DHCF)" userId="S::william.woods@dc.gov::a18d3e82-4d60-4d3d-91ed-393b1d7092ce" providerId="AD" clId="Web-{72F239E2-7823-97FC-565C-42FFD457AD98}" dt="2021-06-15T16:02:02.730" v="57" actId="20577"/>
          <ac:spMkLst>
            <pc:docMk/>
            <pc:sldMk cId="4254353914" sldId="2230"/>
            <ac:spMk id="2" creationId="{05836686-8439-4535-9ADE-5174DDE764DB}"/>
          </ac:spMkLst>
        </pc:spChg>
      </pc:sldChg>
      <pc:sldChg chg="delSp modSp">
        <pc:chgData name="Woods, Taylor (DHCF)" userId="S::william.woods@dc.gov::a18d3e82-4d60-4d3d-91ed-393b1d7092ce" providerId="AD" clId="Web-{72F239E2-7823-97FC-565C-42FFD457AD98}" dt="2021-06-15T16:01:53.434" v="55" actId="20577"/>
        <pc:sldMkLst>
          <pc:docMk/>
          <pc:sldMk cId="317346575" sldId="2231"/>
        </pc:sldMkLst>
        <pc:spChg chg="mod">
          <ac:chgData name="Woods, Taylor (DHCF)" userId="S::william.woods@dc.gov::a18d3e82-4d60-4d3d-91ed-393b1d7092ce" providerId="AD" clId="Web-{72F239E2-7823-97FC-565C-42FFD457AD98}" dt="2021-06-15T16:01:53.434" v="55" actId="20577"/>
          <ac:spMkLst>
            <pc:docMk/>
            <pc:sldMk cId="317346575" sldId="2231"/>
            <ac:spMk id="14" creationId="{B65A3244-133A-47E5-B603-BEC027302899}"/>
          </ac:spMkLst>
        </pc:spChg>
        <pc:spChg chg="mod">
          <ac:chgData name="Woods, Taylor (DHCF)" userId="S::william.woods@dc.gov::a18d3e82-4d60-4d3d-91ed-393b1d7092ce" providerId="AD" clId="Web-{72F239E2-7823-97FC-565C-42FFD457AD98}" dt="2021-06-15T15:46:56.446" v="50" actId="20577"/>
          <ac:spMkLst>
            <pc:docMk/>
            <pc:sldMk cId="317346575" sldId="2231"/>
            <ac:spMk id="19" creationId="{32526825-4323-4673-8842-72B27D7A3E72}"/>
          </ac:spMkLst>
        </pc:spChg>
        <pc:cxnChg chg="del">
          <ac:chgData name="Woods, Taylor (DHCF)" userId="S::william.woods@dc.gov::a18d3e82-4d60-4d3d-91ed-393b1d7092ce" providerId="AD" clId="Web-{72F239E2-7823-97FC-565C-42FFD457AD98}" dt="2021-06-15T15:46:39.462" v="46"/>
          <ac:cxnSpMkLst>
            <pc:docMk/>
            <pc:sldMk cId="317346575" sldId="2231"/>
            <ac:cxnSpMk id="6" creationId="{00000000-0000-0000-0000-000000000000}"/>
          </ac:cxnSpMkLst>
        </pc:cxnChg>
      </pc:sldChg>
      <pc:sldChg chg="modSp">
        <pc:chgData name="Woods, Taylor (DHCF)" userId="S::william.woods@dc.gov::a18d3e82-4d60-4d3d-91ed-393b1d7092ce" providerId="AD" clId="Web-{72F239E2-7823-97FC-565C-42FFD457AD98}" dt="2021-06-15T16:01:29.012" v="51" actId="20577"/>
        <pc:sldMkLst>
          <pc:docMk/>
          <pc:sldMk cId="3399871130" sldId="2232"/>
        </pc:sldMkLst>
        <pc:spChg chg="mod">
          <ac:chgData name="Woods, Taylor (DHCF)" userId="S::william.woods@dc.gov::a18d3e82-4d60-4d3d-91ed-393b1d7092ce" providerId="AD" clId="Web-{72F239E2-7823-97FC-565C-42FFD457AD98}" dt="2021-06-15T16:01:29.012" v="51" actId="20577"/>
          <ac:spMkLst>
            <pc:docMk/>
            <pc:sldMk cId="3399871130" sldId="2232"/>
            <ac:spMk id="4098" creationId="{FD8AD9D5-41EA-43D6-B0D4-DE4F809F2DEE}"/>
          </ac:spMkLst>
        </pc:spChg>
      </pc:sldChg>
    </pc:docChg>
  </pc:docChgLst>
  <pc:docChgLst>
    <pc:chgData name="Woods, Taylor (DHCF)" userId="S::william.woods@dc.gov::a18d3e82-4d60-4d3d-91ed-393b1d7092ce" providerId="AD" clId="Web-{D4AD258E-C9ED-9AE2-BF08-5E19A8B6ECC4}"/>
    <pc:docChg chg="modSld">
      <pc:chgData name="Woods, Taylor (DHCF)" userId="S::william.woods@dc.gov::a18d3e82-4d60-4d3d-91ed-393b1d7092ce" providerId="AD" clId="Web-{D4AD258E-C9ED-9AE2-BF08-5E19A8B6ECC4}" dt="2021-06-16T13:48:51.683" v="5" actId="20577"/>
      <pc:docMkLst>
        <pc:docMk/>
      </pc:docMkLst>
      <pc:sldChg chg="modSp">
        <pc:chgData name="Woods, Taylor (DHCF)" userId="S::william.woods@dc.gov::a18d3e82-4d60-4d3d-91ed-393b1d7092ce" providerId="AD" clId="Web-{D4AD258E-C9ED-9AE2-BF08-5E19A8B6ECC4}" dt="2021-06-16T13:48:51.683" v="5" actId="20577"/>
        <pc:sldMkLst>
          <pc:docMk/>
          <pc:sldMk cId="2944787238" sldId="1213"/>
        </pc:sldMkLst>
        <pc:spChg chg="mod">
          <ac:chgData name="Woods, Taylor (DHCF)" userId="S::william.woods@dc.gov::a18d3e82-4d60-4d3d-91ed-393b1d7092ce" providerId="AD" clId="Web-{D4AD258E-C9ED-9AE2-BF08-5E19A8B6ECC4}" dt="2021-06-16T13:48:51.683" v="5" actId="20577"/>
          <ac:spMkLst>
            <pc:docMk/>
            <pc:sldMk cId="2944787238" sldId="1213"/>
            <ac:spMk id="3" creationId="{8FE18A18-AEFE-43CA-A282-0CDBAA444F16}"/>
          </ac:spMkLst>
        </pc:spChg>
      </pc:sldChg>
    </pc:docChg>
  </pc:docChgLst>
  <pc:docChgLst>
    <pc:chgData name="Woods, Taylor (DHCF)" userId="S::william.woods@dc.gov::a18d3e82-4d60-4d3d-91ed-393b1d7092ce" providerId="AD" clId="Web-{E86A2C99-D88F-C31B-EAFB-7F583285CE07}"/>
    <pc:docChg chg="addSld delSld modSld sldOrd modSection">
      <pc:chgData name="Woods, Taylor (DHCF)" userId="S::william.woods@dc.gov::a18d3e82-4d60-4d3d-91ed-393b1d7092ce" providerId="AD" clId="Web-{E86A2C99-D88F-C31B-EAFB-7F583285CE07}" dt="2021-06-04T13:20:02.289" v="264" actId="20577"/>
      <pc:docMkLst>
        <pc:docMk/>
      </pc:docMkLst>
      <pc:sldChg chg="del">
        <pc:chgData name="Woods, Taylor (DHCF)" userId="S::william.woods@dc.gov::a18d3e82-4d60-4d3d-91ed-393b1d7092ce" providerId="AD" clId="Web-{E86A2C99-D88F-C31B-EAFB-7F583285CE07}" dt="2021-06-04T12:36:10.170" v="16"/>
        <pc:sldMkLst>
          <pc:docMk/>
          <pc:sldMk cId="630934016" sldId="276"/>
        </pc:sldMkLst>
      </pc:sldChg>
      <pc:sldChg chg="del">
        <pc:chgData name="Woods, Taylor (DHCF)" userId="S::william.woods@dc.gov::a18d3e82-4d60-4d3d-91ed-393b1d7092ce" providerId="AD" clId="Web-{E86A2C99-D88F-C31B-EAFB-7F583285CE07}" dt="2021-06-04T12:36:10.155" v="8"/>
        <pc:sldMkLst>
          <pc:docMk/>
          <pc:sldMk cId="1015324131" sldId="883"/>
        </pc:sldMkLst>
      </pc:sldChg>
      <pc:sldChg chg="del">
        <pc:chgData name="Woods, Taylor (DHCF)" userId="S::william.woods@dc.gov::a18d3e82-4d60-4d3d-91ed-393b1d7092ce" providerId="AD" clId="Web-{E86A2C99-D88F-C31B-EAFB-7F583285CE07}" dt="2021-06-04T12:36:10.170" v="15"/>
        <pc:sldMkLst>
          <pc:docMk/>
          <pc:sldMk cId="1594679145" sldId="887"/>
        </pc:sldMkLst>
      </pc:sldChg>
      <pc:sldChg chg="del">
        <pc:chgData name="Woods, Taylor (DHCF)" userId="S::william.woods@dc.gov::a18d3e82-4d60-4d3d-91ed-393b1d7092ce" providerId="AD" clId="Web-{E86A2C99-D88F-C31B-EAFB-7F583285CE07}" dt="2021-06-04T12:36:10.155" v="11"/>
        <pc:sldMkLst>
          <pc:docMk/>
          <pc:sldMk cId="2758488506" sldId="888"/>
        </pc:sldMkLst>
      </pc:sldChg>
      <pc:sldChg chg="del">
        <pc:chgData name="Woods, Taylor (DHCF)" userId="S::william.woods@dc.gov::a18d3e82-4d60-4d3d-91ed-393b1d7092ce" providerId="AD" clId="Web-{E86A2C99-D88F-C31B-EAFB-7F583285CE07}" dt="2021-06-04T12:36:10.170" v="13"/>
        <pc:sldMkLst>
          <pc:docMk/>
          <pc:sldMk cId="4131138544" sldId="890"/>
        </pc:sldMkLst>
      </pc:sldChg>
      <pc:sldChg chg="del">
        <pc:chgData name="Woods, Taylor (DHCF)" userId="S::william.woods@dc.gov::a18d3e82-4d60-4d3d-91ed-393b1d7092ce" providerId="AD" clId="Web-{E86A2C99-D88F-C31B-EAFB-7F583285CE07}" dt="2021-06-04T12:36:10.155" v="10"/>
        <pc:sldMkLst>
          <pc:docMk/>
          <pc:sldMk cId="3303118371" sldId="892"/>
        </pc:sldMkLst>
      </pc:sldChg>
      <pc:sldChg chg="del">
        <pc:chgData name="Woods, Taylor (DHCF)" userId="S::william.woods@dc.gov::a18d3e82-4d60-4d3d-91ed-393b1d7092ce" providerId="AD" clId="Web-{E86A2C99-D88F-C31B-EAFB-7F583285CE07}" dt="2021-06-04T12:36:10.170" v="12"/>
        <pc:sldMkLst>
          <pc:docMk/>
          <pc:sldMk cId="2468407722" sldId="893"/>
        </pc:sldMkLst>
      </pc:sldChg>
      <pc:sldChg chg="del">
        <pc:chgData name="Woods, Taylor (DHCF)" userId="S::william.woods@dc.gov::a18d3e82-4d60-4d3d-91ed-393b1d7092ce" providerId="AD" clId="Web-{E86A2C99-D88F-C31B-EAFB-7F583285CE07}" dt="2021-06-04T12:36:10.139" v="4"/>
        <pc:sldMkLst>
          <pc:docMk/>
          <pc:sldMk cId="919701067" sldId="894"/>
        </pc:sldMkLst>
      </pc:sldChg>
      <pc:sldChg chg="del">
        <pc:chgData name="Woods, Taylor (DHCF)" userId="S::william.woods@dc.gov::a18d3e82-4d60-4d3d-91ed-393b1d7092ce" providerId="AD" clId="Web-{E86A2C99-D88F-C31B-EAFB-7F583285CE07}" dt="2021-06-04T12:36:10.170" v="14"/>
        <pc:sldMkLst>
          <pc:docMk/>
          <pc:sldMk cId="2007090432" sldId="895"/>
        </pc:sldMkLst>
      </pc:sldChg>
      <pc:sldChg chg="del">
        <pc:chgData name="Woods, Taylor (DHCF)" userId="S::william.woods@dc.gov::a18d3e82-4d60-4d3d-91ed-393b1d7092ce" providerId="AD" clId="Web-{E86A2C99-D88F-C31B-EAFB-7F583285CE07}" dt="2021-06-04T12:36:10.155" v="9"/>
        <pc:sldMkLst>
          <pc:docMk/>
          <pc:sldMk cId="3535021451" sldId="896"/>
        </pc:sldMkLst>
      </pc:sldChg>
      <pc:sldChg chg="del">
        <pc:chgData name="Woods, Taylor (DHCF)" userId="S::william.woods@dc.gov::a18d3e82-4d60-4d3d-91ed-393b1d7092ce" providerId="AD" clId="Web-{E86A2C99-D88F-C31B-EAFB-7F583285CE07}" dt="2021-06-04T12:36:10.139" v="5"/>
        <pc:sldMkLst>
          <pc:docMk/>
          <pc:sldMk cId="1813162489" sldId="897"/>
        </pc:sldMkLst>
      </pc:sldChg>
      <pc:sldChg chg="del">
        <pc:chgData name="Woods, Taylor (DHCF)" userId="S::william.woods@dc.gov::a18d3e82-4d60-4d3d-91ed-393b1d7092ce" providerId="AD" clId="Web-{E86A2C99-D88F-C31B-EAFB-7F583285CE07}" dt="2021-06-04T12:36:10.155" v="7"/>
        <pc:sldMkLst>
          <pc:docMk/>
          <pc:sldMk cId="339274200" sldId="901"/>
        </pc:sldMkLst>
      </pc:sldChg>
      <pc:sldChg chg="del">
        <pc:chgData name="Woods, Taylor (DHCF)" userId="S::william.woods@dc.gov::a18d3e82-4d60-4d3d-91ed-393b1d7092ce" providerId="AD" clId="Web-{E86A2C99-D88F-C31B-EAFB-7F583285CE07}" dt="2021-06-04T12:36:10.139" v="6"/>
        <pc:sldMkLst>
          <pc:docMk/>
          <pc:sldMk cId="3945113593" sldId="902"/>
        </pc:sldMkLst>
      </pc:sldChg>
      <pc:sldChg chg="modSp">
        <pc:chgData name="Woods, Taylor (DHCF)" userId="S::william.woods@dc.gov::a18d3e82-4d60-4d3d-91ed-393b1d7092ce" providerId="AD" clId="Web-{E86A2C99-D88F-C31B-EAFB-7F583285CE07}" dt="2021-06-04T12:35:55.872" v="1" actId="20577"/>
        <pc:sldMkLst>
          <pc:docMk/>
          <pc:sldMk cId="1606068965" sldId="1207"/>
        </pc:sldMkLst>
        <pc:spChg chg="mod">
          <ac:chgData name="Woods, Taylor (DHCF)" userId="S::william.woods@dc.gov::a18d3e82-4d60-4d3d-91ed-393b1d7092ce" providerId="AD" clId="Web-{E86A2C99-D88F-C31B-EAFB-7F583285CE07}" dt="2021-06-04T12:35:55.872" v="1" actId="20577"/>
          <ac:spMkLst>
            <pc:docMk/>
            <pc:sldMk cId="1606068965" sldId="1207"/>
            <ac:spMk id="7" creationId="{8DF4FDF0-04EA-451A-B404-35EE1C600B4A}"/>
          </ac:spMkLst>
        </pc:spChg>
      </pc:sldChg>
      <pc:sldChg chg="modSp">
        <pc:chgData name="Woods, Taylor (DHCF)" userId="S::william.woods@dc.gov::a18d3e82-4d60-4d3d-91ed-393b1d7092ce" providerId="AD" clId="Web-{E86A2C99-D88F-C31B-EAFB-7F583285CE07}" dt="2021-06-04T13:05:21.202" v="167" actId="20577"/>
        <pc:sldMkLst>
          <pc:docMk/>
          <pc:sldMk cId="2944787238" sldId="1213"/>
        </pc:sldMkLst>
        <pc:spChg chg="mod">
          <ac:chgData name="Woods, Taylor (DHCF)" userId="S::william.woods@dc.gov::a18d3e82-4d60-4d3d-91ed-393b1d7092ce" providerId="AD" clId="Web-{E86A2C99-D88F-C31B-EAFB-7F583285CE07}" dt="2021-06-04T13:05:21.202" v="167" actId="20577"/>
          <ac:spMkLst>
            <pc:docMk/>
            <pc:sldMk cId="2944787238" sldId="1213"/>
            <ac:spMk id="3" creationId="{8FE18A18-AEFE-43CA-A282-0CDBAA444F16}"/>
          </ac:spMkLst>
        </pc:spChg>
      </pc:sldChg>
      <pc:sldChg chg="addSp delSp modSp">
        <pc:chgData name="Woods, Taylor (DHCF)" userId="S::william.woods@dc.gov::a18d3e82-4d60-4d3d-91ed-393b1d7092ce" providerId="AD" clId="Web-{E86A2C99-D88F-C31B-EAFB-7F583285CE07}" dt="2021-06-04T12:50:19.614" v="118" actId="20577"/>
        <pc:sldMkLst>
          <pc:docMk/>
          <pc:sldMk cId="1137503805" sldId="1320"/>
        </pc:sldMkLst>
        <pc:spChg chg="add del mod">
          <ac:chgData name="Woods, Taylor (DHCF)" userId="S::william.woods@dc.gov::a18d3e82-4d60-4d3d-91ed-393b1d7092ce" providerId="AD" clId="Web-{E86A2C99-D88F-C31B-EAFB-7F583285CE07}" dt="2021-06-04T12:50:09.988" v="108"/>
          <ac:spMkLst>
            <pc:docMk/>
            <pc:sldMk cId="1137503805" sldId="1320"/>
            <ac:spMk id="4" creationId="{0F105E4D-E626-43FE-89FD-24088EDAE873}"/>
          </ac:spMkLst>
        </pc:spChg>
        <pc:spChg chg="mod">
          <ac:chgData name="Woods, Taylor (DHCF)" userId="S::william.woods@dc.gov::a18d3e82-4d60-4d3d-91ed-393b1d7092ce" providerId="AD" clId="Web-{E86A2C99-D88F-C31B-EAFB-7F583285CE07}" dt="2021-06-04T12:50:19.614" v="118" actId="20577"/>
          <ac:spMkLst>
            <pc:docMk/>
            <pc:sldMk cId="1137503805" sldId="1320"/>
            <ac:spMk id="14" creationId="{B65A3244-133A-47E5-B603-BEC027302899}"/>
          </ac:spMkLst>
        </pc:spChg>
        <pc:spChg chg="del">
          <ac:chgData name="Woods, Taylor (DHCF)" userId="S::william.woods@dc.gov::a18d3e82-4d60-4d3d-91ed-393b1d7092ce" providerId="AD" clId="Web-{E86A2C99-D88F-C31B-EAFB-7F583285CE07}" dt="2021-06-04T12:50:06.660" v="107"/>
          <ac:spMkLst>
            <pc:docMk/>
            <pc:sldMk cId="1137503805" sldId="1320"/>
            <ac:spMk id="19" creationId="{32526825-4323-4673-8842-72B27D7A3E72}"/>
          </ac:spMkLst>
        </pc:spChg>
        <pc:picChg chg="del">
          <ac:chgData name="Woods, Taylor (DHCF)" userId="S::william.woods@dc.gov::a18d3e82-4d60-4d3d-91ed-393b1d7092ce" providerId="AD" clId="Web-{E86A2C99-D88F-C31B-EAFB-7F583285CE07}" dt="2021-06-04T12:50:11.926" v="109"/>
          <ac:picMkLst>
            <pc:docMk/>
            <pc:sldMk cId="1137503805" sldId="1320"/>
            <ac:picMk id="9" creationId="{42390FCB-8DC1-4D90-81A2-F672483BF783}"/>
          </ac:picMkLst>
        </pc:picChg>
        <pc:picChg chg="del">
          <ac:chgData name="Woods, Taylor (DHCF)" userId="S::william.woods@dc.gov::a18d3e82-4d60-4d3d-91ed-393b1d7092ce" providerId="AD" clId="Web-{E86A2C99-D88F-C31B-EAFB-7F583285CE07}" dt="2021-06-04T12:50:13.519" v="110"/>
          <ac:picMkLst>
            <pc:docMk/>
            <pc:sldMk cId="1137503805" sldId="1320"/>
            <ac:picMk id="10" creationId="{B872B705-5245-48BC-A98C-6304406E709F}"/>
          </ac:picMkLst>
        </pc:picChg>
      </pc:sldChg>
      <pc:sldChg chg="modSp">
        <pc:chgData name="Woods, Taylor (DHCF)" userId="S::william.woods@dc.gov::a18d3e82-4d60-4d3d-91ed-393b1d7092ce" providerId="AD" clId="Web-{E86A2C99-D88F-C31B-EAFB-7F583285CE07}" dt="2021-06-04T13:20:02.289" v="264" actId="20577"/>
        <pc:sldMkLst>
          <pc:docMk/>
          <pc:sldMk cId="106078719" sldId="1771"/>
        </pc:sldMkLst>
        <pc:spChg chg="mod">
          <ac:chgData name="Woods, Taylor (DHCF)" userId="S::william.woods@dc.gov::a18d3e82-4d60-4d3d-91ed-393b1d7092ce" providerId="AD" clId="Web-{E86A2C99-D88F-C31B-EAFB-7F583285CE07}" dt="2021-06-04T12:47:22.771" v="51" actId="20577"/>
          <ac:spMkLst>
            <pc:docMk/>
            <pc:sldMk cId="106078719" sldId="1771"/>
            <ac:spMk id="2" creationId="{777DEF17-01A8-48B4-8DB1-A9C97C21695E}"/>
          </ac:spMkLst>
        </pc:spChg>
        <pc:spChg chg="mod">
          <ac:chgData name="Woods, Taylor (DHCF)" userId="S::william.woods@dc.gov::a18d3e82-4d60-4d3d-91ed-393b1d7092ce" providerId="AD" clId="Web-{E86A2C99-D88F-C31B-EAFB-7F583285CE07}" dt="2021-06-04T13:20:02.289" v="264" actId="20577"/>
          <ac:spMkLst>
            <pc:docMk/>
            <pc:sldMk cId="106078719" sldId="1771"/>
            <ac:spMk id="3" creationId="{4B885D24-C45D-4CDE-8363-AC0D2B7A1F13}"/>
          </ac:spMkLst>
        </pc:spChg>
      </pc:sldChg>
      <pc:sldChg chg="modSp">
        <pc:chgData name="Woods, Taylor (DHCF)" userId="S::william.woods@dc.gov::a18d3e82-4d60-4d3d-91ed-393b1d7092ce" providerId="AD" clId="Web-{E86A2C99-D88F-C31B-EAFB-7F583285CE07}" dt="2021-06-04T13:19:42.990" v="241" actId="20577"/>
        <pc:sldMkLst>
          <pc:docMk/>
          <pc:sldMk cId="2423973229" sldId="1772"/>
        </pc:sldMkLst>
        <pc:spChg chg="mod">
          <ac:chgData name="Woods, Taylor (DHCF)" userId="S::william.woods@dc.gov::a18d3e82-4d60-4d3d-91ed-393b1d7092ce" providerId="AD" clId="Web-{E86A2C99-D88F-C31B-EAFB-7F583285CE07}" dt="2021-06-04T12:49:13.796" v="77" actId="20577"/>
          <ac:spMkLst>
            <pc:docMk/>
            <pc:sldMk cId="2423973229" sldId="1772"/>
            <ac:spMk id="2" creationId="{44D2C678-B807-4CF3-A053-AB293CF9F187}"/>
          </ac:spMkLst>
        </pc:spChg>
        <pc:spChg chg="mod">
          <ac:chgData name="Woods, Taylor (DHCF)" userId="S::william.woods@dc.gov::a18d3e82-4d60-4d3d-91ed-393b1d7092ce" providerId="AD" clId="Web-{E86A2C99-D88F-C31B-EAFB-7F583285CE07}" dt="2021-06-04T13:19:42.990" v="241" actId="20577"/>
          <ac:spMkLst>
            <pc:docMk/>
            <pc:sldMk cId="2423973229" sldId="1772"/>
            <ac:spMk id="3" creationId="{4BCB622F-1D87-4637-BAEA-0421B1E7755B}"/>
          </ac:spMkLst>
        </pc:spChg>
      </pc:sldChg>
      <pc:sldChg chg="del">
        <pc:chgData name="Woods, Taylor (DHCF)" userId="S::william.woods@dc.gov::a18d3e82-4d60-4d3d-91ed-393b1d7092ce" providerId="AD" clId="Web-{E86A2C99-D88F-C31B-EAFB-7F583285CE07}" dt="2021-06-04T12:49:53.127" v="104"/>
        <pc:sldMkLst>
          <pc:docMk/>
          <pc:sldMk cId="3561515536" sldId="1775"/>
        </pc:sldMkLst>
      </pc:sldChg>
      <pc:sldChg chg="del">
        <pc:chgData name="Woods, Taylor (DHCF)" userId="S::william.woods@dc.gov::a18d3e82-4d60-4d3d-91ed-393b1d7092ce" providerId="AD" clId="Web-{E86A2C99-D88F-C31B-EAFB-7F583285CE07}" dt="2021-06-04T12:50:00.034" v="106"/>
        <pc:sldMkLst>
          <pc:docMk/>
          <pc:sldMk cId="54771829" sldId="1777"/>
        </pc:sldMkLst>
      </pc:sldChg>
      <pc:sldChg chg="del">
        <pc:chgData name="Woods, Taylor (DHCF)" userId="S::william.woods@dc.gov::a18d3e82-4d60-4d3d-91ed-393b1d7092ce" providerId="AD" clId="Web-{E86A2C99-D88F-C31B-EAFB-7F583285CE07}" dt="2021-06-04T12:49:54.409" v="105"/>
        <pc:sldMkLst>
          <pc:docMk/>
          <pc:sldMk cId="4111400188" sldId="1778"/>
        </pc:sldMkLst>
      </pc:sldChg>
      <pc:sldChg chg="del">
        <pc:chgData name="Woods, Taylor (DHCF)" userId="S::william.woods@dc.gov::a18d3e82-4d60-4d3d-91ed-393b1d7092ce" providerId="AD" clId="Web-{E86A2C99-D88F-C31B-EAFB-7F583285CE07}" dt="2021-06-04T12:47:41.351" v="55"/>
        <pc:sldMkLst>
          <pc:docMk/>
          <pc:sldMk cId="4149686985" sldId="2201"/>
        </pc:sldMkLst>
      </pc:sldChg>
      <pc:sldChg chg="del">
        <pc:chgData name="Woods, Taylor (DHCF)" userId="S::william.woods@dc.gov::a18d3e82-4d60-4d3d-91ed-393b1d7092ce" providerId="AD" clId="Web-{E86A2C99-D88F-C31B-EAFB-7F583285CE07}" dt="2021-06-04T13:01:24.120" v="119"/>
        <pc:sldMkLst>
          <pc:docMk/>
          <pc:sldMk cId="765508041" sldId="2203"/>
        </pc:sldMkLst>
      </pc:sldChg>
      <pc:sldChg chg="del">
        <pc:chgData name="Woods, Taylor (DHCF)" userId="S::william.woods@dc.gov::a18d3e82-4d60-4d3d-91ed-393b1d7092ce" providerId="AD" clId="Web-{E86A2C99-D88F-C31B-EAFB-7F583285CE07}" dt="2021-06-04T12:47:41.351" v="54"/>
        <pc:sldMkLst>
          <pc:docMk/>
          <pc:sldMk cId="932128980" sldId="2209"/>
        </pc:sldMkLst>
      </pc:sldChg>
      <pc:sldChg chg="del">
        <pc:chgData name="Woods, Taylor (DHCF)" userId="S::william.woods@dc.gov::a18d3e82-4d60-4d3d-91ed-393b1d7092ce" providerId="AD" clId="Web-{E86A2C99-D88F-C31B-EAFB-7F583285CE07}" dt="2021-06-04T12:47:41.351" v="56"/>
        <pc:sldMkLst>
          <pc:docMk/>
          <pc:sldMk cId="1673464602" sldId="2211"/>
        </pc:sldMkLst>
      </pc:sldChg>
      <pc:sldChg chg="del">
        <pc:chgData name="Woods, Taylor (DHCF)" userId="S::william.woods@dc.gov::a18d3e82-4d60-4d3d-91ed-393b1d7092ce" providerId="AD" clId="Web-{E86A2C99-D88F-C31B-EAFB-7F583285CE07}" dt="2021-06-04T12:47:41.351" v="53"/>
        <pc:sldMkLst>
          <pc:docMk/>
          <pc:sldMk cId="2408839597" sldId="2212"/>
        </pc:sldMkLst>
      </pc:sldChg>
      <pc:sldChg chg="del">
        <pc:chgData name="Woods, Taylor (DHCF)" userId="S::william.woods@dc.gov::a18d3e82-4d60-4d3d-91ed-393b1d7092ce" providerId="AD" clId="Web-{E86A2C99-D88F-C31B-EAFB-7F583285CE07}" dt="2021-06-04T12:47:41.351" v="52"/>
        <pc:sldMkLst>
          <pc:docMk/>
          <pc:sldMk cId="829718286" sldId="2213"/>
        </pc:sldMkLst>
      </pc:sldChg>
      <pc:sldChg chg="modSp add ord replId">
        <pc:chgData name="Woods, Taylor (DHCF)" userId="S::william.woods@dc.gov::a18d3e82-4d60-4d3d-91ed-393b1d7092ce" providerId="AD" clId="Web-{E86A2C99-D88F-C31B-EAFB-7F583285CE07}" dt="2021-06-04T13:02:48.987" v="159" actId="20577"/>
        <pc:sldMkLst>
          <pc:docMk/>
          <pc:sldMk cId="2541442419" sldId="2214"/>
        </pc:sldMkLst>
        <pc:spChg chg="mod">
          <ac:chgData name="Woods, Taylor (DHCF)" userId="S::william.woods@dc.gov::a18d3e82-4d60-4d3d-91ed-393b1d7092ce" providerId="AD" clId="Web-{E86A2C99-D88F-C31B-EAFB-7F583285CE07}" dt="2021-06-04T13:02:48.987" v="159" actId="20577"/>
          <ac:spMkLst>
            <pc:docMk/>
            <pc:sldMk cId="2541442419" sldId="2214"/>
            <ac:spMk id="2" creationId="{777DEF17-01A8-48B4-8DB1-A9C97C21695E}"/>
          </ac:spMkLst>
        </pc:spChg>
        <pc:spChg chg="mod">
          <ac:chgData name="Woods, Taylor (DHCF)" userId="S::william.woods@dc.gov::a18d3e82-4d60-4d3d-91ed-393b1d7092ce" providerId="AD" clId="Web-{E86A2C99-D88F-C31B-EAFB-7F583285CE07}" dt="2021-06-04T12:38:36.432" v="45" actId="20577"/>
          <ac:spMkLst>
            <pc:docMk/>
            <pc:sldMk cId="2541442419" sldId="2214"/>
            <ac:spMk id="3" creationId="{4B885D24-C45D-4CDE-8363-AC0D2B7A1F13}"/>
          </ac:spMkLst>
        </pc:spChg>
      </pc:sldChg>
      <pc:sldChg chg="modSp add replId">
        <pc:chgData name="Woods, Taylor (DHCF)" userId="S::william.woods@dc.gov::a18d3e82-4d60-4d3d-91ed-393b1d7092ce" providerId="AD" clId="Web-{E86A2C99-D88F-C31B-EAFB-7F583285CE07}" dt="2021-06-04T13:06:44.162" v="238" actId="20577"/>
        <pc:sldMkLst>
          <pc:docMk/>
          <pc:sldMk cId="1650640740" sldId="2215"/>
        </pc:sldMkLst>
        <pc:spChg chg="mod">
          <ac:chgData name="Woods, Taylor (DHCF)" userId="S::william.woods@dc.gov::a18d3e82-4d60-4d3d-91ed-393b1d7092ce" providerId="AD" clId="Web-{E86A2C99-D88F-C31B-EAFB-7F583285CE07}" dt="2021-06-04T13:06:23.223" v="223" actId="1076"/>
          <ac:spMkLst>
            <pc:docMk/>
            <pc:sldMk cId="1650640740" sldId="2215"/>
            <ac:spMk id="2" creationId="{44D2C678-B807-4CF3-A053-AB293CF9F187}"/>
          </ac:spMkLst>
        </pc:spChg>
        <pc:spChg chg="mod">
          <ac:chgData name="Woods, Taylor (DHCF)" userId="S::william.woods@dc.gov::a18d3e82-4d60-4d3d-91ed-393b1d7092ce" providerId="AD" clId="Web-{E86A2C99-D88F-C31B-EAFB-7F583285CE07}" dt="2021-06-04T13:06:44.162" v="238" actId="20577"/>
          <ac:spMkLst>
            <pc:docMk/>
            <pc:sldMk cId="1650640740" sldId="2215"/>
            <ac:spMk id="3" creationId="{4BCB622F-1D87-4637-BAEA-0421B1E7755B}"/>
          </ac:spMkLst>
        </pc:spChg>
      </pc:sldChg>
    </pc:docChg>
  </pc:docChgLst>
  <pc:docChgLst>
    <pc:chgData name="Rogers, Katherine (DHCF)" userId="c07062cd-3e27-4cdf-9db7-e0d9852cc0ca" providerId="ADAL" clId="{043D1F26-9DFC-4834-A741-1190B7E6A578}"/>
    <pc:docChg chg="undo custSel addSld modSld sldOrd">
      <pc:chgData name="Rogers, Katherine (DHCF)" userId="c07062cd-3e27-4cdf-9db7-e0d9852cc0ca" providerId="ADAL" clId="{043D1F26-9DFC-4834-A741-1190B7E6A578}" dt="2021-06-09T19:33:27.709" v="1902" actId="20577"/>
      <pc:docMkLst>
        <pc:docMk/>
      </pc:docMkLst>
      <pc:sldChg chg="addSp modSp add mod ord">
        <pc:chgData name="Rogers, Katherine (DHCF)" userId="c07062cd-3e27-4cdf-9db7-e0d9852cc0ca" providerId="ADAL" clId="{043D1F26-9DFC-4834-A741-1190B7E6A578}" dt="2021-06-09T19:26:00.891" v="977"/>
        <pc:sldMkLst>
          <pc:docMk/>
          <pc:sldMk cId="549072080" sldId="2216"/>
        </pc:sldMkLst>
        <pc:spChg chg="add mod">
          <ac:chgData name="Rogers, Katherine (DHCF)" userId="c07062cd-3e27-4cdf-9db7-e0d9852cc0ca" providerId="ADAL" clId="{043D1F26-9DFC-4834-A741-1190B7E6A578}" dt="2021-06-09T19:26:00.891" v="977"/>
          <ac:spMkLst>
            <pc:docMk/>
            <pc:sldMk cId="549072080" sldId="2216"/>
            <ac:spMk id="2" creationId="{24DC7EDB-B325-4771-BE20-D40D2FACD583}"/>
          </ac:spMkLst>
        </pc:spChg>
        <pc:spChg chg="mod">
          <ac:chgData name="Rogers, Katherine (DHCF)" userId="c07062cd-3e27-4cdf-9db7-e0d9852cc0ca" providerId="ADAL" clId="{043D1F26-9DFC-4834-A741-1190B7E6A578}" dt="2021-06-09T15:38:59.460" v="54" actId="20577"/>
          <ac:spMkLst>
            <pc:docMk/>
            <pc:sldMk cId="549072080" sldId="2216"/>
            <ac:spMk id="14" creationId="{B65A3244-133A-47E5-B603-BEC027302899}"/>
          </ac:spMkLst>
        </pc:spChg>
      </pc:sldChg>
      <pc:sldChg chg="modSp add mod">
        <pc:chgData name="Rogers, Katherine (DHCF)" userId="c07062cd-3e27-4cdf-9db7-e0d9852cc0ca" providerId="ADAL" clId="{043D1F26-9DFC-4834-A741-1190B7E6A578}" dt="2021-06-09T19:33:27.709" v="1902" actId="20577"/>
        <pc:sldMkLst>
          <pc:docMk/>
          <pc:sldMk cId="240063586" sldId="2217"/>
        </pc:sldMkLst>
        <pc:spChg chg="mod">
          <ac:chgData name="Rogers, Katherine (DHCF)" userId="c07062cd-3e27-4cdf-9db7-e0d9852cc0ca" providerId="ADAL" clId="{043D1F26-9DFC-4834-A741-1190B7E6A578}" dt="2021-06-09T19:33:27.709" v="1902" actId="20577"/>
          <ac:spMkLst>
            <pc:docMk/>
            <pc:sldMk cId="240063586" sldId="2217"/>
            <ac:spMk id="2" creationId="{24DC7EDB-B325-4771-BE20-D40D2FACD583}"/>
          </ac:spMkLst>
        </pc:spChg>
        <pc:spChg chg="mod">
          <ac:chgData name="Rogers, Katherine (DHCF)" userId="c07062cd-3e27-4cdf-9db7-e0d9852cc0ca" providerId="ADAL" clId="{043D1F26-9DFC-4834-A741-1190B7E6A578}" dt="2021-06-09T19:22:17.507" v="662" actId="20577"/>
          <ac:spMkLst>
            <pc:docMk/>
            <pc:sldMk cId="240063586" sldId="2217"/>
            <ac:spMk id="14" creationId="{B65A3244-133A-47E5-B603-BEC027302899}"/>
          </ac:spMkLst>
        </pc:spChg>
      </pc:sldChg>
    </pc:docChg>
  </pc:docChgLst>
  <pc:docChgLst>
    <pc:chgData name="Woods, Taylor (DHCF)" userId="S::william.woods@dc.gov::a18d3e82-4d60-4d3d-91ed-393b1d7092ce" providerId="AD" clId="Web-{0926D7D7-9E7A-9284-CB78-7C5E059C10D1}"/>
    <pc:docChg chg="addSld delSld modSld sldOrd modMainMaster modSection">
      <pc:chgData name="Woods, Taylor (DHCF)" userId="S::william.woods@dc.gov::a18d3e82-4d60-4d3d-91ed-393b1d7092ce" providerId="AD" clId="Web-{0926D7D7-9E7A-9284-CB78-7C5E059C10D1}" dt="2021-06-16T16:55:39.345" v="26" actId="20577"/>
      <pc:docMkLst>
        <pc:docMk/>
      </pc:docMkLst>
      <pc:sldChg chg="del">
        <pc:chgData name="Woods, Taylor (DHCF)" userId="S::william.woods@dc.gov::a18d3e82-4d60-4d3d-91ed-393b1d7092ce" providerId="AD" clId="Web-{0926D7D7-9E7A-9284-CB78-7C5E059C10D1}" dt="2021-06-16T16:54:47.669" v="20"/>
        <pc:sldMkLst>
          <pc:docMk/>
          <pc:sldMk cId="2382618568" sldId="576"/>
        </pc:sldMkLst>
      </pc:sldChg>
      <pc:sldChg chg="ord">
        <pc:chgData name="Woods, Taylor (DHCF)" userId="S::william.woods@dc.gov::a18d3e82-4d60-4d3d-91ed-393b1d7092ce" providerId="AD" clId="Web-{0926D7D7-9E7A-9284-CB78-7C5E059C10D1}" dt="2021-06-16T16:55:04.467" v="23"/>
        <pc:sldMkLst>
          <pc:docMk/>
          <pc:sldMk cId="2028160614" sldId="631"/>
        </pc:sldMkLst>
      </pc:sldChg>
      <pc:sldChg chg="del">
        <pc:chgData name="Woods, Taylor (DHCF)" userId="S::william.woods@dc.gov::a18d3e82-4d60-4d3d-91ed-393b1d7092ce" providerId="AD" clId="Web-{0926D7D7-9E7A-9284-CB78-7C5E059C10D1}" dt="2021-06-16T16:54:47.669" v="21"/>
        <pc:sldMkLst>
          <pc:docMk/>
          <pc:sldMk cId="153991416" sldId="702"/>
        </pc:sldMkLst>
      </pc:sldChg>
      <pc:sldChg chg="del">
        <pc:chgData name="Woods, Taylor (DHCF)" userId="S::william.woods@dc.gov::a18d3e82-4d60-4d3d-91ed-393b1d7092ce" providerId="AD" clId="Web-{0926D7D7-9E7A-9284-CB78-7C5E059C10D1}" dt="2021-06-16T16:54:47.669" v="19"/>
        <pc:sldMkLst>
          <pc:docMk/>
          <pc:sldMk cId="3938954297" sldId="765"/>
        </pc:sldMkLst>
      </pc:sldChg>
      <pc:sldChg chg="del">
        <pc:chgData name="Woods, Taylor (DHCF)" userId="S::william.woods@dc.gov::a18d3e82-4d60-4d3d-91ed-393b1d7092ce" providerId="AD" clId="Web-{0926D7D7-9E7A-9284-CB78-7C5E059C10D1}" dt="2021-06-16T16:54:47.654" v="18"/>
        <pc:sldMkLst>
          <pc:docMk/>
          <pc:sldMk cId="2089028251" sldId="766"/>
        </pc:sldMkLst>
      </pc:sldChg>
      <pc:sldChg chg="del">
        <pc:chgData name="Woods, Taylor (DHCF)" userId="S::william.woods@dc.gov::a18d3e82-4d60-4d3d-91ed-393b1d7092ce" providerId="AD" clId="Web-{0926D7D7-9E7A-9284-CB78-7C5E059C10D1}" dt="2021-06-16T16:54:47.654" v="17"/>
        <pc:sldMkLst>
          <pc:docMk/>
          <pc:sldMk cId="1862199493" sldId="767"/>
        </pc:sldMkLst>
      </pc:sldChg>
      <pc:sldChg chg="del">
        <pc:chgData name="Woods, Taylor (DHCF)" userId="S::william.woods@dc.gov::a18d3e82-4d60-4d3d-91ed-393b1d7092ce" providerId="AD" clId="Web-{0926D7D7-9E7A-9284-CB78-7C5E059C10D1}" dt="2021-06-16T16:54:47.654" v="16"/>
        <pc:sldMkLst>
          <pc:docMk/>
          <pc:sldMk cId="2907300082" sldId="768"/>
        </pc:sldMkLst>
      </pc:sldChg>
      <pc:sldChg chg="del">
        <pc:chgData name="Woods, Taylor (DHCF)" userId="S::william.woods@dc.gov::a18d3e82-4d60-4d3d-91ed-393b1d7092ce" providerId="AD" clId="Web-{0926D7D7-9E7A-9284-CB78-7C5E059C10D1}" dt="2021-06-16T16:54:47.638" v="13"/>
        <pc:sldMkLst>
          <pc:docMk/>
          <pc:sldMk cId="2722779565" sldId="769"/>
        </pc:sldMkLst>
      </pc:sldChg>
      <pc:sldChg chg="del">
        <pc:chgData name="Woods, Taylor (DHCF)" userId="S::william.woods@dc.gov::a18d3e82-4d60-4d3d-91ed-393b1d7092ce" providerId="AD" clId="Web-{0926D7D7-9E7A-9284-CB78-7C5E059C10D1}" dt="2021-06-16T16:54:47.654" v="15"/>
        <pc:sldMkLst>
          <pc:docMk/>
          <pc:sldMk cId="469861314" sldId="770"/>
        </pc:sldMkLst>
      </pc:sldChg>
      <pc:sldChg chg="del">
        <pc:chgData name="Woods, Taylor (DHCF)" userId="S::william.woods@dc.gov::a18d3e82-4d60-4d3d-91ed-393b1d7092ce" providerId="AD" clId="Web-{0926D7D7-9E7A-9284-CB78-7C5E059C10D1}" dt="2021-06-16T16:54:47.669" v="22"/>
        <pc:sldMkLst>
          <pc:docMk/>
          <pc:sldMk cId="323665879" sldId="775"/>
        </pc:sldMkLst>
      </pc:sldChg>
      <pc:sldChg chg="del">
        <pc:chgData name="Woods, Taylor (DHCF)" userId="S::william.woods@dc.gov::a18d3e82-4d60-4d3d-91ed-393b1d7092ce" providerId="AD" clId="Web-{0926D7D7-9E7A-9284-CB78-7C5E059C10D1}" dt="2021-06-16T16:54:47.654" v="14"/>
        <pc:sldMkLst>
          <pc:docMk/>
          <pc:sldMk cId="31388423" sldId="776"/>
        </pc:sldMkLst>
      </pc:sldChg>
      <pc:sldChg chg="modSp">
        <pc:chgData name="Woods, Taylor (DHCF)" userId="S::william.woods@dc.gov::a18d3e82-4d60-4d3d-91ed-393b1d7092ce" providerId="AD" clId="Web-{0926D7D7-9E7A-9284-CB78-7C5E059C10D1}" dt="2021-06-16T16:55:39.345" v="26" actId="20577"/>
        <pc:sldMkLst>
          <pc:docMk/>
          <pc:sldMk cId="3399871130" sldId="2232"/>
        </pc:sldMkLst>
        <pc:spChg chg="mod">
          <ac:chgData name="Woods, Taylor (DHCF)" userId="S::william.woods@dc.gov::a18d3e82-4d60-4d3d-91ed-393b1d7092ce" providerId="AD" clId="Web-{0926D7D7-9E7A-9284-CB78-7C5E059C10D1}" dt="2021-06-16T16:55:39.345" v="26" actId="20577"/>
          <ac:spMkLst>
            <pc:docMk/>
            <pc:sldMk cId="3399871130" sldId="2232"/>
            <ac:spMk id="4099" creationId="{8F060368-3AAE-4A83-9884-606E444FC09B}"/>
          </ac:spMkLst>
        </pc:spChg>
      </pc:sldChg>
      <pc:sldChg chg="add">
        <pc:chgData name="Woods, Taylor (DHCF)" userId="S::william.woods@dc.gov::a18d3e82-4d60-4d3d-91ed-393b1d7092ce" providerId="AD" clId="Web-{0926D7D7-9E7A-9284-CB78-7C5E059C10D1}" dt="2021-06-16T16:53:56.728" v="0"/>
        <pc:sldMkLst>
          <pc:docMk/>
          <pc:sldMk cId="3934891991" sldId="2234"/>
        </pc:sldMkLst>
      </pc:sldChg>
      <pc:sldChg chg="add">
        <pc:chgData name="Woods, Taylor (DHCF)" userId="S::william.woods@dc.gov::a18d3e82-4d60-4d3d-91ed-393b1d7092ce" providerId="AD" clId="Web-{0926D7D7-9E7A-9284-CB78-7C5E059C10D1}" dt="2021-06-16T16:53:56.915" v="1"/>
        <pc:sldMkLst>
          <pc:docMk/>
          <pc:sldMk cId="3232151339" sldId="2235"/>
        </pc:sldMkLst>
      </pc:sldChg>
      <pc:sldChg chg="add">
        <pc:chgData name="Woods, Taylor (DHCF)" userId="S::william.woods@dc.gov::a18d3e82-4d60-4d3d-91ed-393b1d7092ce" providerId="AD" clId="Web-{0926D7D7-9E7A-9284-CB78-7C5E059C10D1}" dt="2021-06-16T16:53:57.118" v="2"/>
        <pc:sldMkLst>
          <pc:docMk/>
          <pc:sldMk cId="4207195411" sldId="2236"/>
        </pc:sldMkLst>
      </pc:sldChg>
      <pc:sldChg chg="add">
        <pc:chgData name="Woods, Taylor (DHCF)" userId="S::william.woods@dc.gov::a18d3e82-4d60-4d3d-91ed-393b1d7092ce" providerId="AD" clId="Web-{0926D7D7-9E7A-9284-CB78-7C5E059C10D1}" dt="2021-06-16T16:53:57.353" v="3"/>
        <pc:sldMkLst>
          <pc:docMk/>
          <pc:sldMk cId="3663073484" sldId="2237"/>
        </pc:sldMkLst>
      </pc:sldChg>
      <pc:sldChg chg="add">
        <pc:chgData name="Woods, Taylor (DHCF)" userId="S::william.woods@dc.gov::a18d3e82-4d60-4d3d-91ed-393b1d7092ce" providerId="AD" clId="Web-{0926D7D7-9E7A-9284-CB78-7C5E059C10D1}" dt="2021-06-16T16:53:57.540" v="4"/>
        <pc:sldMkLst>
          <pc:docMk/>
          <pc:sldMk cId="4240976937" sldId="2238"/>
        </pc:sldMkLst>
      </pc:sldChg>
      <pc:sldChg chg="add">
        <pc:chgData name="Woods, Taylor (DHCF)" userId="S::william.woods@dc.gov::a18d3e82-4d60-4d3d-91ed-393b1d7092ce" providerId="AD" clId="Web-{0926D7D7-9E7A-9284-CB78-7C5E059C10D1}" dt="2021-06-16T16:53:57.743" v="5"/>
        <pc:sldMkLst>
          <pc:docMk/>
          <pc:sldMk cId="3538637672" sldId="2239"/>
        </pc:sldMkLst>
      </pc:sldChg>
      <pc:sldChg chg="add">
        <pc:chgData name="Woods, Taylor (DHCF)" userId="S::william.woods@dc.gov::a18d3e82-4d60-4d3d-91ed-393b1d7092ce" providerId="AD" clId="Web-{0926D7D7-9E7A-9284-CB78-7C5E059C10D1}" dt="2021-06-16T16:53:57.946" v="6"/>
        <pc:sldMkLst>
          <pc:docMk/>
          <pc:sldMk cId="3464536021" sldId="2240"/>
        </pc:sldMkLst>
      </pc:sldChg>
      <pc:sldChg chg="add">
        <pc:chgData name="Woods, Taylor (DHCF)" userId="S::william.woods@dc.gov::a18d3e82-4d60-4d3d-91ed-393b1d7092ce" providerId="AD" clId="Web-{0926D7D7-9E7A-9284-CB78-7C5E059C10D1}" dt="2021-06-16T16:53:58.259" v="7"/>
        <pc:sldMkLst>
          <pc:docMk/>
          <pc:sldMk cId="4017094629" sldId="2241"/>
        </pc:sldMkLst>
      </pc:sldChg>
      <pc:sldChg chg="add">
        <pc:chgData name="Woods, Taylor (DHCF)" userId="S::william.woods@dc.gov::a18d3e82-4d60-4d3d-91ed-393b1d7092ce" providerId="AD" clId="Web-{0926D7D7-9E7A-9284-CB78-7C5E059C10D1}" dt="2021-06-16T16:53:58.540" v="8"/>
        <pc:sldMkLst>
          <pc:docMk/>
          <pc:sldMk cId="2416166609" sldId="2242"/>
        </pc:sldMkLst>
      </pc:sldChg>
      <pc:sldChg chg="add">
        <pc:chgData name="Woods, Taylor (DHCF)" userId="S::william.woods@dc.gov::a18d3e82-4d60-4d3d-91ed-393b1d7092ce" providerId="AD" clId="Web-{0926D7D7-9E7A-9284-CB78-7C5E059C10D1}" dt="2021-06-16T16:53:58.728" v="9"/>
        <pc:sldMkLst>
          <pc:docMk/>
          <pc:sldMk cId="35474798" sldId="2243"/>
        </pc:sldMkLst>
      </pc:sldChg>
      <pc:sldChg chg="add">
        <pc:chgData name="Woods, Taylor (DHCF)" userId="S::william.woods@dc.gov::a18d3e82-4d60-4d3d-91ed-393b1d7092ce" providerId="AD" clId="Web-{0926D7D7-9E7A-9284-CB78-7C5E059C10D1}" dt="2021-06-16T16:53:58.915" v="10"/>
        <pc:sldMkLst>
          <pc:docMk/>
          <pc:sldMk cId="2837879514" sldId="2244"/>
        </pc:sldMkLst>
      </pc:sldChg>
      <pc:sldChg chg="add">
        <pc:chgData name="Woods, Taylor (DHCF)" userId="S::william.woods@dc.gov::a18d3e82-4d60-4d3d-91ed-393b1d7092ce" providerId="AD" clId="Web-{0926D7D7-9E7A-9284-CB78-7C5E059C10D1}" dt="2021-06-16T16:53:59.103" v="11"/>
        <pc:sldMkLst>
          <pc:docMk/>
          <pc:sldMk cId="703619847" sldId="2245"/>
        </pc:sldMkLst>
      </pc:sldChg>
      <pc:sldChg chg="add del">
        <pc:chgData name="Woods, Taylor (DHCF)" userId="S::william.woods@dc.gov::a18d3e82-4d60-4d3d-91ed-393b1d7092ce" providerId="AD" clId="Web-{0926D7D7-9E7A-9284-CB78-7C5E059C10D1}" dt="2021-06-16T16:55:05.718" v="24"/>
        <pc:sldMkLst>
          <pc:docMk/>
          <pc:sldMk cId="2419417005" sldId="2246"/>
        </pc:sldMkLst>
      </pc:sldChg>
      <pc:sldMasterChg chg="addSldLayout modSldLayout">
        <pc:chgData name="Woods, Taylor (DHCF)" userId="S::william.woods@dc.gov::a18d3e82-4d60-4d3d-91ed-393b1d7092ce" providerId="AD" clId="Web-{0926D7D7-9E7A-9284-CB78-7C5E059C10D1}" dt="2021-06-16T16:53:56.728" v="0"/>
        <pc:sldMasterMkLst>
          <pc:docMk/>
          <pc:sldMasterMk cId="92037125" sldId="2147483697"/>
        </pc:sldMasterMkLst>
        <pc:sldLayoutChg chg="add">
          <pc:chgData name="Woods, Taylor (DHCF)" userId="S::william.woods@dc.gov::a18d3e82-4d60-4d3d-91ed-393b1d7092ce" providerId="AD" clId="Web-{0926D7D7-9E7A-9284-CB78-7C5E059C10D1}" dt="2021-06-16T16:53:56.728" v="0"/>
          <pc:sldLayoutMkLst>
            <pc:docMk/>
            <pc:sldMasterMk cId="92037125" sldId="2147483697"/>
            <pc:sldLayoutMk cId="28849023" sldId="2147483702"/>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441561090" sldId="2147483703"/>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1395322123" sldId="2147483704"/>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2966903680" sldId="2147483705"/>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1886028782" sldId="2147483706"/>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4240737565" sldId="2147483707"/>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1389193998" sldId="2147483708"/>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212838548" sldId="2147483709"/>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980198237" sldId="2147483710"/>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858877411" sldId="2147483711"/>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2999230058" sldId="2147483712"/>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409959361" sldId="2147483713"/>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1057022007" sldId="2147483714"/>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59045919" sldId="2147483715"/>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126587153" sldId="2147483716"/>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304412721" sldId="2147483717"/>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4228947447" sldId="2147483718"/>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595709127" sldId="2147483719"/>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1330928912" sldId="2147483720"/>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438207442" sldId="2147483721"/>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4292241696" sldId="2147483722"/>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2603924109" sldId="2147483723"/>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400099778" sldId="2147483724"/>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241170851" sldId="2147483725"/>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223504913" sldId="2147483726"/>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1430291077" sldId="2147483727"/>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3105036357" sldId="2147483728"/>
          </pc:sldLayoutMkLst>
        </pc:sldLayoutChg>
        <pc:sldLayoutChg chg="add">
          <pc:chgData name="Woods, Taylor (DHCF)" userId="S::william.woods@dc.gov::a18d3e82-4d60-4d3d-91ed-393b1d7092ce" providerId="AD" clId="Web-{0926D7D7-9E7A-9284-CB78-7C5E059C10D1}" dt="2021-06-16T16:53:56.728" v="0"/>
          <pc:sldLayoutMkLst>
            <pc:docMk/>
            <pc:sldMasterMk cId="92037125" sldId="2147483697"/>
            <pc:sldLayoutMk cId="683962368" sldId="2147483729"/>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1203613213" sldId="2147483968"/>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1307361061" sldId="2147483969"/>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2750949689" sldId="2147483970"/>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1706572688" sldId="2147483971"/>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2243497283" sldId="2147483972"/>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3839369063" sldId="2147483973"/>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760989665" sldId="2147483974"/>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1651235551" sldId="2147483975"/>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1912163647" sldId="2147483976"/>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1296396859" sldId="2147483977"/>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1069544362" sldId="2147483978"/>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666780793" sldId="2147483979"/>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477518502" sldId="2147483980"/>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306353328" sldId="2147483981"/>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73281747" sldId="2147483982"/>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427127491" sldId="2147483983"/>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4102760552" sldId="2147483984"/>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4203350122" sldId="2147483985"/>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3610475140" sldId="2147483986"/>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3037172730" sldId="2147483987"/>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2835686555" sldId="2147483988"/>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335368326" sldId="2147483989"/>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2369764936" sldId="2147483990"/>
          </pc:sldLayoutMkLst>
        </pc:sldLayoutChg>
        <pc:sldLayoutChg chg="replId">
          <pc:chgData name="Woods, Taylor (DHCF)" userId="S::william.woods@dc.gov::a18d3e82-4d60-4d3d-91ed-393b1d7092ce" providerId="AD" clId="Web-{0926D7D7-9E7A-9284-CB78-7C5E059C10D1}" dt="2021-06-16T16:53:56.728" v="0"/>
          <pc:sldLayoutMkLst>
            <pc:docMk/>
            <pc:sldMasterMk cId="92037125" sldId="2147483697"/>
            <pc:sldLayoutMk cId="2485758909" sldId="2147483991"/>
          </pc:sldLayoutMkLst>
        </pc:sldLayoutChg>
      </pc:sldMasterChg>
    </pc:docChg>
  </pc:docChgLst>
  <pc:docChgLst>
    <pc:chgData name="Lewis-Wright, Danielle R. (DHCF)" userId="S::danielle.lewis@dc.gov::ba00dfae-bac6-4495-a229-35417db254dc" providerId="AD" clId="Web-{8369DB29-F8FD-83A6-6634-1BB5EA1F370D}"/>
    <pc:docChg chg="delSld modSection">
      <pc:chgData name="Lewis-Wright, Danielle R. (DHCF)" userId="S::danielle.lewis@dc.gov::ba00dfae-bac6-4495-a229-35417db254dc" providerId="AD" clId="Web-{8369DB29-F8FD-83A6-6634-1BB5EA1F370D}" dt="2021-06-16T14:38:42.997" v="2"/>
      <pc:docMkLst>
        <pc:docMk/>
      </pc:docMkLst>
      <pc:sldChg chg="addCm">
        <pc:chgData name="Lewis-Wright, Danielle R. (DHCF)" userId="S::danielle.lewis@dc.gov::ba00dfae-bac6-4495-a229-35417db254dc" providerId="AD" clId="Web-{8369DB29-F8FD-83A6-6634-1BB5EA1F370D}" dt="2021-06-16T14:38:42.997" v="2"/>
        <pc:sldMkLst>
          <pc:docMk/>
          <pc:sldMk cId="2165180862" sldId="2225"/>
        </pc:sldMkLst>
      </pc:sldChg>
      <pc:sldChg chg="del addCm">
        <pc:chgData name="Lewis-Wright, Danielle R. (DHCF)" userId="S::danielle.lewis@dc.gov::ba00dfae-bac6-4495-a229-35417db254dc" providerId="AD" clId="Web-{8369DB29-F8FD-83A6-6634-1BB5EA1F370D}" dt="2021-06-16T14:37:02.449" v="1"/>
        <pc:sldMkLst>
          <pc:docMk/>
          <pc:sldMk cId="2378371469" sldId="2227"/>
        </pc:sldMkLst>
      </pc:sldChg>
    </pc:docChg>
  </pc:docChgLst>
  <pc:docChgLst>
    <pc:chgData name="Weiss, Alice (DHCF)" userId="5d09c40e-18fd-4581-8e95-1c0925b956f1" providerId="ADAL" clId="{85505EEC-4C13-41FA-A167-E74C18291DEA}"/>
    <pc:docChg chg="undo custSel delSld modSld modSection">
      <pc:chgData name="Weiss, Alice (DHCF)" userId="5d09c40e-18fd-4581-8e95-1c0925b956f1" providerId="ADAL" clId="{85505EEC-4C13-41FA-A167-E74C18291DEA}" dt="2021-06-16T17:17:01.478" v="1211" actId="1589"/>
      <pc:docMkLst>
        <pc:docMk/>
      </pc:docMkLst>
      <pc:sldChg chg="modSp mod">
        <pc:chgData name="Weiss, Alice (DHCF)" userId="5d09c40e-18fd-4581-8e95-1c0925b956f1" providerId="ADAL" clId="{85505EEC-4C13-41FA-A167-E74C18291DEA}" dt="2021-06-16T14:00:42.613" v="1209" actId="20577"/>
        <pc:sldMkLst>
          <pc:docMk/>
          <pc:sldMk cId="2382618568" sldId="576"/>
        </pc:sldMkLst>
        <pc:spChg chg="mod">
          <ac:chgData name="Weiss, Alice (DHCF)" userId="5d09c40e-18fd-4581-8e95-1c0925b956f1" providerId="ADAL" clId="{85505EEC-4C13-41FA-A167-E74C18291DEA}" dt="2021-06-16T14:00:42.613" v="1209" actId="20577"/>
          <ac:spMkLst>
            <pc:docMk/>
            <pc:sldMk cId="2382618568" sldId="576"/>
            <ac:spMk id="4" creationId="{7A68D9B3-F7C7-CA41-9191-A7DBD74129D8}"/>
          </ac:spMkLst>
        </pc:spChg>
      </pc:sldChg>
      <pc:sldChg chg="modSp mod">
        <pc:chgData name="Weiss, Alice (DHCF)" userId="5d09c40e-18fd-4581-8e95-1c0925b956f1" providerId="ADAL" clId="{85505EEC-4C13-41FA-A167-E74C18291DEA}" dt="2021-06-16T14:00:29.274" v="1197" actId="20577"/>
        <pc:sldMkLst>
          <pc:docMk/>
          <pc:sldMk cId="153991416" sldId="702"/>
        </pc:sldMkLst>
        <pc:spChg chg="mod">
          <ac:chgData name="Weiss, Alice (DHCF)" userId="5d09c40e-18fd-4581-8e95-1c0925b956f1" providerId="ADAL" clId="{85505EEC-4C13-41FA-A167-E74C18291DEA}" dt="2021-06-16T14:00:29.274" v="1197" actId="20577"/>
          <ac:spMkLst>
            <pc:docMk/>
            <pc:sldMk cId="153991416" sldId="702"/>
            <ac:spMk id="3" creationId="{E9494075-ADE3-094C-A729-1EB896F221B0}"/>
          </ac:spMkLst>
        </pc:spChg>
      </pc:sldChg>
      <pc:sldChg chg="modSp mod">
        <pc:chgData name="Weiss, Alice (DHCF)" userId="5d09c40e-18fd-4581-8e95-1c0925b956f1" providerId="ADAL" clId="{85505EEC-4C13-41FA-A167-E74C18291DEA}" dt="2021-06-16T13:40:31.932" v="19" actId="20577"/>
        <pc:sldMkLst>
          <pc:docMk/>
          <pc:sldMk cId="2944787238" sldId="1213"/>
        </pc:sldMkLst>
        <pc:spChg chg="mod">
          <ac:chgData name="Weiss, Alice (DHCF)" userId="5d09c40e-18fd-4581-8e95-1c0925b956f1" providerId="ADAL" clId="{85505EEC-4C13-41FA-A167-E74C18291DEA}" dt="2021-06-16T13:40:31.932" v="19" actId="20577"/>
          <ac:spMkLst>
            <pc:docMk/>
            <pc:sldMk cId="2944787238" sldId="1213"/>
            <ac:spMk id="3" creationId="{8FE18A18-AEFE-43CA-A282-0CDBAA444F16}"/>
          </ac:spMkLst>
        </pc:spChg>
      </pc:sldChg>
      <pc:sldChg chg="del">
        <pc:chgData name="Weiss, Alice (DHCF)" userId="5d09c40e-18fd-4581-8e95-1c0925b956f1" providerId="ADAL" clId="{85505EEC-4C13-41FA-A167-E74C18291DEA}" dt="2021-06-16T14:01:10.322" v="1210" actId="47"/>
        <pc:sldMkLst>
          <pc:docMk/>
          <pc:sldMk cId="1522306000" sldId="1326"/>
        </pc:sldMkLst>
      </pc:sldChg>
      <pc:sldChg chg="del">
        <pc:chgData name="Weiss, Alice (DHCF)" userId="5d09c40e-18fd-4581-8e95-1c0925b956f1" providerId="ADAL" clId="{85505EEC-4C13-41FA-A167-E74C18291DEA}" dt="2021-06-16T14:00:05.966" v="1188" actId="47"/>
        <pc:sldMkLst>
          <pc:docMk/>
          <pc:sldMk cId="2385296198" sldId="2219"/>
        </pc:sldMkLst>
      </pc:sldChg>
      <pc:sldChg chg="addCm modCm">
        <pc:chgData name="Weiss, Alice (DHCF)" userId="5d09c40e-18fd-4581-8e95-1c0925b956f1" providerId="ADAL" clId="{85505EEC-4C13-41FA-A167-E74C18291DEA}" dt="2021-06-16T17:17:01.478" v="1211" actId="1589"/>
        <pc:sldMkLst>
          <pc:docMk/>
          <pc:sldMk cId="2165180862" sldId="2225"/>
        </pc:sldMkLst>
      </pc:sldChg>
      <pc:sldChg chg="addCm modCm">
        <pc:chgData name="Weiss, Alice (DHCF)" userId="5d09c40e-18fd-4581-8e95-1c0925b956f1" providerId="ADAL" clId="{85505EEC-4C13-41FA-A167-E74C18291DEA}" dt="2021-06-16T13:58:59.697" v="1187"/>
        <pc:sldMkLst>
          <pc:docMk/>
          <pc:sldMk cId="2378371469" sldId="2227"/>
        </pc:sldMkLst>
      </pc:sldChg>
      <pc:sldChg chg="modSp mod">
        <pc:chgData name="Weiss, Alice (DHCF)" userId="5d09c40e-18fd-4581-8e95-1c0925b956f1" providerId="ADAL" clId="{85505EEC-4C13-41FA-A167-E74C18291DEA}" dt="2021-06-16T13:55:27.873" v="1183" actId="20577"/>
        <pc:sldMkLst>
          <pc:docMk/>
          <pc:sldMk cId="1425970757" sldId="2228"/>
        </pc:sldMkLst>
        <pc:spChg chg="mod">
          <ac:chgData name="Weiss, Alice (DHCF)" userId="5d09c40e-18fd-4581-8e95-1c0925b956f1" providerId="ADAL" clId="{85505EEC-4C13-41FA-A167-E74C18291DEA}" dt="2021-06-16T13:55:27.873" v="1183" actId="20577"/>
          <ac:spMkLst>
            <pc:docMk/>
            <pc:sldMk cId="1425970757" sldId="2228"/>
            <ac:spMk id="3" creationId="{F3A9E984-1092-4DBA-916F-C58AC96454FA}"/>
          </ac:spMkLst>
        </pc:spChg>
      </pc:sldChg>
      <pc:sldChg chg="modSp mod">
        <pc:chgData name="Weiss, Alice (DHCF)" userId="5d09c40e-18fd-4581-8e95-1c0925b956f1" providerId="ADAL" clId="{85505EEC-4C13-41FA-A167-E74C18291DEA}" dt="2021-06-16T13:52:09.365" v="892" actId="20577"/>
        <pc:sldMkLst>
          <pc:docMk/>
          <pc:sldMk cId="3883535191" sldId="2229"/>
        </pc:sldMkLst>
        <pc:spChg chg="mod">
          <ac:chgData name="Weiss, Alice (DHCF)" userId="5d09c40e-18fd-4581-8e95-1c0925b956f1" providerId="ADAL" clId="{85505EEC-4C13-41FA-A167-E74C18291DEA}" dt="2021-06-16T13:46:33.789" v="499" actId="20577"/>
          <ac:spMkLst>
            <pc:docMk/>
            <pc:sldMk cId="3883535191" sldId="2229"/>
            <ac:spMk id="2" creationId="{FCEF7669-B8D3-49FE-A7C1-3DA37C05220D}"/>
          </ac:spMkLst>
        </pc:spChg>
        <pc:spChg chg="mod">
          <ac:chgData name="Weiss, Alice (DHCF)" userId="5d09c40e-18fd-4581-8e95-1c0925b956f1" providerId="ADAL" clId="{85505EEC-4C13-41FA-A167-E74C18291DEA}" dt="2021-06-16T13:52:09.365" v="892" actId="20577"/>
          <ac:spMkLst>
            <pc:docMk/>
            <pc:sldMk cId="3883535191" sldId="2229"/>
            <ac:spMk id="3" creationId="{DDF0D523-2DDC-4220-9CA1-7C92C71FA17C}"/>
          </ac:spMkLst>
        </pc:spChg>
      </pc:sldChg>
      <pc:sldChg chg="modSp mod">
        <pc:chgData name="Weiss, Alice (DHCF)" userId="5d09c40e-18fd-4581-8e95-1c0925b956f1" providerId="ADAL" clId="{85505EEC-4C13-41FA-A167-E74C18291DEA}" dt="2021-06-16T13:48:22.906" v="640" actId="12"/>
        <pc:sldMkLst>
          <pc:docMk/>
          <pc:sldMk cId="4254353914" sldId="2230"/>
        </pc:sldMkLst>
        <pc:spChg chg="mod">
          <ac:chgData name="Weiss, Alice (DHCF)" userId="5d09c40e-18fd-4581-8e95-1c0925b956f1" providerId="ADAL" clId="{85505EEC-4C13-41FA-A167-E74C18291DEA}" dt="2021-06-16T13:48:22.906" v="640" actId="12"/>
          <ac:spMkLst>
            <pc:docMk/>
            <pc:sldMk cId="4254353914" sldId="2230"/>
            <ac:spMk id="3" creationId="{EA670D7B-7CDD-4DDF-9D4C-4814ABC82C56}"/>
          </ac:spMkLst>
        </pc:spChg>
      </pc:sldChg>
      <pc:sldChg chg="modSp mod">
        <pc:chgData name="Weiss, Alice (DHCF)" userId="5d09c40e-18fd-4581-8e95-1c0925b956f1" providerId="ADAL" clId="{85505EEC-4C13-41FA-A167-E74C18291DEA}" dt="2021-06-15T15:28:41.295" v="0" actId="27636"/>
        <pc:sldMkLst>
          <pc:docMk/>
          <pc:sldMk cId="317346575" sldId="2231"/>
        </pc:sldMkLst>
        <pc:spChg chg="mod">
          <ac:chgData name="Weiss, Alice (DHCF)" userId="5d09c40e-18fd-4581-8e95-1c0925b956f1" providerId="ADAL" clId="{85505EEC-4C13-41FA-A167-E74C18291DEA}" dt="2021-06-15T15:28:41.295" v="0" actId="27636"/>
          <ac:spMkLst>
            <pc:docMk/>
            <pc:sldMk cId="317346575" sldId="2231"/>
            <ac:spMk id="19" creationId="{32526825-4323-4673-8842-72B27D7A3E72}"/>
          </ac:spMkLst>
        </pc:spChg>
      </pc:sldChg>
    </pc:docChg>
  </pc:docChgLst>
  <pc:docChgLst>
    <pc:chgData name="Brandt, Caitlin (DHCF)" userId="4dcf8821-0b13-4636-83fc-e836231b1e9a" providerId="ADAL" clId="{0FC814CB-3B38-44F3-A01F-A74F8FE5EA2F}"/>
    <pc:docChg chg="addSld modSld">
      <pc:chgData name="Brandt, Caitlin (DHCF)" userId="4dcf8821-0b13-4636-83fc-e836231b1e9a" providerId="ADAL" clId="{0FC814CB-3B38-44F3-A01F-A74F8FE5EA2F}" dt="2021-06-14T13:29:44.873" v="21" actId="20577"/>
      <pc:docMkLst>
        <pc:docMk/>
      </pc:docMkLst>
      <pc:sldChg chg="add">
        <pc:chgData name="Brandt, Caitlin (DHCF)" userId="4dcf8821-0b13-4636-83fc-e836231b1e9a" providerId="ADAL" clId="{0FC814CB-3B38-44F3-A01F-A74F8FE5EA2F}" dt="2021-06-14T13:29:12.886" v="0"/>
        <pc:sldMkLst>
          <pc:docMk/>
          <pc:sldMk cId="2382618568" sldId="576"/>
        </pc:sldMkLst>
      </pc:sldChg>
      <pc:sldChg chg="add">
        <pc:chgData name="Brandt, Caitlin (DHCF)" userId="4dcf8821-0b13-4636-83fc-e836231b1e9a" providerId="ADAL" clId="{0FC814CB-3B38-44F3-A01F-A74F8FE5EA2F}" dt="2021-06-14T13:29:12.886" v="0"/>
        <pc:sldMkLst>
          <pc:docMk/>
          <pc:sldMk cId="2028160614" sldId="631"/>
        </pc:sldMkLst>
      </pc:sldChg>
      <pc:sldChg chg="add">
        <pc:chgData name="Brandt, Caitlin (DHCF)" userId="4dcf8821-0b13-4636-83fc-e836231b1e9a" providerId="ADAL" clId="{0FC814CB-3B38-44F3-A01F-A74F8FE5EA2F}" dt="2021-06-14T13:29:12.886" v="0"/>
        <pc:sldMkLst>
          <pc:docMk/>
          <pc:sldMk cId="153991416" sldId="702"/>
        </pc:sldMkLst>
      </pc:sldChg>
      <pc:sldChg chg="add">
        <pc:chgData name="Brandt, Caitlin (DHCF)" userId="4dcf8821-0b13-4636-83fc-e836231b1e9a" providerId="ADAL" clId="{0FC814CB-3B38-44F3-A01F-A74F8FE5EA2F}" dt="2021-06-14T13:29:12.886" v="0"/>
        <pc:sldMkLst>
          <pc:docMk/>
          <pc:sldMk cId="3938954297" sldId="765"/>
        </pc:sldMkLst>
      </pc:sldChg>
      <pc:sldChg chg="add">
        <pc:chgData name="Brandt, Caitlin (DHCF)" userId="4dcf8821-0b13-4636-83fc-e836231b1e9a" providerId="ADAL" clId="{0FC814CB-3B38-44F3-A01F-A74F8FE5EA2F}" dt="2021-06-14T13:29:12.886" v="0"/>
        <pc:sldMkLst>
          <pc:docMk/>
          <pc:sldMk cId="2089028251" sldId="766"/>
        </pc:sldMkLst>
      </pc:sldChg>
      <pc:sldChg chg="add">
        <pc:chgData name="Brandt, Caitlin (DHCF)" userId="4dcf8821-0b13-4636-83fc-e836231b1e9a" providerId="ADAL" clId="{0FC814CB-3B38-44F3-A01F-A74F8FE5EA2F}" dt="2021-06-14T13:29:12.886" v="0"/>
        <pc:sldMkLst>
          <pc:docMk/>
          <pc:sldMk cId="1862199493" sldId="767"/>
        </pc:sldMkLst>
      </pc:sldChg>
      <pc:sldChg chg="add">
        <pc:chgData name="Brandt, Caitlin (DHCF)" userId="4dcf8821-0b13-4636-83fc-e836231b1e9a" providerId="ADAL" clId="{0FC814CB-3B38-44F3-A01F-A74F8FE5EA2F}" dt="2021-06-14T13:29:12.886" v="0"/>
        <pc:sldMkLst>
          <pc:docMk/>
          <pc:sldMk cId="2907300082" sldId="768"/>
        </pc:sldMkLst>
      </pc:sldChg>
      <pc:sldChg chg="add">
        <pc:chgData name="Brandt, Caitlin (DHCF)" userId="4dcf8821-0b13-4636-83fc-e836231b1e9a" providerId="ADAL" clId="{0FC814CB-3B38-44F3-A01F-A74F8FE5EA2F}" dt="2021-06-14T13:29:12.886" v="0"/>
        <pc:sldMkLst>
          <pc:docMk/>
          <pc:sldMk cId="2722779565" sldId="769"/>
        </pc:sldMkLst>
      </pc:sldChg>
      <pc:sldChg chg="add">
        <pc:chgData name="Brandt, Caitlin (DHCF)" userId="4dcf8821-0b13-4636-83fc-e836231b1e9a" providerId="ADAL" clId="{0FC814CB-3B38-44F3-A01F-A74F8FE5EA2F}" dt="2021-06-14T13:29:12.886" v="0"/>
        <pc:sldMkLst>
          <pc:docMk/>
          <pc:sldMk cId="469861314" sldId="770"/>
        </pc:sldMkLst>
      </pc:sldChg>
      <pc:sldChg chg="add">
        <pc:chgData name="Brandt, Caitlin (DHCF)" userId="4dcf8821-0b13-4636-83fc-e836231b1e9a" providerId="ADAL" clId="{0FC814CB-3B38-44F3-A01F-A74F8FE5EA2F}" dt="2021-06-14T13:29:12.886" v="0"/>
        <pc:sldMkLst>
          <pc:docMk/>
          <pc:sldMk cId="323665879" sldId="775"/>
        </pc:sldMkLst>
      </pc:sldChg>
      <pc:sldChg chg="add">
        <pc:chgData name="Brandt, Caitlin (DHCF)" userId="4dcf8821-0b13-4636-83fc-e836231b1e9a" providerId="ADAL" clId="{0FC814CB-3B38-44F3-A01F-A74F8FE5EA2F}" dt="2021-06-14T13:29:12.886" v="0"/>
        <pc:sldMkLst>
          <pc:docMk/>
          <pc:sldMk cId="31388423" sldId="776"/>
        </pc:sldMkLst>
      </pc:sldChg>
      <pc:sldChg chg="modSp mod">
        <pc:chgData name="Brandt, Caitlin (DHCF)" userId="4dcf8821-0b13-4636-83fc-e836231b1e9a" providerId="ADAL" clId="{0FC814CB-3B38-44F3-A01F-A74F8FE5EA2F}" dt="2021-06-14T13:29:44.873" v="21" actId="20577"/>
        <pc:sldMkLst>
          <pc:docMk/>
          <pc:sldMk cId="2423973229" sldId="1772"/>
        </pc:sldMkLst>
        <pc:spChg chg="mod">
          <ac:chgData name="Brandt, Caitlin (DHCF)" userId="4dcf8821-0b13-4636-83fc-e836231b1e9a" providerId="ADAL" clId="{0FC814CB-3B38-44F3-A01F-A74F8FE5EA2F}" dt="2021-06-14T13:29:44.873" v="21" actId="20577"/>
          <ac:spMkLst>
            <pc:docMk/>
            <pc:sldMk cId="2423973229" sldId="1772"/>
            <ac:spMk id="3" creationId="{4BCB622F-1D87-4637-BAEA-0421B1E7755B}"/>
          </ac:spMkLst>
        </pc:spChg>
      </pc:sldChg>
    </pc:docChg>
  </pc:docChgLst>
  <pc:docChgLst>
    <pc:chgData name="Lewis-Wright, Danielle R. (DHCF)" userId="S::danielle.lewis@dc.gov::ba00dfae-bac6-4495-a229-35417db254dc" providerId="AD" clId="Web-{4898EBED-F847-685A-916E-8F71D733FD33}"/>
    <pc:docChg chg="delSld modSection">
      <pc:chgData name="Lewis-Wright, Danielle R. (DHCF)" userId="S::danielle.lewis@dc.gov::ba00dfae-bac6-4495-a229-35417db254dc" providerId="AD" clId="Web-{4898EBED-F847-685A-916E-8F71D733FD33}" dt="2021-06-16T17:23:07.661" v="1"/>
      <pc:docMkLst>
        <pc:docMk/>
      </pc:docMkLst>
      <pc:sldChg chg="del addCm">
        <pc:chgData name="Lewis-Wright, Danielle R. (DHCF)" userId="S::danielle.lewis@dc.gov::ba00dfae-bac6-4495-a229-35417db254dc" providerId="AD" clId="Web-{4898EBED-F847-685A-916E-8F71D733FD33}" dt="2021-06-16T17:23:07.661" v="1"/>
        <pc:sldMkLst>
          <pc:docMk/>
          <pc:sldMk cId="2165180862" sldId="22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946B0-3750-4099-A354-0A1EDBB8150D}"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B02E6A76-4B89-4F3C-BB0E-518E056228BD}">
      <dgm:prSet phldrT="[Text]"/>
      <dgm:spPr/>
      <dgm:t>
        <a:bodyPr/>
        <a:lstStyle/>
        <a:p>
          <a:pPr rtl="0"/>
          <a:r>
            <a:rPr lang="en-US"/>
            <a:t>1.</a:t>
          </a:r>
          <a:r>
            <a:rPr lang="en-US" strike="noStrike"/>
            <a:t>DCAS runs electronic data sources to determine which beneficiaries</a:t>
          </a:r>
          <a:r>
            <a:rPr lang="en-US" strike="noStrike">
              <a:latin typeface="Arial"/>
            </a:rPr>
            <a:t> qualify for</a:t>
          </a:r>
          <a:r>
            <a:rPr lang="en-US" strike="noStrike"/>
            <a:t> passive </a:t>
          </a:r>
          <a:r>
            <a:rPr lang="en-US" strike="noStrike">
              <a:latin typeface="Arial"/>
            </a:rPr>
            <a:t>renewal. </a:t>
          </a:r>
          <a:endParaRPr lang="en-US">
            <a:latin typeface="Arial"/>
          </a:endParaRPr>
        </a:p>
      </dgm:t>
    </dgm:pt>
    <dgm:pt modelId="{6992E22C-317A-4345-9C08-14AD15834C2C}" type="parTrans" cxnId="{EA6321DD-CC41-48DB-BB6E-57DA18BCE1C7}">
      <dgm:prSet/>
      <dgm:spPr/>
      <dgm:t>
        <a:bodyPr/>
        <a:lstStyle/>
        <a:p>
          <a:endParaRPr lang="en-US"/>
        </a:p>
      </dgm:t>
    </dgm:pt>
    <dgm:pt modelId="{9111EEFE-0F2A-4DB9-B683-579D6B6397DD}" type="sibTrans" cxnId="{EA6321DD-CC41-48DB-BB6E-57DA18BCE1C7}">
      <dgm:prSet/>
      <dgm:spPr/>
      <dgm:t>
        <a:bodyPr/>
        <a:lstStyle/>
        <a:p>
          <a:endParaRPr lang="en-US"/>
        </a:p>
      </dgm:t>
    </dgm:pt>
    <dgm:pt modelId="{67D3FDA5-6E4B-40BF-8EE2-4BACC2680FDE}">
      <dgm:prSet phldr="0"/>
      <dgm:spPr/>
      <dgm:t>
        <a:bodyPr/>
        <a:lstStyle/>
        <a:p>
          <a:pPr rtl="0"/>
          <a:r>
            <a:rPr lang="en-US"/>
            <a:t>2.</a:t>
          </a:r>
          <a:r>
            <a:rPr lang="en-US">
              <a:latin typeface="Arial"/>
            </a:rPr>
            <a:t> </a:t>
          </a:r>
          <a:r>
            <a:rPr lang="en-US"/>
            <a:t>DCAS rules logics determines</a:t>
          </a:r>
          <a:r>
            <a:rPr lang="en-US">
              <a:latin typeface="Arial"/>
            </a:rPr>
            <a:t> </a:t>
          </a:r>
          <a:r>
            <a:rPr lang="en-US"/>
            <a:t>if the beneficiary remains eligible for Medicaid, Alliance or ICP</a:t>
          </a:r>
          <a:r>
            <a:rPr lang="en-US">
              <a:latin typeface="Arial"/>
            </a:rPr>
            <a:t>.</a:t>
          </a:r>
        </a:p>
      </dgm:t>
    </dgm:pt>
    <dgm:pt modelId="{EFEEDBE4-2666-47C9-B76B-4607D57B69C8}" type="parTrans" cxnId="{5DC761B6-B2FD-40F9-BE62-876EE81E1E96}">
      <dgm:prSet/>
      <dgm:spPr/>
      <dgm:t>
        <a:bodyPr/>
        <a:lstStyle/>
        <a:p>
          <a:endParaRPr lang="en-US"/>
        </a:p>
      </dgm:t>
    </dgm:pt>
    <dgm:pt modelId="{B75A0BD5-2C2B-43AD-A9D8-BD038F7C1EE2}" type="sibTrans" cxnId="{5DC761B6-B2FD-40F9-BE62-876EE81E1E96}">
      <dgm:prSet/>
      <dgm:spPr/>
      <dgm:t>
        <a:bodyPr/>
        <a:lstStyle/>
        <a:p>
          <a:endParaRPr lang="en-US"/>
        </a:p>
      </dgm:t>
    </dgm:pt>
    <dgm:pt modelId="{F4C73C80-AF2C-4D4D-93B8-7F8BADF76271}">
      <dgm:prSet phldr="0"/>
      <dgm:spPr/>
      <dgm:t>
        <a:bodyPr/>
        <a:lstStyle/>
        <a:p>
          <a:pPr rtl="0"/>
          <a:r>
            <a:rPr lang="en-US">
              <a:latin typeface="Arial"/>
            </a:rPr>
            <a:t>3</a:t>
          </a:r>
          <a:r>
            <a:rPr lang="en-US"/>
            <a:t>.</a:t>
          </a:r>
          <a:r>
            <a:rPr lang="en-US">
              <a:latin typeface="Arial"/>
            </a:rPr>
            <a:t>  DCAS renews </a:t>
          </a:r>
          <a:r>
            <a:rPr lang="en-US"/>
            <a:t>beneficiary’s Medicaid eligibility</a:t>
          </a:r>
          <a:r>
            <a:rPr lang="en-US">
              <a:latin typeface="Arial"/>
            </a:rPr>
            <a:t> for another 12-month period for Medicaid and ICP, and 6 months for Alliance. </a:t>
          </a:r>
          <a:endParaRPr lang="en-US" strike="sngStrike">
            <a:latin typeface="Arial"/>
          </a:endParaRPr>
        </a:p>
      </dgm:t>
    </dgm:pt>
    <dgm:pt modelId="{43F72C88-8017-44F9-9483-11997D373125}" type="parTrans" cxnId="{69522B58-2819-4817-B172-B44CC301274B}">
      <dgm:prSet/>
      <dgm:spPr/>
      <dgm:t>
        <a:bodyPr/>
        <a:lstStyle/>
        <a:p>
          <a:endParaRPr lang="en-US"/>
        </a:p>
      </dgm:t>
    </dgm:pt>
    <dgm:pt modelId="{99D96500-680D-432D-9391-122CF748B908}" type="sibTrans" cxnId="{69522B58-2819-4817-B172-B44CC301274B}">
      <dgm:prSet/>
      <dgm:spPr/>
      <dgm:t>
        <a:bodyPr/>
        <a:lstStyle/>
        <a:p>
          <a:endParaRPr lang="en-US"/>
        </a:p>
      </dgm:t>
    </dgm:pt>
    <dgm:pt modelId="{759FD081-D96C-445A-B084-C48ACFF529D7}">
      <dgm:prSet phldr="0"/>
      <dgm:spPr/>
      <dgm:t>
        <a:bodyPr/>
        <a:lstStyle/>
        <a:p>
          <a:pPr rtl="0"/>
          <a:r>
            <a:rPr lang="en-US"/>
            <a:t>4.</a:t>
          </a:r>
          <a:r>
            <a:rPr lang="en-US">
              <a:latin typeface="Arial"/>
            </a:rPr>
            <a:t>  Beneficiary’s health care coverage will continue. DCAS will issue</a:t>
          </a:r>
          <a:r>
            <a:rPr lang="en-US"/>
            <a:t> notice of continued coverage</a:t>
          </a:r>
          <a:r>
            <a:rPr lang="en-US">
              <a:latin typeface="Arial"/>
            </a:rPr>
            <a:t>.</a:t>
          </a:r>
          <a:endParaRPr lang="en-US"/>
        </a:p>
      </dgm:t>
    </dgm:pt>
    <dgm:pt modelId="{81A54B14-CB91-4248-9B35-7EBC501C719C}" type="parTrans" cxnId="{100C0168-70F7-4446-A45B-836B330798B1}">
      <dgm:prSet/>
      <dgm:spPr/>
    </dgm:pt>
    <dgm:pt modelId="{99B6EEB8-C235-4BA1-9EA1-4EEBE3FC24C2}" type="sibTrans" cxnId="{100C0168-70F7-4446-A45B-836B330798B1}">
      <dgm:prSet/>
      <dgm:spPr/>
    </dgm:pt>
    <dgm:pt modelId="{134D7F33-0EA5-43C2-93B4-4098D4876B8D}" type="pres">
      <dgm:prSet presAssocID="{1B7946B0-3750-4099-A354-0A1EDBB8150D}" presName="outerComposite" presStyleCnt="0">
        <dgm:presLayoutVars>
          <dgm:chMax val="5"/>
          <dgm:dir/>
          <dgm:resizeHandles val="exact"/>
        </dgm:presLayoutVars>
      </dgm:prSet>
      <dgm:spPr/>
    </dgm:pt>
    <dgm:pt modelId="{1C6BD635-7182-4A98-8453-230C7FE4CF04}" type="pres">
      <dgm:prSet presAssocID="{1B7946B0-3750-4099-A354-0A1EDBB8150D}" presName="dummyMaxCanvas" presStyleCnt="0">
        <dgm:presLayoutVars/>
      </dgm:prSet>
      <dgm:spPr/>
    </dgm:pt>
    <dgm:pt modelId="{FE500EAA-D7BE-4132-B0C4-15E3C6673395}" type="pres">
      <dgm:prSet presAssocID="{1B7946B0-3750-4099-A354-0A1EDBB8150D}" presName="FourNodes_1" presStyleLbl="node1" presStyleIdx="0" presStyleCnt="4">
        <dgm:presLayoutVars>
          <dgm:bulletEnabled val="1"/>
        </dgm:presLayoutVars>
      </dgm:prSet>
      <dgm:spPr/>
    </dgm:pt>
    <dgm:pt modelId="{86839360-7406-47CE-9B51-E5C98E91114F}" type="pres">
      <dgm:prSet presAssocID="{1B7946B0-3750-4099-A354-0A1EDBB8150D}" presName="FourNodes_2" presStyleLbl="node1" presStyleIdx="1" presStyleCnt="4">
        <dgm:presLayoutVars>
          <dgm:bulletEnabled val="1"/>
        </dgm:presLayoutVars>
      </dgm:prSet>
      <dgm:spPr/>
    </dgm:pt>
    <dgm:pt modelId="{ABACE604-2CCD-4910-9EB5-1521D1BD65C9}" type="pres">
      <dgm:prSet presAssocID="{1B7946B0-3750-4099-A354-0A1EDBB8150D}" presName="FourNodes_3" presStyleLbl="node1" presStyleIdx="2" presStyleCnt="4">
        <dgm:presLayoutVars>
          <dgm:bulletEnabled val="1"/>
        </dgm:presLayoutVars>
      </dgm:prSet>
      <dgm:spPr/>
    </dgm:pt>
    <dgm:pt modelId="{C9E98B35-92F7-4961-B9C8-6C767E5D649C}" type="pres">
      <dgm:prSet presAssocID="{1B7946B0-3750-4099-A354-0A1EDBB8150D}" presName="FourNodes_4" presStyleLbl="node1" presStyleIdx="3" presStyleCnt="4">
        <dgm:presLayoutVars>
          <dgm:bulletEnabled val="1"/>
        </dgm:presLayoutVars>
      </dgm:prSet>
      <dgm:spPr/>
    </dgm:pt>
    <dgm:pt modelId="{16FD2EFA-FB70-499E-ADF2-D4408AAFCCA5}" type="pres">
      <dgm:prSet presAssocID="{1B7946B0-3750-4099-A354-0A1EDBB8150D}" presName="FourConn_1-2" presStyleLbl="fgAccFollowNode1" presStyleIdx="0" presStyleCnt="3">
        <dgm:presLayoutVars>
          <dgm:bulletEnabled val="1"/>
        </dgm:presLayoutVars>
      </dgm:prSet>
      <dgm:spPr/>
    </dgm:pt>
    <dgm:pt modelId="{2EE80BD1-0BC2-4E5A-B508-E3B4F8643749}" type="pres">
      <dgm:prSet presAssocID="{1B7946B0-3750-4099-A354-0A1EDBB8150D}" presName="FourConn_2-3" presStyleLbl="fgAccFollowNode1" presStyleIdx="1" presStyleCnt="3">
        <dgm:presLayoutVars>
          <dgm:bulletEnabled val="1"/>
        </dgm:presLayoutVars>
      </dgm:prSet>
      <dgm:spPr/>
    </dgm:pt>
    <dgm:pt modelId="{70F35035-216A-466D-B9F0-6F54108398E0}" type="pres">
      <dgm:prSet presAssocID="{1B7946B0-3750-4099-A354-0A1EDBB8150D}" presName="FourConn_3-4" presStyleLbl="fgAccFollowNode1" presStyleIdx="2" presStyleCnt="3">
        <dgm:presLayoutVars>
          <dgm:bulletEnabled val="1"/>
        </dgm:presLayoutVars>
      </dgm:prSet>
      <dgm:spPr/>
    </dgm:pt>
    <dgm:pt modelId="{ECC27AD6-151F-4772-BB7E-9200A70011E6}" type="pres">
      <dgm:prSet presAssocID="{1B7946B0-3750-4099-A354-0A1EDBB8150D}" presName="FourNodes_1_text" presStyleLbl="node1" presStyleIdx="3" presStyleCnt="4">
        <dgm:presLayoutVars>
          <dgm:bulletEnabled val="1"/>
        </dgm:presLayoutVars>
      </dgm:prSet>
      <dgm:spPr/>
    </dgm:pt>
    <dgm:pt modelId="{6A9ADE09-3466-49FC-A424-D612C4C0C6B7}" type="pres">
      <dgm:prSet presAssocID="{1B7946B0-3750-4099-A354-0A1EDBB8150D}" presName="FourNodes_2_text" presStyleLbl="node1" presStyleIdx="3" presStyleCnt="4">
        <dgm:presLayoutVars>
          <dgm:bulletEnabled val="1"/>
        </dgm:presLayoutVars>
      </dgm:prSet>
      <dgm:spPr/>
    </dgm:pt>
    <dgm:pt modelId="{330ACEF0-2458-44EF-BC65-F0D397839A18}" type="pres">
      <dgm:prSet presAssocID="{1B7946B0-3750-4099-A354-0A1EDBB8150D}" presName="FourNodes_3_text" presStyleLbl="node1" presStyleIdx="3" presStyleCnt="4">
        <dgm:presLayoutVars>
          <dgm:bulletEnabled val="1"/>
        </dgm:presLayoutVars>
      </dgm:prSet>
      <dgm:spPr/>
    </dgm:pt>
    <dgm:pt modelId="{22A059D0-49BA-40E4-BFD0-8B51B8F2A4DF}" type="pres">
      <dgm:prSet presAssocID="{1B7946B0-3750-4099-A354-0A1EDBB8150D}" presName="FourNodes_4_text" presStyleLbl="node1" presStyleIdx="3" presStyleCnt="4">
        <dgm:presLayoutVars>
          <dgm:bulletEnabled val="1"/>
        </dgm:presLayoutVars>
      </dgm:prSet>
      <dgm:spPr/>
    </dgm:pt>
  </dgm:ptLst>
  <dgm:cxnLst>
    <dgm:cxn modelId="{A658D317-6791-401A-89A4-C402432F4DF0}" type="presOf" srcId="{67D3FDA5-6E4B-40BF-8EE2-4BACC2680FDE}" destId="{86839360-7406-47CE-9B51-E5C98E91114F}" srcOrd="0" destOrd="0" presId="urn:microsoft.com/office/officeart/2005/8/layout/vProcess5"/>
    <dgm:cxn modelId="{F9488C40-DC85-4044-B84E-48719141D788}" type="presOf" srcId="{B02E6A76-4B89-4F3C-BB0E-518E056228BD}" destId="{ECC27AD6-151F-4772-BB7E-9200A70011E6}" srcOrd="1" destOrd="0" presId="urn:microsoft.com/office/officeart/2005/8/layout/vProcess5"/>
    <dgm:cxn modelId="{336C3741-5130-424B-9757-C2E50CBF560A}" type="presOf" srcId="{759FD081-D96C-445A-B084-C48ACFF529D7}" destId="{22A059D0-49BA-40E4-BFD0-8B51B8F2A4DF}" srcOrd="1" destOrd="0" presId="urn:microsoft.com/office/officeart/2005/8/layout/vProcess5"/>
    <dgm:cxn modelId="{EEA03045-0C3B-455C-AFEE-8F05FE590E08}" type="presOf" srcId="{F4C73C80-AF2C-4D4D-93B8-7F8BADF76271}" destId="{330ACEF0-2458-44EF-BC65-F0D397839A18}" srcOrd="1" destOrd="0" presId="urn:microsoft.com/office/officeart/2005/8/layout/vProcess5"/>
    <dgm:cxn modelId="{100C0168-70F7-4446-A45B-836B330798B1}" srcId="{1B7946B0-3750-4099-A354-0A1EDBB8150D}" destId="{759FD081-D96C-445A-B084-C48ACFF529D7}" srcOrd="3" destOrd="0" parTransId="{81A54B14-CB91-4248-9B35-7EBC501C719C}" sibTransId="{99B6EEB8-C235-4BA1-9EA1-4EEBE3FC24C2}"/>
    <dgm:cxn modelId="{A55AE04B-175A-46BD-BB78-76DCE39F6089}" type="presOf" srcId="{759FD081-D96C-445A-B084-C48ACFF529D7}" destId="{C9E98B35-92F7-4961-B9C8-6C767E5D649C}" srcOrd="0" destOrd="0" presId="urn:microsoft.com/office/officeart/2005/8/layout/vProcess5"/>
    <dgm:cxn modelId="{69522B58-2819-4817-B172-B44CC301274B}" srcId="{1B7946B0-3750-4099-A354-0A1EDBB8150D}" destId="{F4C73C80-AF2C-4D4D-93B8-7F8BADF76271}" srcOrd="2" destOrd="0" parTransId="{43F72C88-8017-44F9-9483-11997D373125}" sibTransId="{99D96500-680D-432D-9391-122CF748B908}"/>
    <dgm:cxn modelId="{AD2ECA58-7417-46EC-B6B7-F9E6E015BA36}" type="presOf" srcId="{67D3FDA5-6E4B-40BF-8EE2-4BACC2680FDE}" destId="{6A9ADE09-3466-49FC-A424-D612C4C0C6B7}" srcOrd="1" destOrd="0" presId="urn:microsoft.com/office/officeart/2005/8/layout/vProcess5"/>
    <dgm:cxn modelId="{45CE6B91-E0B0-44EB-A041-BB4FE49C60F8}" type="presOf" srcId="{B75A0BD5-2C2B-43AD-A9D8-BD038F7C1EE2}" destId="{2EE80BD1-0BC2-4E5A-B508-E3B4F8643749}" srcOrd="0" destOrd="0" presId="urn:microsoft.com/office/officeart/2005/8/layout/vProcess5"/>
    <dgm:cxn modelId="{5DC761B6-B2FD-40F9-BE62-876EE81E1E96}" srcId="{1B7946B0-3750-4099-A354-0A1EDBB8150D}" destId="{67D3FDA5-6E4B-40BF-8EE2-4BACC2680FDE}" srcOrd="1" destOrd="0" parTransId="{EFEEDBE4-2666-47C9-B76B-4607D57B69C8}" sibTransId="{B75A0BD5-2C2B-43AD-A9D8-BD038F7C1EE2}"/>
    <dgm:cxn modelId="{7BB6D6BC-A9F3-4EA5-AA21-5EB5D18AF195}" type="presOf" srcId="{9111EEFE-0F2A-4DB9-B683-579D6B6397DD}" destId="{16FD2EFA-FB70-499E-ADF2-D4408AAFCCA5}" srcOrd="0" destOrd="0" presId="urn:microsoft.com/office/officeart/2005/8/layout/vProcess5"/>
    <dgm:cxn modelId="{1AE948BF-B5F8-49CB-983A-DE88A2F75863}" type="presOf" srcId="{F4C73C80-AF2C-4D4D-93B8-7F8BADF76271}" destId="{ABACE604-2CCD-4910-9EB5-1521D1BD65C9}" srcOrd="0" destOrd="0" presId="urn:microsoft.com/office/officeart/2005/8/layout/vProcess5"/>
    <dgm:cxn modelId="{797B1CCA-57ED-4740-A7BA-D53AAEF2A2D6}" type="presOf" srcId="{B02E6A76-4B89-4F3C-BB0E-518E056228BD}" destId="{FE500EAA-D7BE-4132-B0C4-15E3C6673395}" srcOrd="0" destOrd="0" presId="urn:microsoft.com/office/officeart/2005/8/layout/vProcess5"/>
    <dgm:cxn modelId="{EA6321DD-CC41-48DB-BB6E-57DA18BCE1C7}" srcId="{1B7946B0-3750-4099-A354-0A1EDBB8150D}" destId="{B02E6A76-4B89-4F3C-BB0E-518E056228BD}" srcOrd="0" destOrd="0" parTransId="{6992E22C-317A-4345-9C08-14AD15834C2C}" sibTransId="{9111EEFE-0F2A-4DB9-B683-579D6B6397DD}"/>
    <dgm:cxn modelId="{85BF50E9-76C6-4A1A-9546-C864131B154D}" type="presOf" srcId="{1B7946B0-3750-4099-A354-0A1EDBB8150D}" destId="{134D7F33-0EA5-43C2-93B4-4098D4876B8D}" srcOrd="0" destOrd="0" presId="urn:microsoft.com/office/officeart/2005/8/layout/vProcess5"/>
    <dgm:cxn modelId="{9A3B31F0-58B0-456A-A9BC-4C378608E0D1}" type="presOf" srcId="{99D96500-680D-432D-9391-122CF748B908}" destId="{70F35035-216A-466D-B9F0-6F54108398E0}" srcOrd="0" destOrd="0" presId="urn:microsoft.com/office/officeart/2005/8/layout/vProcess5"/>
    <dgm:cxn modelId="{D2E3B5AA-BD39-44A6-8AFC-39FC4C8E67C8}" type="presParOf" srcId="{134D7F33-0EA5-43C2-93B4-4098D4876B8D}" destId="{1C6BD635-7182-4A98-8453-230C7FE4CF04}" srcOrd="0" destOrd="0" presId="urn:microsoft.com/office/officeart/2005/8/layout/vProcess5"/>
    <dgm:cxn modelId="{A1EA3461-B97D-47A5-81EA-278AE242FA3B}" type="presParOf" srcId="{134D7F33-0EA5-43C2-93B4-4098D4876B8D}" destId="{FE500EAA-D7BE-4132-B0C4-15E3C6673395}" srcOrd="1" destOrd="0" presId="urn:microsoft.com/office/officeart/2005/8/layout/vProcess5"/>
    <dgm:cxn modelId="{10BFE932-9A2F-4A9D-9442-2F0571784EAC}" type="presParOf" srcId="{134D7F33-0EA5-43C2-93B4-4098D4876B8D}" destId="{86839360-7406-47CE-9B51-E5C98E91114F}" srcOrd="2" destOrd="0" presId="urn:microsoft.com/office/officeart/2005/8/layout/vProcess5"/>
    <dgm:cxn modelId="{973E617A-864F-4F75-910D-A576A2A91E1D}" type="presParOf" srcId="{134D7F33-0EA5-43C2-93B4-4098D4876B8D}" destId="{ABACE604-2CCD-4910-9EB5-1521D1BD65C9}" srcOrd="3" destOrd="0" presId="urn:microsoft.com/office/officeart/2005/8/layout/vProcess5"/>
    <dgm:cxn modelId="{62FD643B-D97B-4870-8E29-EF10CB68BDAF}" type="presParOf" srcId="{134D7F33-0EA5-43C2-93B4-4098D4876B8D}" destId="{C9E98B35-92F7-4961-B9C8-6C767E5D649C}" srcOrd="4" destOrd="0" presId="urn:microsoft.com/office/officeart/2005/8/layout/vProcess5"/>
    <dgm:cxn modelId="{D7956651-6A0F-4BC9-AC99-9FB944ECDB11}" type="presParOf" srcId="{134D7F33-0EA5-43C2-93B4-4098D4876B8D}" destId="{16FD2EFA-FB70-499E-ADF2-D4408AAFCCA5}" srcOrd="5" destOrd="0" presId="urn:microsoft.com/office/officeart/2005/8/layout/vProcess5"/>
    <dgm:cxn modelId="{DA5671AA-C9D8-4D4C-9394-1F5AE9B70C9A}" type="presParOf" srcId="{134D7F33-0EA5-43C2-93B4-4098D4876B8D}" destId="{2EE80BD1-0BC2-4E5A-B508-E3B4F8643749}" srcOrd="6" destOrd="0" presId="urn:microsoft.com/office/officeart/2005/8/layout/vProcess5"/>
    <dgm:cxn modelId="{224E04F3-6245-4E6C-8488-3650472C4B45}" type="presParOf" srcId="{134D7F33-0EA5-43C2-93B4-4098D4876B8D}" destId="{70F35035-216A-466D-B9F0-6F54108398E0}" srcOrd="7" destOrd="0" presId="urn:microsoft.com/office/officeart/2005/8/layout/vProcess5"/>
    <dgm:cxn modelId="{935ABC46-93FA-44E0-8F31-A7385E486953}" type="presParOf" srcId="{134D7F33-0EA5-43C2-93B4-4098D4876B8D}" destId="{ECC27AD6-151F-4772-BB7E-9200A70011E6}" srcOrd="8" destOrd="0" presId="urn:microsoft.com/office/officeart/2005/8/layout/vProcess5"/>
    <dgm:cxn modelId="{B3098BB0-751A-4918-B71D-A86719160EE6}" type="presParOf" srcId="{134D7F33-0EA5-43C2-93B4-4098D4876B8D}" destId="{6A9ADE09-3466-49FC-A424-D612C4C0C6B7}" srcOrd="9" destOrd="0" presId="urn:microsoft.com/office/officeart/2005/8/layout/vProcess5"/>
    <dgm:cxn modelId="{E73B55B4-42C4-409B-8327-9F3529F171D6}" type="presParOf" srcId="{134D7F33-0EA5-43C2-93B4-4098D4876B8D}" destId="{330ACEF0-2458-44EF-BC65-F0D397839A18}" srcOrd="10" destOrd="0" presId="urn:microsoft.com/office/officeart/2005/8/layout/vProcess5"/>
    <dgm:cxn modelId="{C88BF137-8999-4760-9C84-9E8B5F1960A6}" type="presParOf" srcId="{134D7F33-0EA5-43C2-93B4-4098D4876B8D}" destId="{22A059D0-49BA-40E4-BFD0-8B51B8F2A4D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CA8A9-3930-4741-9D4B-B6577DA3621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32806BF-4080-4902-B30F-5B5AE18D9B99}">
      <dgm:prSet phldrT="[Text]" custT="1"/>
      <dgm:spPr/>
      <dgm:t>
        <a:bodyPr/>
        <a:lstStyle/>
        <a:p>
          <a:pPr rtl="0"/>
          <a:endParaRPr lang="en-US" sz="1800" strike="noStrike">
            <a:solidFill>
              <a:schemeClr val="tx1"/>
            </a:solidFill>
            <a:latin typeface="Arial"/>
            <a:cs typeface="Arial"/>
          </a:endParaRPr>
        </a:p>
        <a:p>
          <a:pPr rtl="0"/>
          <a:r>
            <a:rPr lang="en-US" sz="1800"/>
            <a:t>Mary reports in increase in income in December 2021. The agency processes this change and determines that Mary is no longer eligible for Medicaid in any category.</a:t>
          </a:r>
          <a:r>
            <a:rPr lang="en-US" sz="1800">
              <a:latin typeface="Calibri Light" panose="020F0302020204030204"/>
            </a:rPr>
            <a:t> </a:t>
          </a:r>
          <a:endParaRPr lang="en-US" sz="1800"/>
        </a:p>
        <a:p>
          <a:pPr rtl="0"/>
          <a:r>
            <a:rPr lang="en-US" sz="1800"/>
            <a:t>The agency sends the Ineligible Decision notice which states  Mary is 1) no longer eligible and the reason, 2) will retain coverage until end of  PHE, and 3) that she should still report changes.</a:t>
          </a:r>
          <a:r>
            <a:rPr lang="en-US" sz="1300">
              <a:latin typeface="Calibri Light" panose="020F0302020204030204"/>
            </a:rPr>
            <a:t>  </a:t>
          </a:r>
          <a:endParaRPr lang="en-US" sz="1300"/>
        </a:p>
        <a:p>
          <a:pPr rtl="0"/>
          <a:r>
            <a:rPr lang="en-US" sz="1300">
              <a:latin typeface="Calibri Light" panose="020F0302020204030204"/>
            </a:rPr>
            <a:t> </a:t>
          </a:r>
          <a:endParaRPr lang="en-US" sz="1300"/>
        </a:p>
      </dgm:t>
    </dgm:pt>
    <dgm:pt modelId="{53A2F818-FEDA-4861-A61A-D9F2FF7C20D7}" type="parTrans" cxnId="{A657ACD7-E305-4111-8D61-04B28A57E539}">
      <dgm:prSet/>
      <dgm:spPr/>
      <dgm:t>
        <a:bodyPr/>
        <a:lstStyle/>
        <a:p>
          <a:endParaRPr lang="en-US"/>
        </a:p>
      </dgm:t>
    </dgm:pt>
    <dgm:pt modelId="{0A32B340-BEDA-48C4-8350-C2F02942CE68}" type="sibTrans" cxnId="{A657ACD7-E305-4111-8D61-04B28A57E539}">
      <dgm:prSet/>
      <dgm:spPr/>
      <dgm:t>
        <a:bodyPr/>
        <a:lstStyle/>
        <a:p>
          <a:endParaRPr lang="en-US"/>
        </a:p>
      </dgm:t>
    </dgm:pt>
    <dgm:pt modelId="{E85ED027-36F0-4748-9714-4876121D9851}">
      <dgm:prSet phldrT="[Text]"/>
      <dgm:spPr/>
      <dgm:t>
        <a:bodyPr/>
        <a:lstStyle/>
        <a:p>
          <a:pPr rtl="0"/>
          <a:r>
            <a:rPr lang="en-US"/>
            <a:t>February 2022: PHE Ends.</a:t>
          </a:r>
          <a:r>
            <a:rPr lang="en-US">
              <a:latin typeface="Calibri Light" panose="020F0302020204030204"/>
            </a:rPr>
            <a:t> </a:t>
          </a:r>
          <a:endParaRPr lang="en-US"/>
        </a:p>
      </dgm:t>
    </dgm:pt>
    <dgm:pt modelId="{4B867AA6-2428-421C-A17F-FF8F4B5F1CC1}" type="parTrans" cxnId="{F2C541B8-12DD-45D0-ABFF-D41EB98B2772}">
      <dgm:prSet/>
      <dgm:spPr/>
      <dgm:t>
        <a:bodyPr/>
        <a:lstStyle/>
        <a:p>
          <a:endParaRPr lang="en-US"/>
        </a:p>
      </dgm:t>
    </dgm:pt>
    <dgm:pt modelId="{49626A7D-FB23-4181-B071-91344613C4BC}" type="sibTrans" cxnId="{F2C541B8-12DD-45D0-ABFF-D41EB98B2772}">
      <dgm:prSet/>
      <dgm:spPr/>
      <dgm:t>
        <a:bodyPr/>
        <a:lstStyle/>
        <a:p>
          <a:endParaRPr lang="en-US"/>
        </a:p>
      </dgm:t>
    </dgm:pt>
    <dgm:pt modelId="{0D226199-85B8-4B5E-926A-B3210FCCB92C}">
      <dgm:prSet phldrT="[Text]"/>
      <dgm:spPr/>
      <dgm:t>
        <a:bodyPr/>
        <a:lstStyle/>
        <a:p>
          <a:r>
            <a:rPr lang="en-US"/>
            <a:t>April  2022:</a:t>
          </a:r>
        </a:p>
        <a:p>
          <a:pPr rtl="0"/>
          <a:r>
            <a:rPr lang="en-US"/>
            <a:t>Mary has not reported any additional changes. The agency will terminate her coverage by the end of April 2022.  The agency  sends the required</a:t>
          </a:r>
          <a:r>
            <a:rPr lang="en-US">
              <a:latin typeface="Calibri Light" panose="020F0302020204030204"/>
            </a:rPr>
            <a:t> 15 day of </a:t>
          </a:r>
          <a:r>
            <a:rPr lang="en-US"/>
            <a:t>advanced action notice with  fair hearing rights and terminates coverage.</a:t>
          </a:r>
          <a:r>
            <a:rPr lang="en-US">
              <a:latin typeface="Calibri Light" panose="020F0302020204030204"/>
            </a:rPr>
            <a:t> </a:t>
          </a:r>
          <a:endParaRPr lang="en-US"/>
        </a:p>
      </dgm:t>
    </dgm:pt>
    <dgm:pt modelId="{2949A138-E89A-474A-BDAE-4AA8B8069B91}" type="parTrans" cxnId="{A58373BD-7B63-4922-A9DE-FEF23ACA119B}">
      <dgm:prSet/>
      <dgm:spPr/>
      <dgm:t>
        <a:bodyPr/>
        <a:lstStyle/>
        <a:p>
          <a:endParaRPr lang="en-US"/>
        </a:p>
      </dgm:t>
    </dgm:pt>
    <dgm:pt modelId="{438376C0-706F-4483-8A94-6250939E2830}" type="sibTrans" cxnId="{A58373BD-7B63-4922-A9DE-FEF23ACA119B}">
      <dgm:prSet/>
      <dgm:spPr/>
      <dgm:t>
        <a:bodyPr/>
        <a:lstStyle/>
        <a:p>
          <a:endParaRPr lang="en-US"/>
        </a:p>
      </dgm:t>
    </dgm:pt>
    <dgm:pt modelId="{9A019C46-E2E5-407B-9648-DFEF1F277C5B}" type="pres">
      <dgm:prSet presAssocID="{476CA8A9-3930-4741-9D4B-B6577DA36217}" presName="outerComposite" presStyleCnt="0">
        <dgm:presLayoutVars>
          <dgm:chMax val="5"/>
          <dgm:dir/>
          <dgm:resizeHandles val="exact"/>
        </dgm:presLayoutVars>
      </dgm:prSet>
      <dgm:spPr/>
    </dgm:pt>
    <dgm:pt modelId="{1082A8AD-EAC1-44C9-B0DA-AA7445334EFA}" type="pres">
      <dgm:prSet presAssocID="{476CA8A9-3930-4741-9D4B-B6577DA36217}" presName="dummyMaxCanvas" presStyleCnt="0">
        <dgm:presLayoutVars/>
      </dgm:prSet>
      <dgm:spPr/>
    </dgm:pt>
    <dgm:pt modelId="{72ED15C2-E9A1-4A77-BF74-D7DEB7BFC312}" type="pres">
      <dgm:prSet presAssocID="{476CA8A9-3930-4741-9D4B-B6577DA36217}" presName="ThreeNodes_1" presStyleLbl="node1" presStyleIdx="0" presStyleCnt="3" custScaleX="107118" custScaleY="148108" custLinFactNeighborX="1425" custLinFactNeighborY="19549">
        <dgm:presLayoutVars>
          <dgm:bulletEnabled val="1"/>
        </dgm:presLayoutVars>
      </dgm:prSet>
      <dgm:spPr/>
    </dgm:pt>
    <dgm:pt modelId="{926E4D1D-6C06-455A-B438-6ACE465CAB89}" type="pres">
      <dgm:prSet presAssocID="{476CA8A9-3930-4741-9D4B-B6577DA36217}" presName="ThreeNodes_2" presStyleLbl="node1" presStyleIdx="1" presStyleCnt="3" custScaleY="38663" custLinFactNeighborX="-1164" custLinFactNeighborY="7043">
        <dgm:presLayoutVars>
          <dgm:bulletEnabled val="1"/>
        </dgm:presLayoutVars>
      </dgm:prSet>
      <dgm:spPr/>
    </dgm:pt>
    <dgm:pt modelId="{468B88B3-5D62-459C-BDCC-72ED6BCC7342}" type="pres">
      <dgm:prSet presAssocID="{476CA8A9-3930-4741-9D4B-B6577DA36217}" presName="ThreeNodes_3" presStyleLbl="node1" presStyleIdx="2" presStyleCnt="3" custLinFactNeighborX="-4530" custLinFactNeighborY="-19860">
        <dgm:presLayoutVars>
          <dgm:bulletEnabled val="1"/>
        </dgm:presLayoutVars>
      </dgm:prSet>
      <dgm:spPr/>
    </dgm:pt>
    <dgm:pt modelId="{24CFF21C-9737-4F49-85BD-1AA9A77196F5}" type="pres">
      <dgm:prSet presAssocID="{476CA8A9-3930-4741-9D4B-B6577DA36217}" presName="ThreeConn_1-2" presStyleLbl="fgAccFollowNode1" presStyleIdx="0" presStyleCnt="2" custLinFactNeighborX="-10606" custLinFactNeighborY="43056">
        <dgm:presLayoutVars>
          <dgm:bulletEnabled val="1"/>
        </dgm:presLayoutVars>
      </dgm:prSet>
      <dgm:spPr/>
    </dgm:pt>
    <dgm:pt modelId="{1629A9A9-CA49-4D74-B5E7-64A1EDA69B97}" type="pres">
      <dgm:prSet presAssocID="{476CA8A9-3930-4741-9D4B-B6577DA36217}" presName="ThreeConn_2-3" presStyleLbl="fgAccFollowNode1" presStyleIdx="1" presStyleCnt="2" custLinFactNeighborX="-9999" custLinFactNeighborY="-14443">
        <dgm:presLayoutVars>
          <dgm:bulletEnabled val="1"/>
        </dgm:presLayoutVars>
      </dgm:prSet>
      <dgm:spPr/>
    </dgm:pt>
    <dgm:pt modelId="{23F3D607-C3DF-451A-96A5-1F2DCC351F91}" type="pres">
      <dgm:prSet presAssocID="{476CA8A9-3930-4741-9D4B-B6577DA36217}" presName="ThreeNodes_1_text" presStyleLbl="node1" presStyleIdx="2" presStyleCnt="3">
        <dgm:presLayoutVars>
          <dgm:bulletEnabled val="1"/>
        </dgm:presLayoutVars>
      </dgm:prSet>
      <dgm:spPr/>
    </dgm:pt>
    <dgm:pt modelId="{F1D4E30C-9F38-4798-987D-9DFA5820C060}" type="pres">
      <dgm:prSet presAssocID="{476CA8A9-3930-4741-9D4B-B6577DA36217}" presName="ThreeNodes_2_text" presStyleLbl="node1" presStyleIdx="2" presStyleCnt="3">
        <dgm:presLayoutVars>
          <dgm:bulletEnabled val="1"/>
        </dgm:presLayoutVars>
      </dgm:prSet>
      <dgm:spPr/>
    </dgm:pt>
    <dgm:pt modelId="{6641769B-680A-4A14-81CB-1DD67EC8EF6C}" type="pres">
      <dgm:prSet presAssocID="{476CA8A9-3930-4741-9D4B-B6577DA36217}" presName="ThreeNodes_3_text" presStyleLbl="node1" presStyleIdx="2" presStyleCnt="3">
        <dgm:presLayoutVars>
          <dgm:bulletEnabled val="1"/>
        </dgm:presLayoutVars>
      </dgm:prSet>
      <dgm:spPr/>
    </dgm:pt>
  </dgm:ptLst>
  <dgm:cxnLst>
    <dgm:cxn modelId="{6F54F818-555C-4188-B443-D1F014FCB037}" type="presOf" srcId="{E85ED027-36F0-4748-9714-4876121D9851}" destId="{F1D4E30C-9F38-4798-987D-9DFA5820C060}" srcOrd="1" destOrd="0" presId="urn:microsoft.com/office/officeart/2005/8/layout/vProcess5"/>
    <dgm:cxn modelId="{F1F39BB0-AD9F-4B55-8A6A-3BFC2E49E0A8}" type="presOf" srcId="{476CA8A9-3930-4741-9D4B-B6577DA36217}" destId="{9A019C46-E2E5-407B-9648-DFEF1F277C5B}" srcOrd="0" destOrd="0" presId="urn:microsoft.com/office/officeart/2005/8/layout/vProcess5"/>
    <dgm:cxn modelId="{DAF7F0B6-FB16-41E0-9CDD-2C06DE8B11A9}" type="presOf" srcId="{832806BF-4080-4902-B30F-5B5AE18D9B99}" destId="{23F3D607-C3DF-451A-96A5-1F2DCC351F91}" srcOrd="1" destOrd="0" presId="urn:microsoft.com/office/officeart/2005/8/layout/vProcess5"/>
    <dgm:cxn modelId="{F2C541B8-12DD-45D0-ABFF-D41EB98B2772}" srcId="{476CA8A9-3930-4741-9D4B-B6577DA36217}" destId="{E85ED027-36F0-4748-9714-4876121D9851}" srcOrd="1" destOrd="0" parTransId="{4B867AA6-2428-421C-A17F-FF8F4B5F1CC1}" sibTransId="{49626A7D-FB23-4181-B071-91344613C4BC}"/>
    <dgm:cxn modelId="{A58373BD-7B63-4922-A9DE-FEF23ACA119B}" srcId="{476CA8A9-3930-4741-9D4B-B6577DA36217}" destId="{0D226199-85B8-4B5E-926A-B3210FCCB92C}" srcOrd="2" destOrd="0" parTransId="{2949A138-E89A-474A-BDAE-4AA8B8069B91}" sibTransId="{438376C0-706F-4483-8A94-6250939E2830}"/>
    <dgm:cxn modelId="{896885C3-A8FA-47CB-A3D3-B096A5C8BAED}" type="presOf" srcId="{832806BF-4080-4902-B30F-5B5AE18D9B99}" destId="{72ED15C2-E9A1-4A77-BF74-D7DEB7BFC312}" srcOrd="0" destOrd="0" presId="urn:microsoft.com/office/officeart/2005/8/layout/vProcess5"/>
    <dgm:cxn modelId="{72B1B2CB-FF58-45A4-8463-CC4245899A02}" type="presOf" srcId="{0D226199-85B8-4B5E-926A-B3210FCCB92C}" destId="{6641769B-680A-4A14-81CB-1DD67EC8EF6C}" srcOrd="1" destOrd="0" presId="urn:microsoft.com/office/officeart/2005/8/layout/vProcess5"/>
    <dgm:cxn modelId="{F4E904D5-B8AE-4175-A6BE-082CF930F76F}" type="presOf" srcId="{E85ED027-36F0-4748-9714-4876121D9851}" destId="{926E4D1D-6C06-455A-B438-6ACE465CAB89}" srcOrd="0" destOrd="0" presId="urn:microsoft.com/office/officeart/2005/8/layout/vProcess5"/>
    <dgm:cxn modelId="{A657ACD7-E305-4111-8D61-04B28A57E539}" srcId="{476CA8A9-3930-4741-9D4B-B6577DA36217}" destId="{832806BF-4080-4902-B30F-5B5AE18D9B99}" srcOrd="0" destOrd="0" parTransId="{53A2F818-FEDA-4861-A61A-D9F2FF7C20D7}" sibTransId="{0A32B340-BEDA-48C4-8350-C2F02942CE68}"/>
    <dgm:cxn modelId="{C423DADF-2B7C-4617-A022-D4EC7422E486}" type="presOf" srcId="{49626A7D-FB23-4181-B071-91344613C4BC}" destId="{1629A9A9-CA49-4D74-B5E7-64A1EDA69B97}" srcOrd="0" destOrd="0" presId="urn:microsoft.com/office/officeart/2005/8/layout/vProcess5"/>
    <dgm:cxn modelId="{644BFBEB-AAD3-42A3-828F-02F3D99DF936}" type="presOf" srcId="{0D226199-85B8-4B5E-926A-B3210FCCB92C}" destId="{468B88B3-5D62-459C-BDCC-72ED6BCC7342}" srcOrd="0" destOrd="0" presId="urn:microsoft.com/office/officeart/2005/8/layout/vProcess5"/>
    <dgm:cxn modelId="{634C27F9-1B9A-470C-BFB0-3C954C9CB496}" type="presOf" srcId="{0A32B340-BEDA-48C4-8350-C2F02942CE68}" destId="{24CFF21C-9737-4F49-85BD-1AA9A77196F5}" srcOrd="0" destOrd="0" presId="urn:microsoft.com/office/officeart/2005/8/layout/vProcess5"/>
    <dgm:cxn modelId="{F37BA568-1089-4CD6-ABE2-225C0EAC780C}" type="presParOf" srcId="{9A019C46-E2E5-407B-9648-DFEF1F277C5B}" destId="{1082A8AD-EAC1-44C9-B0DA-AA7445334EFA}" srcOrd="0" destOrd="0" presId="urn:microsoft.com/office/officeart/2005/8/layout/vProcess5"/>
    <dgm:cxn modelId="{4ADB3079-405E-48D2-8F02-B77F6B39CB59}" type="presParOf" srcId="{9A019C46-E2E5-407B-9648-DFEF1F277C5B}" destId="{72ED15C2-E9A1-4A77-BF74-D7DEB7BFC312}" srcOrd="1" destOrd="0" presId="urn:microsoft.com/office/officeart/2005/8/layout/vProcess5"/>
    <dgm:cxn modelId="{D8030798-CADD-48D6-B499-D0681A4C697B}" type="presParOf" srcId="{9A019C46-E2E5-407B-9648-DFEF1F277C5B}" destId="{926E4D1D-6C06-455A-B438-6ACE465CAB89}" srcOrd="2" destOrd="0" presId="urn:microsoft.com/office/officeart/2005/8/layout/vProcess5"/>
    <dgm:cxn modelId="{3FA81512-9C50-4B75-8B08-43729D015262}" type="presParOf" srcId="{9A019C46-E2E5-407B-9648-DFEF1F277C5B}" destId="{468B88B3-5D62-459C-BDCC-72ED6BCC7342}" srcOrd="3" destOrd="0" presId="urn:microsoft.com/office/officeart/2005/8/layout/vProcess5"/>
    <dgm:cxn modelId="{A9CF4BAE-F0FC-4FA8-B1C9-3AEFDE873D5D}" type="presParOf" srcId="{9A019C46-E2E5-407B-9648-DFEF1F277C5B}" destId="{24CFF21C-9737-4F49-85BD-1AA9A77196F5}" srcOrd="4" destOrd="0" presId="urn:microsoft.com/office/officeart/2005/8/layout/vProcess5"/>
    <dgm:cxn modelId="{D19D13FC-00EF-4727-9706-3DB43B92D039}" type="presParOf" srcId="{9A019C46-E2E5-407B-9648-DFEF1F277C5B}" destId="{1629A9A9-CA49-4D74-B5E7-64A1EDA69B97}" srcOrd="5" destOrd="0" presId="urn:microsoft.com/office/officeart/2005/8/layout/vProcess5"/>
    <dgm:cxn modelId="{B048FF78-F101-4B29-8CFB-8E3139F056E8}" type="presParOf" srcId="{9A019C46-E2E5-407B-9648-DFEF1F277C5B}" destId="{23F3D607-C3DF-451A-96A5-1F2DCC351F91}" srcOrd="6" destOrd="0" presId="urn:microsoft.com/office/officeart/2005/8/layout/vProcess5"/>
    <dgm:cxn modelId="{3C72DEFE-28EE-4BFA-95C7-6EE0D86DF594}" type="presParOf" srcId="{9A019C46-E2E5-407B-9648-DFEF1F277C5B}" destId="{F1D4E30C-9F38-4798-987D-9DFA5820C060}" srcOrd="7" destOrd="0" presId="urn:microsoft.com/office/officeart/2005/8/layout/vProcess5"/>
    <dgm:cxn modelId="{F67581D9-C43F-450D-AE89-FC10076A4E2E}" type="presParOf" srcId="{9A019C46-E2E5-407B-9648-DFEF1F277C5B}" destId="{6641769B-680A-4A14-81CB-1DD67EC8EF6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CA8A9-3930-4741-9D4B-B6577DA3621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32806BF-4080-4902-B30F-5B5AE18D9B99}">
      <dgm:prSet phldrT="[Text]" custT="1"/>
      <dgm:spPr/>
      <dgm:t>
        <a:bodyPr/>
        <a:lstStyle/>
        <a:p>
          <a:endParaRPr lang="en-US" sz="1800">
            <a:solidFill>
              <a:schemeClr val="tx1"/>
            </a:solidFill>
          </a:endParaRPr>
        </a:p>
        <a:p>
          <a:r>
            <a:rPr lang="en-US" sz="1800"/>
            <a:t>Tom reports in increase in income in January 2021. DC processes this change and determines that Tom is no longer eligible for Medicaid in any category. </a:t>
          </a:r>
        </a:p>
        <a:p>
          <a:r>
            <a:rPr lang="en-US" sz="1800"/>
            <a:t>DC sends a notice that Tom is 1) no longer eligible and the reason, 2) will retain coverage until after the PHE ends, and 3) that he should still report changes.  </a:t>
          </a:r>
          <a:endParaRPr lang="en-US" sz="1300"/>
        </a:p>
        <a:p>
          <a:pPr rtl="0"/>
          <a:r>
            <a:rPr lang="en-US" sz="1300">
              <a:latin typeface="Arial"/>
            </a:rPr>
            <a:t> </a:t>
          </a:r>
          <a:endParaRPr lang="en-US" sz="1300"/>
        </a:p>
      </dgm:t>
    </dgm:pt>
    <dgm:pt modelId="{53A2F818-FEDA-4861-A61A-D9F2FF7C20D7}" type="parTrans" cxnId="{A657ACD7-E305-4111-8D61-04B28A57E539}">
      <dgm:prSet/>
      <dgm:spPr/>
      <dgm:t>
        <a:bodyPr/>
        <a:lstStyle/>
        <a:p>
          <a:endParaRPr lang="en-US"/>
        </a:p>
      </dgm:t>
    </dgm:pt>
    <dgm:pt modelId="{0A32B340-BEDA-48C4-8350-C2F02942CE68}" type="sibTrans" cxnId="{A657ACD7-E305-4111-8D61-04B28A57E539}">
      <dgm:prSet/>
      <dgm:spPr/>
      <dgm:t>
        <a:bodyPr/>
        <a:lstStyle/>
        <a:p>
          <a:endParaRPr lang="en-US"/>
        </a:p>
      </dgm:t>
    </dgm:pt>
    <dgm:pt modelId="{E85ED027-36F0-4748-9714-4876121D9851}">
      <dgm:prSet phldrT="[Text]"/>
      <dgm:spPr/>
      <dgm:t>
        <a:bodyPr/>
        <a:lstStyle/>
        <a:p>
          <a:r>
            <a:rPr lang="en-US"/>
            <a:t>August 2021: PHE Ends. </a:t>
          </a:r>
        </a:p>
      </dgm:t>
    </dgm:pt>
    <dgm:pt modelId="{4B867AA6-2428-421C-A17F-FF8F4B5F1CC1}" type="parTrans" cxnId="{F2C541B8-12DD-45D0-ABFF-D41EB98B2772}">
      <dgm:prSet/>
      <dgm:spPr/>
      <dgm:t>
        <a:bodyPr/>
        <a:lstStyle/>
        <a:p>
          <a:endParaRPr lang="en-US"/>
        </a:p>
      </dgm:t>
    </dgm:pt>
    <dgm:pt modelId="{49626A7D-FB23-4181-B071-91344613C4BC}" type="sibTrans" cxnId="{F2C541B8-12DD-45D0-ABFF-D41EB98B2772}">
      <dgm:prSet/>
      <dgm:spPr/>
      <dgm:t>
        <a:bodyPr/>
        <a:lstStyle/>
        <a:p>
          <a:endParaRPr lang="en-US"/>
        </a:p>
      </dgm:t>
    </dgm:pt>
    <dgm:pt modelId="{0D226199-85B8-4B5E-926A-B3210FCCB92C}">
      <dgm:prSet phldrT="[Text]"/>
      <dgm:spPr/>
      <dgm:t>
        <a:bodyPr/>
        <a:lstStyle/>
        <a:p>
          <a:r>
            <a:rPr lang="en-US"/>
            <a:t>September 2021:</a:t>
          </a:r>
        </a:p>
        <a:p>
          <a:pPr rtl="0"/>
          <a:r>
            <a:rPr lang="en-US"/>
            <a:t>The agency review cases that are more than six month, no action may be taken on case. The agency must issue a new Request for Information (</a:t>
          </a:r>
          <a:r>
            <a:rPr lang="en-US">
              <a:latin typeface="Arial"/>
            </a:rPr>
            <a:t>RFI</a:t>
          </a:r>
          <a:r>
            <a:rPr lang="en-US"/>
            <a:t>) notice for Tom to provide current income information.</a:t>
          </a:r>
          <a:r>
            <a:rPr lang="en-US">
              <a:latin typeface="Arial"/>
            </a:rPr>
            <a:t> </a:t>
          </a:r>
          <a:endParaRPr lang="en-US"/>
        </a:p>
      </dgm:t>
    </dgm:pt>
    <dgm:pt modelId="{2949A138-E89A-474A-BDAE-4AA8B8069B91}" type="parTrans" cxnId="{A58373BD-7B63-4922-A9DE-FEF23ACA119B}">
      <dgm:prSet/>
      <dgm:spPr/>
      <dgm:t>
        <a:bodyPr/>
        <a:lstStyle/>
        <a:p>
          <a:endParaRPr lang="en-US"/>
        </a:p>
      </dgm:t>
    </dgm:pt>
    <dgm:pt modelId="{438376C0-706F-4483-8A94-6250939E2830}" type="sibTrans" cxnId="{A58373BD-7B63-4922-A9DE-FEF23ACA119B}">
      <dgm:prSet/>
      <dgm:spPr/>
      <dgm:t>
        <a:bodyPr/>
        <a:lstStyle/>
        <a:p>
          <a:endParaRPr lang="en-US"/>
        </a:p>
      </dgm:t>
    </dgm:pt>
    <dgm:pt modelId="{9A019C46-E2E5-407B-9648-DFEF1F277C5B}" type="pres">
      <dgm:prSet presAssocID="{476CA8A9-3930-4741-9D4B-B6577DA36217}" presName="outerComposite" presStyleCnt="0">
        <dgm:presLayoutVars>
          <dgm:chMax val="5"/>
          <dgm:dir/>
          <dgm:resizeHandles val="exact"/>
        </dgm:presLayoutVars>
      </dgm:prSet>
      <dgm:spPr/>
    </dgm:pt>
    <dgm:pt modelId="{1082A8AD-EAC1-44C9-B0DA-AA7445334EFA}" type="pres">
      <dgm:prSet presAssocID="{476CA8A9-3930-4741-9D4B-B6577DA36217}" presName="dummyMaxCanvas" presStyleCnt="0">
        <dgm:presLayoutVars/>
      </dgm:prSet>
      <dgm:spPr/>
    </dgm:pt>
    <dgm:pt modelId="{72ED15C2-E9A1-4A77-BF74-D7DEB7BFC312}" type="pres">
      <dgm:prSet presAssocID="{476CA8A9-3930-4741-9D4B-B6577DA36217}" presName="ThreeNodes_1" presStyleLbl="node1" presStyleIdx="0" presStyleCnt="3" custScaleY="134791" custLinFactNeighborX="1425" custLinFactNeighborY="19549">
        <dgm:presLayoutVars>
          <dgm:bulletEnabled val="1"/>
        </dgm:presLayoutVars>
      </dgm:prSet>
      <dgm:spPr/>
    </dgm:pt>
    <dgm:pt modelId="{926E4D1D-6C06-455A-B438-6ACE465CAB89}" type="pres">
      <dgm:prSet presAssocID="{476CA8A9-3930-4741-9D4B-B6577DA36217}" presName="ThreeNodes_2" presStyleLbl="node1" presStyleIdx="1" presStyleCnt="3" custScaleY="38663" custLinFactNeighborX="-1164" custLinFactNeighborY="7043">
        <dgm:presLayoutVars>
          <dgm:bulletEnabled val="1"/>
        </dgm:presLayoutVars>
      </dgm:prSet>
      <dgm:spPr/>
    </dgm:pt>
    <dgm:pt modelId="{468B88B3-5D62-459C-BDCC-72ED6BCC7342}" type="pres">
      <dgm:prSet presAssocID="{476CA8A9-3930-4741-9D4B-B6577DA36217}" presName="ThreeNodes_3" presStyleLbl="node1" presStyleIdx="2" presStyleCnt="3" custLinFactNeighborX="-4530" custLinFactNeighborY="-19860">
        <dgm:presLayoutVars>
          <dgm:bulletEnabled val="1"/>
        </dgm:presLayoutVars>
      </dgm:prSet>
      <dgm:spPr/>
    </dgm:pt>
    <dgm:pt modelId="{24CFF21C-9737-4F49-85BD-1AA9A77196F5}" type="pres">
      <dgm:prSet presAssocID="{476CA8A9-3930-4741-9D4B-B6577DA36217}" presName="ThreeConn_1-2" presStyleLbl="fgAccFollowNode1" presStyleIdx="0" presStyleCnt="2" custLinFactNeighborX="-10606" custLinFactNeighborY="43056">
        <dgm:presLayoutVars>
          <dgm:bulletEnabled val="1"/>
        </dgm:presLayoutVars>
      </dgm:prSet>
      <dgm:spPr/>
    </dgm:pt>
    <dgm:pt modelId="{1629A9A9-CA49-4D74-B5E7-64A1EDA69B97}" type="pres">
      <dgm:prSet presAssocID="{476CA8A9-3930-4741-9D4B-B6577DA36217}" presName="ThreeConn_2-3" presStyleLbl="fgAccFollowNode1" presStyleIdx="1" presStyleCnt="2" custLinFactNeighborX="-9999" custLinFactNeighborY="-14443">
        <dgm:presLayoutVars>
          <dgm:bulletEnabled val="1"/>
        </dgm:presLayoutVars>
      </dgm:prSet>
      <dgm:spPr/>
    </dgm:pt>
    <dgm:pt modelId="{23F3D607-C3DF-451A-96A5-1F2DCC351F91}" type="pres">
      <dgm:prSet presAssocID="{476CA8A9-3930-4741-9D4B-B6577DA36217}" presName="ThreeNodes_1_text" presStyleLbl="node1" presStyleIdx="2" presStyleCnt="3">
        <dgm:presLayoutVars>
          <dgm:bulletEnabled val="1"/>
        </dgm:presLayoutVars>
      </dgm:prSet>
      <dgm:spPr/>
    </dgm:pt>
    <dgm:pt modelId="{F1D4E30C-9F38-4798-987D-9DFA5820C060}" type="pres">
      <dgm:prSet presAssocID="{476CA8A9-3930-4741-9D4B-B6577DA36217}" presName="ThreeNodes_2_text" presStyleLbl="node1" presStyleIdx="2" presStyleCnt="3">
        <dgm:presLayoutVars>
          <dgm:bulletEnabled val="1"/>
        </dgm:presLayoutVars>
      </dgm:prSet>
      <dgm:spPr/>
    </dgm:pt>
    <dgm:pt modelId="{6641769B-680A-4A14-81CB-1DD67EC8EF6C}" type="pres">
      <dgm:prSet presAssocID="{476CA8A9-3930-4741-9D4B-B6577DA36217}" presName="ThreeNodes_3_text" presStyleLbl="node1" presStyleIdx="2" presStyleCnt="3">
        <dgm:presLayoutVars>
          <dgm:bulletEnabled val="1"/>
        </dgm:presLayoutVars>
      </dgm:prSet>
      <dgm:spPr/>
    </dgm:pt>
  </dgm:ptLst>
  <dgm:cxnLst>
    <dgm:cxn modelId="{6F54F818-555C-4188-B443-D1F014FCB037}" type="presOf" srcId="{E85ED027-36F0-4748-9714-4876121D9851}" destId="{F1D4E30C-9F38-4798-987D-9DFA5820C060}" srcOrd="1" destOrd="0" presId="urn:microsoft.com/office/officeart/2005/8/layout/vProcess5"/>
    <dgm:cxn modelId="{F1F39BB0-AD9F-4B55-8A6A-3BFC2E49E0A8}" type="presOf" srcId="{476CA8A9-3930-4741-9D4B-B6577DA36217}" destId="{9A019C46-E2E5-407B-9648-DFEF1F277C5B}" srcOrd="0" destOrd="0" presId="urn:microsoft.com/office/officeart/2005/8/layout/vProcess5"/>
    <dgm:cxn modelId="{DAF7F0B6-FB16-41E0-9CDD-2C06DE8B11A9}" type="presOf" srcId="{832806BF-4080-4902-B30F-5B5AE18D9B99}" destId="{23F3D607-C3DF-451A-96A5-1F2DCC351F91}" srcOrd="1" destOrd="0" presId="urn:microsoft.com/office/officeart/2005/8/layout/vProcess5"/>
    <dgm:cxn modelId="{F2C541B8-12DD-45D0-ABFF-D41EB98B2772}" srcId="{476CA8A9-3930-4741-9D4B-B6577DA36217}" destId="{E85ED027-36F0-4748-9714-4876121D9851}" srcOrd="1" destOrd="0" parTransId="{4B867AA6-2428-421C-A17F-FF8F4B5F1CC1}" sibTransId="{49626A7D-FB23-4181-B071-91344613C4BC}"/>
    <dgm:cxn modelId="{A58373BD-7B63-4922-A9DE-FEF23ACA119B}" srcId="{476CA8A9-3930-4741-9D4B-B6577DA36217}" destId="{0D226199-85B8-4B5E-926A-B3210FCCB92C}" srcOrd="2" destOrd="0" parTransId="{2949A138-E89A-474A-BDAE-4AA8B8069B91}" sibTransId="{438376C0-706F-4483-8A94-6250939E2830}"/>
    <dgm:cxn modelId="{896885C3-A8FA-47CB-A3D3-B096A5C8BAED}" type="presOf" srcId="{832806BF-4080-4902-B30F-5B5AE18D9B99}" destId="{72ED15C2-E9A1-4A77-BF74-D7DEB7BFC312}" srcOrd="0" destOrd="0" presId="urn:microsoft.com/office/officeart/2005/8/layout/vProcess5"/>
    <dgm:cxn modelId="{72B1B2CB-FF58-45A4-8463-CC4245899A02}" type="presOf" srcId="{0D226199-85B8-4B5E-926A-B3210FCCB92C}" destId="{6641769B-680A-4A14-81CB-1DD67EC8EF6C}" srcOrd="1" destOrd="0" presId="urn:microsoft.com/office/officeart/2005/8/layout/vProcess5"/>
    <dgm:cxn modelId="{F4E904D5-B8AE-4175-A6BE-082CF930F76F}" type="presOf" srcId="{E85ED027-36F0-4748-9714-4876121D9851}" destId="{926E4D1D-6C06-455A-B438-6ACE465CAB89}" srcOrd="0" destOrd="0" presId="urn:microsoft.com/office/officeart/2005/8/layout/vProcess5"/>
    <dgm:cxn modelId="{A657ACD7-E305-4111-8D61-04B28A57E539}" srcId="{476CA8A9-3930-4741-9D4B-B6577DA36217}" destId="{832806BF-4080-4902-B30F-5B5AE18D9B99}" srcOrd="0" destOrd="0" parTransId="{53A2F818-FEDA-4861-A61A-D9F2FF7C20D7}" sibTransId="{0A32B340-BEDA-48C4-8350-C2F02942CE68}"/>
    <dgm:cxn modelId="{C423DADF-2B7C-4617-A022-D4EC7422E486}" type="presOf" srcId="{49626A7D-FB23-4181-B071-91344613C4BC}" destId="{1629A9A9-CA49-4D74-B5E7-64A1EDA69B97}" srcOrd="0" destOrd="0" presId="urn:microsoft.com/office/officeart/2005/8/layout/vProcess5"/>
    <dgm:cxn modelId="{644BFBEB-AAD3-42A3-828F-02F3D99DF936}" type="presOf" srcId="{0D226199-85B8-4B5E-926A-B3210FCCB92C}" destId="{468B88B3-5D62-459C-BDCC-72ED6BCC7342}" srcOrd="0" destOrd="0" presId="urn:microsoft.com/office/officeart/2005/8/layout/vProcess5"/>
    <dgm:cxn modelId="{634C27F9-1B9A-470C-BFB0-3C954C9CB496}" type="presOf" srcId="{0A32B340-BEDA-48C4-8350-C2F02942CE68}" destId="{24CFF21C-9737-4F49-85BD-1AA9A77196F5}" srcOrd="0" destOrd="0" presId="urn:microsoft.com/office/officeart/2005/8/layout/vProcess5"/>
    <dgm:cxn modelId="{F37BA568-1089-4CD6-ABE2-225C0EAC780C}" type="presParOf" srcId="{9A019C46-E2E5-407B-9648-DFEF1F277C5B}" destId="{1082A8AD-EAC1-44C9-B0DA-AA7445334EFA}" srcOrd="0" destOrd="0" presId="urn:microsoft.com/office/officeart/2005/8/layout/vProcess5"/>
    <dgm:cxn modelId="{4ADB3079-405E-48D2-8F02-B77F6B39CB59}" type="presParOf" srcId="{9A019C46-E2E5-407B-9648-DFEF1F277C5B}" destId="{72ED15C2-E9A1-4A77-BF74-D7DEB7BFC312}" srcOrd="1" destOrd="0" presId="urn:microsoft.com/office/officeart/2005/8/layout/vProcess5"/>
    <dgm:cxn modelId="{D8030798-CADD-48D6-B499-D0681A4C697B}" type="presParOf" srcId="{9A019C46-E2E5-407B-9648-DFEF1F277C5B}" destId="{926E4D1D-6C06-455A-B438-6ACE465CAB89}" srcOrd="2" destOrd="0" presId="urn:microsoft.com/office/officeart/2005/8/layout/vProcess5"/>
    <dgm:cxn modelId="{3FA81512-9C50-4B75-8B08-43729D015262}" type="presParOf" srcId="{9A019C46-E2E5-407B-9648-DFEF1F277C5B}" destId="{468B88B3-5D62-459C-BDCC-72ED6BCC7342}" srcOrd="3" destOrd="0" presId="urn:microsoft.com/office/officeart/2005/8/layout/vProcess5"/>
    <dgm:cxn modelId="{A9CF4BAE-F0FC-4FA8-B1C9-3AEFDE873D5D}" type="presParOf" srcId="{9A019C46-E2E5-407B-9648-DFEF1F277C5B}" destId="{24CFF21C-9737-4F49-85BD-1AA9A77196F5}" srcOrd="4" destOrd="0" presId="urn:microsoft.com/office/officeart/2005/8/layout/vProcess5"/>
    <dgm:cxn modelId="{D19D13FC-00EF-4727-9706-3DB43B92D039}" type="presParOf" srcId="{9A019C46-E2E5-407B-9648-DFEF1F277C5B}" destId="{1629A9A9-CA49-4D74-B5E7-64A1EDA69B97}" srcOrd="5" destOrd="0" presId="urn:microsoft.com/office/officeart/2005/8/layout/vProcess5"/>
    <dgm:cxn modelId="{B048FF78-F101-4B29-8CFB-8E3139F056E8}" type="presParOf" srcId="{9A019C46-E2E5-407B-9648-DFEF1F277C5B}" destId="{23F3D607-C3DF-451A-96A5-1F2DCC351F91}" srcOrd="6" destOrd="0" presId="urn:microsoft.com/office/officeart/2005/8/layout/vProcess5"/>
    <dgm:cxn modelId="{3C72DEFE-28EE-4BFA-95C7-6EE0D86DF594}" type="presParOf" srcId="{9A019C46-E2E5-407B-9648-DFEF1F277C5B}" destId="{F1D4E30C-9F38-4798-987D-9DFA5820C060}" srcOrd="7" destOrd="0" presId="urn:microsoft.com/office/officeart/2005/8/layout/vProcess5"/>
    <dgm:cxn modelId="{F67581D9-C43F-450D-AE89-FC10076A4E2E}" type="presParOf" srcId="{9A019C46-E2E5-407B-9648-DFEF1F277C5B}" destId="{6641769B-680A-4A14-81CB-1DD67EC8EF6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00EAA-D7BE-4132-B0C4-15E3C6673395}">
      <dsp:nvSpPr>
        <dsp:cNvPr id="0" name=""/>
        <dsp:cNvSpPr/>
      </dsp:nvSpPr>
      <dsp:spPr>
        <a:xfrm>
          <a:off x="0" y="0"/>
          <a:ext cx="7010400" cy="92202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1.</a:t>
          </a:r>
          <a:r>
            <a:rPr lang="en-US" sz="1800" strike="noStrike" kern="1200"/>
            <a:t>DCAS runs electronic data sources to determine which beneficiaries</a:t>
          </a:r>
          <a:r>
            <a:rPr lang="en-US" sz="1800" strike="noStrike" kern="1200">
              <a:latin typeface="Arial"/>
            </a:rPr>
            <a:t> qualify for</a:t>
          </a:r>
          <a:r>
            <a:rPr lang="en-US" sz="1800" strike="noStrike" kern="1200"/>
            <a:t> passive </a:t>
          </a:r>
          <a:r>
            <a:rPr lang="en-US" sz="1800" strike="noStrike" kern="1200">
              <a:latin typeface="Arial"/>
            </a:rPr>
            <a:t>renewal. </a:t>
          </a:r>
          <a:endParaRPr lang="en-US" sz="1800" kern="1200">
            <a:latin typeface="Arial"/>
          </a:endParaRPr>
        </a:p>
      </dsp:txBody>
      <dsp:txXfrm>
        <a:off x="27005" y="27005"/>
        <a:ext cx="5937557" cy="868010"/>
      </dsp:txXfrm>
    </dsp:sp>
    <dsp:sp modelId="{86839360-7406-47CE-9B51-E5C98E91114F}">
      <dsp:nvSpPr>
        <dsp:cNvPr id="0" name=""/>
        <dsp:cNvSpPr/>
      </dsp:nvSpPr>
      <dsp:spPr>
        <a:xfrm>
          <a:off x="587120" y="1089660"/>
          <a:ext cx="7010400" cy="92202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2.</a:t>
          </a:r>
          <a:r>
            <a:rPr lang="en-US" sz="1800" kern="1200">
              <a:latin typeface="Arial"/>
            </a:rPr>
            <a:t> </a:t>
          </a:r>
          <a:r>
            <a:rPr lang="en-US" sz="1800" kern="1200"/>
            <a:t>DCAS rules logics determines</a:t>
          </a:r>
          <a:r>
            <a:rPr lang="en-US" sz="1800" kern="1200">
              <a:latin typeface="Arial"/>
            </a:rPr>
            <a:t> </a:t>
          </a:r>
          <a:r>
            <a:rPr lang="en-US" sz="1800" kern="1200"/>
            <a:t>if the beneficiary remains eligible for Medicaid, Alliance or ICP</a:t>
          </a:r>
          <a:r>
            <a:rPr lang="en-US" sz="1800" kern="1200">
              <a:latin typeface="Arial"/>
            </a:rPr>
            <a:t>.</a:t>
          </a:r>
        </a:p>
      </dsp:txBody>
      <dsp:txXfrm>
        <a:off x="614125" y="1116665"/>
        <a:ext cx="5769956" cy="868010"/>
      </dsp:txXfrm>
    </dsp:sp>
    <dsp:sp modelId="{ABACE604-2CCD-4910-9EB5-1521D1BD65C9}">
      <dsp:nvSpPr>
        <dsp:cNvPr id="0" name=""/>
        <dsp:cNvSpPr/>
      </dsp:nvSpPr>
      <dsp:spPr>
        <a:xfrm>
          <a:off x="1165478" y="2179320"/>
          <a:ext cx="7010400" cy="92202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Arial"/>
            </a:rPr>
            <a:t>3</a:t>
          </a:r>
          <a:r>
            <a:rPr lang="en-US" sz="1800" kern="1200"/>
            <a:t>.</a:t>
          </a:r>
          <a:r>
            <a:rPr lang="en-US" sz="1800" kern="1200">
              <a:latin typeface="Arial"/>
            </a:rPr>
            <a:t>  DCAS renews </a:t>
          </a:r>
          <a:r>
            <a:rPr lang="en-US" sz="1800" kern="1200"/>
            <a:t>beneficiary’s Medicaid eligibility</a:t>
          </a:r>
          <a:r>
            <a:rPr lang="en-US" sz="1800" kern="1200">
              <a:latin typeface="Arial"/>
            </a:rPr>
            <a:t> for another 12-month period for Medicaid and ICP, and 6 months for Alliance. </a:t>
          </a:r>
          <a:endParaRPr lang="en-US" sz="1800" strike="sngStrike" kern="1200">
            <a:latin typeface="Arial"/>
          </a:endParaRPr>
        </a:p>
      </dsp:txBody>
      <dsp:txXfrm>
        <a:off x="1192483" y="2206325"/>
        <a:ext cx="5778719" cy="868010"/>
      </dsp:txXfrm>
    </dsp:sp>
    <dsp:sp modelId="{C9E98B35-92F7-4961-B9C8-6C767E5D649C}">
      <dsp:nvSpPr>
        <dsp:cNvPr id="0" name=""/>
        <dsp:cNvSpPr/>
      </dsp:nvSpPr>
      <dsp:spPr>
        <a:xfrm>
          <a:off x="1752599" y="3268980"/>
          <a:ext cx="7010400" cy="92202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4.</a:t>
          </a:r>
          <a:r>
            <a:rPr lang="en-US" sz="1800" kern="1200">
              <a:latin typeface="Arial"/>
            </a:rPr>
            <a:t>  Beneficiary’s health care coverage will continue. DCAS will issue</a:t>
          </a:r>
          <a:r>
            <a:rPr lang="en-US" sz="1800" kern="1200"/>
            <a:t> notice of continued coverage</a:t>
          </a:r>
          <a:r>
            <a:rPr lang="en-US" sz="1800" kern="1200">
              <a:latin typeface="Arial"/>
            </a:rPr>
            <a:t>.</a:t>
          </a:r>
          <a:endParaRPr lang="en-US" sz="1800" kern="1200"/>
        </a:p>
      </dsp:txBody>
      <dsp:txXfrm>
        <a:off x="1779604" y="3295985"/>
        <a:ext cx="5769956" cy="868010"/>
      </dsp:txXfrm>
    </dsp:sp>
    <dsp:sp modelId="{16FD2EFA-FB70-499E-ADF2-D4408AAFCCA5}">
      <dsp:nvSpPr>
        <dsp:cNvPr id="0" name=""/>
        <dsp:cNvSpPr/>
      </dsp:nvSpPr>
      <dsp:spPr>
        <a:xfrm>
          <a:off x="6411087" y="706183"/>
          <a:ext cx="599313" cy="59931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545932" y="706183"/>
        <a:ext cx="329623" cy="450983"/>
      </dsp:txXfrm>
    </dsp:sp>
    <dsp:sp modelId="{2EE80BD1-0BC2-4E5A-B508-E3B4F8643749}">
      <dsp:nvSpPr>
        <dsp:cNvPr id="0" name=""/>
        <dsp:cNvSpPr/>
      </dsp:nvSpPr>
      <dsp:spPr>
        <a:xfrm>
          <a:off x="6998208" y="1795843"/>
          <a:ext cx="599313" cy="59931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133053" y="1795843"/>
        <a:ext cx="329623" cy="450983"/>
      </dsp:txXfrm>
    </dsp:sp>
    <dsp:sp modelId="{70F35035-216A-466D-B9F0-6F54108398E0}">
      <dsp:nvSpPr>
        <dsp:cNvPr id="0" name=""/>
        <dsp:cNvSpPr/>
      </dsp:nvSpPr>
      <dsp:spPr>
        <a:xfrm>
          <a:off x="7576566" y="2885503"/>
          <a:ext cx="599313" cy="59931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711411" y="2885503"/>
        <a:ext cx="329623" cy="450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D15C2-E9A1-4A77-BF74-D7DEB7BFC312}">
      <dsp:nvSpPr>
        <dsp:cNvPr id="0" name=""/>
        <dsp:cNvSpPr/>
      </dsp:nvSpPr>
      <dsp:spPr>
        <a:xfrm>
          <a:off x="-27558" y="92092"/>
          <a:ext cx="8327251" cy="1813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endParaRPr lang="en-US" sz="1800" strike="noStrike" kern="1200">
            <a:solidFill>
              <a:schemeClr val="tx1"/>
            </a:solidFill>
            <a:latin typeface="Arial"/>
            <a:cs typeface="Arial"/>
          </a:endParaRPr>
        </a:p>
        <a:p>
          <a:pPr marL="0" lvl="0" indent="0" algn="l" defTabSz="800100" rtl="0">
            <a:lnSpc>
              <a:spcPct val="90000"/>
            </a:lnSpc>
            <a:spcBef>
              <a:spcPct val="0"/>
            </a:spcBef>
            <a:spcAft>
              <a:spcPct val="35000"/>
            </a:spcAft>
            <a:buNone/>
          </a:pPr>
          <a:r>
            <a:rPr lang="en-US" sz="1800" kern="1200"/>
            <a:t>Mary reports in increase in income in December 2021. The agency processes this change and determines that Mary is no longer eligible for Medicaid in any category.</a:t>
          </a:r>
          <a:r>
            <a:rPr lang="en-US" sz="1800" kern="1200">
              <a:latin typeface="Calibri Light" panose="020F0302020204030204"/>
            </a:rPr>
            <a:t> </a:t>
          </a:r>
          <a:endParaRPr lang="en-US" sz="1800" kern="1200"/>
        </a:p>
        <a:p>
          <a:pPr marL="0" lvl="0" indent="0" algn="l" defTabSz="800100" rtl="0">
            <a:lnSpc>
              <a:spcPct val="90000"/>
            </a:lnSpc>
            <a:spcBef>
              <a:spcPct val="0"/>
            </a:spcBef>
            <a:spcAft>
              <a:spcPct val="35000"/>
            </a:spcAft>
            <a:buNone/>
          </a:pPr>
          <a:r>
            <a:rPr lang="en-US" sz="1800" kern="1200"/>
            <a:t>The agency sends the Ineligible Decision notice which states  Mary is 1) no longer eligible and the reason, 2) will retain coverage until end of  PHE, and 3) that she should still report changes.</a:t>
          </a:r>
          <a:r>
            <a:rPr lang="en-US" sz="1300" kern="1200">
              <a:latin typeface="Calibri Light" panose="020F0302020204030204"/>
            </a:rPr>
            <a:t>  </a:t>
          </a:r>
          <a:endParaRPr lang="en-US" sz="1300" kern="1200"/>
        </a:p>
        <a:p>
          <a:pPr marL="0" lvl="0" indent="0" algn="l" defTabSz="800100" rtl="0">
            <a:lnSpc>
              <a:spcPct val="90000"/>
            </a:lnSpc>
            <a:spcBef>
              <a:spcPct val="0"/>
            </a:spcBef>
            <a:spcAft>
              <a:spcPct val="35000"/>
            </a:spcAft>
            <a:buNone/>
          </a:pPr>
          <a:r>
            <a:rPr lang="en-US" sz="1300" kern="1200">
              <a:latin typeface="Calibri Light" panose="020F0302020204030204"/>
            </a:rPr>
            <a:t> </a:t>
          </a:r>
          <a:endParaRPr lang="en-US" sz="1300" kern="1200"/>
        </a:p>
      </dsp:txBody>
      <dsp:txXfrm>
        <a:off x="25552" y="145202"/>
        <a:ext cx="6882689" cy="1707083"/>
      </dsp:txXfrm>
    </dsp:sp>
    <dsp:sp modelId="{926E4D1D-6C06-455A-B438-6ACE465CAB89}">
      <dsp:nvSpPr>
        <dsp:cNvPr id="0" name=""/>
        <dsp:cNvSpPr/>
      </dsp:nvSpPr>
      <dsp:spPr>
        <a:xfrm>
          <a:off x="733781" y="2037317"/>
          <a:ext cx="7773905" cy="473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February 2022: PHE Ends.</a:t>
          </a:r>
          <a:r>
            <a:rPr lang="en-US" sz="1400" kern="1200">
              <a:latin typeface="Calibri Light" panose="020F0302020204030204"/>
            </a:rPr>
            <a:t> </a:t>
          </a:r>
          <a:endParaRPr lang="en-US" sz="1400" kern="1200"/>
        </a:p>
      </dsp:txBody>
      <dsp:txXfrm>
        <a:off x="747645" y="2051181"/>
        <a:ext cx="6264442" cy="445627"/>
      </dsp:txXfrm>
    </dsp:sp>
    <dsp:sp modelId="{468B88B3-5D62-459C-BDCC-72ED6BCC7342}">
      <dsp:nvSpPr>
        <dsp:cNvPr id="0" name=""/>
        <dsp:cNvSpPr/>
      </dsp:nvSpPr>
      <dsp:spPr>
        <a:xfrm>
          <a:off x="1158044" y="2760826"/>
          <a:ext cx="7773905" cy="122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April  2022:</a:t>
          </a:r>
        </a:p>
        <a:p>
          <a:pPr marL="0" lvl="0" indent="0" algn="l" defTabSz="622300" rtl="0">
            <a:lnSpc>
              <a:spcPct val="90000"/>
            </a:lnSpc>
            <a:spcBef>
              <a:spcPct val="0"/>
            </a:spcBef>
            <a:spcAft>
              <a:spcPct val="35000"/>
            </a:spcAft>
            <a:buNone/>
          </a:pPr>
          <a:r>
            <a:rPr lang="en-US" sz="1400" kern="1200"/>
            <a:t>Mary has not reported any additional changes. The agency will terminate her coverage by the end of April 2022.  The agency  sends the required</a:t>
          </a:r>
          <a:r>
            <a:rPr lang="en-US" sz="1400" kern="1200">
              <a:latin typeface="Calibri Light" panose="020F0302020204030204"/>
            </a:rPr>
            <a:t> 15 day of </a:t>
          </a:r>
          <a:r>
            <a:rPr lang="en-US" sz="1400" kern="1200"/>
            <a:t>advanced action notice with  fair hearing rights and terminates coverage.</a:t>
          </a:r>
          <a:r>
            <a:rPr lang="en-US" sz="1400" kern="1200">
              <a:latin typeface="Calibri Light" panose="020F0302020204030204"/>
            </a:rPr>
            <a:t> </a:t>
          </a:r>
          <a:endParaRPr lang="en-US" sz="1400" kern="1200"/>
        </a:p>
      </dsp:txBody>
      <dsp:txXfrm>
        <a:off x="1193903" y="2796685"/>
        <a:ext cx="6220452" cy="1152593"/>
      </dsp:txXfrm>
    </dsp:sp>
    <dsp:sp modelId="{24CFF21C-9737-4F49-85BD-1AA9A77196F5}">
      <dsp:nvSpPr>
        <dsp:cNvPr id="0" name=""/>
        <dsp:cNvSpPr/>
      </dsp:nvSpPr>
      <dsp:spPr>
        <a:xfrm>
          <a:off x="7032036" y="1418324"/>
          <a:ext cx="795802" cy="7958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11091" y="1418324"/>
        <a:ext cx="437692" cy="598841"/>
      </dsp:txXfrm>
    </dsp:sp>
    <dsp:sp modelId="{1629A9A9-CA49-4D74-B5E7-64A1EDA69B97}">
      <dsp:nvSpPr>
        <dsp:cNvPr id="0" name=""/>
        <dsp:cNvSpPr/>
      </dsp:nvSpPr>
      <dsp:spPr>
        <a:xfrm>
          <a:off x="7722800" y="2380947"/>
          <a:ext cx="795802" cy="7958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01855" y="2380947"/>
        <a:ext cx="437692" cy="598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D15C2-E9A1-4A77-BF74-D7DEB7BFC312}">
      <dsp:nvSpPr>
        <dsp:cNvPr id="0" name=""/>
        <dsp:cNvSpPr/>
      </dsp:nvSpPr>
      <dsp:spPr>
        <a:xfrm>
          <a:off x="111401" y="139506"/>
          <a:ext cx="7817661" cy="1732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a:solidFill>
              <a:schemeClr val="tx1"/>
            </a:solidFill>
          </a:endParaRPr>
        </a:p>
        <a:p>
          <a:pPr marL="0" lvl="0" indent="0" algn="l" defTabSz="800100">
            <a:lnSpc>
              <a:spcPct val="90000"/>
            </a:lnSpc>
            <a:spcBef>
              <a:spcPct val="0"/>
            </a:spcBef>
            <a:spcAft>
              <a:spcPct val="35000"/>
            </a:spcAft>
            <a:buNone/>
          </a:pPr>
          <a:r>
            <a:rPr lang="en-US" sz="1800" kern="1200"/>
            <a:t>Tom reports in increase in income in January 2021. DC processes this change and determines that Tom is no longer eligible for Medicaid in any category. </a:t>
          </a:r>
        </a:p>
        <a:p>
          <a:pPr marL="0" lvl="0" indent="0" algn="l" defTabSz="800100">
            <a:lnSpc>
              <a:spcPct val="90000"/>
            </a:lnSpc>
            <a:spcBef>
              <a:spcPct val="0"/>
            </a:spcBef>
            <a:spcAft>
              <a:spcPct val="35000"/>
            </a:spcAft>
            <a:buNone/>
          </a:pPr>
          <a:r>
            <a:rPr lang="en-US" sz="1800" kern="1200"/>
            <a:t>DC sends a notice that Tom is 1) no longer eligible and the reason, 2) will retain coverage until after the PHE ends, and 3) that he should still report changes.  </a:t>
          </a:r>
          <a:endParaRPr lang="en-US" sz="1300" kern="1200"/>
        </a:p>
        <a:p>
          <a:pPr marL="0" lvl="0" indent="0" algn="l" defTabSz="800100" rtl="0">
            <a:lnSpc>
              <a:spcPct val="90000"/>
            </a:lnSpc>
            <a:spcBef>
              <a:spcPct val="0"/>
            </a:spcBef>
            <a:spcAft>
              <a:spcPct val="35000"/>
            </a:spcAft>
            <a:buNone/>
          </a:pPr>
          <a:r>
            <a:rPr lang="en-US" sz="1300" kern="1200">
              <a:latin typeface="Arial"/>
            </a:rPr>
            <a:t> </a:t>
          </a:r>
          <a:endParaRPr lang="en-US" sz="1300" kern="1200"/>
        </a:p>
      </dsp:txBody>
      <dsp:txXfrm>
        <a:off x="162156" y="190261"/>
        <a:ext cx="6404167" cy="1631401"/>
      </dsp:txXfrm>
    </dsp:sp>
    <dsp:sp modelId="{926E4D1D-6C06-455A-B438-6ACE465CAB89}">
      <dsp:nvSpPr>
        <dsp:cNvPr id="0" name=""/>
        <dsp:cNvSpPr/>
      </dsp:nvSpPr>
      <dsp:spPr>
        <a:xfrm>
          <a:off x="598796" y="2096550"/>
          <a:ext cx="7817661" cy="497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August 2021: PHE Ends. </a:t>
          </a:r>
        </a:p>
      </dsp:txBody>
      <dsp:txXfrm>
        <a:off x="613354" y="2111108"/>
        <a:ext cx="6263093" cy="467946"/>
      </dsp:txXfrm>
    </dsp:sp>
    <dsp:sp modelId="{468B88B3-5D62-459C-BDCC-72ED6BCC7342}">
      <dsp:nvSpPr>
        <dsp:cNvPr id="0" name=""/>
        <dsp:cNvSpPr/>
      </dsp:nvSpPr>
      <dsp:spPr>
        <a:xfrm>
          <a:off x="1025447" y="2856294"/>
          <a:ext cx="7817661" cy="1285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September 2021:</a:t>
          </a:r>
        </a:p>
        <a:p>
          <a:pPr marL="0" lvl="0" indent="0" algn="l" defTabSz="666750" rtl="0">
            <a:lnSpc>
              <a:spcPct val="90000"/>
            </a:lnSpc>
            <a:spcBef>
              <a:spcPct val="0"/>
            </a:spcBef>
            <a:spcAft>
              <a:spcPct val="35000"/>
            </a:spcAft>
            <a:buNone/>
          </a:pPr>
          <a:r>
            <a:rPr lang="en-US" sz="1500" kern="1200"/>
            <a:t>The agency review cases that are more than six month, no action may be taken on case. The agency must issue a new Request for Information (</a:t>
          </a:r>
          <a:r>
            <a:rPr lang="en-US" sz="1500" kern="1200">
              <a:latin typeface="Arial"/>
            </a:rPr>
            <a:t>RFI</a:t>
          </a:r>
          <a:r>
            <a:rPr lang="en-US" sz="1500" kern="1200"/>
            <a:t>) notice for Tom to provide current income information.</a:t>
          </a:r>
          <a:r>
            <a:rPr lang="en-US" sz="1500" kern="1200">
              <a:latin typeface="Arial"/>
            </a:rPr>
            <a:t> </a:t>
          </a:r>
          <a:endParaRPr lang="en-US" sz="1500" kern="1200"/>
        </a:p>
      </dsp:txBody>
      <dsp:txXfrm>
        <a:off x="1063102" y="2893949"/>
        <a:ext cx="6216899" cy="1210318"/>
      </dsp:txXfrm>
    </dsp:sp>
    <dsp:sp modelId="{24CFF21C-9737-4F49-85BD-1AA9A77196F5}">
      <dsp:nvSpPr>
        <dsp:cNvPr id="0" name=""/>
        <dsp:cNvSpPr/>
      </dsp:nvSpPr>
      <dsp:spPr>
        <a:xfrm>
          <a:off x="6893373" y="1446556"/>
          <a:ext cx="835658" cy="83565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81396" y="1446556"/>
        <a:ext cx="459612" cy="628833"/>
      </dsp:txXfrm>
    </dsp:sp>
    <dsp:sp modelId="{1629A9A9-CA49-4D74-B5E7-64A1EDA69B97}">
      <dsp:nvSpPr>
        <dsp:cNvPr id="0" name=""/>
        <dsp:cNvSpPr/>
      </dsp:nvSpPr>
      <dsp:spPr>
        <a:xfrm>
          <a:off x="7588239" y="2457390"/>
          <a:ext cx="835658" cy="83565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76262" y="2457390"/>
        <a:ext cx="459612" cy="6288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3F53-566D-4E3C-8281-0E6C1230864F}"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E1CBA-BF28-46FA-83A2-FB71D884CE4E}" type="slidenum">
              <a:rPr lang="en-US" smtClean="0"/>
              <a:t>‹#›</a:t>
            </a:fld>
            <a:endParaRPr lang="en-US"/>
          </a:p>
        </p:txBody>
      </p:sp>
    </p:spTree>
    <p:extLst>
      <p:ext uri="{BB962C8B-B14F-4D97-AF65-F5344CB8AC3E}">
        <p14:creationId xmlns:p14="http://schemas.microsoft.com/office/powerpoint/2010/main" val="231554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E6FE4-9182-463D-91B4-6499B24749BA}" type="slidenum">
              <a:rPr lang="en-US" smtClean="0"/>
              <a:t>1</a:t>
            </a:fld>
            <a:endParaRPr lang="en-US"/>
          </a:p>
        </p:txBody>
      </p:sp>
    </p:spTree>
    <p:extLst>
      <p:ext uri="{BB962C8B-B14F-4D97-AF65-F5344CB8AC3E}">
        <p14:creationId xmlns:p14="http://schemas.microsoft.com/office/powerpoint/2010/main" val="121668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8468D-0CA7-B044-8A85-BC025E700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DF3CA4A-B1B8-4408-AAD1-D3EB87272D1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11/8/2018</a:t>
            </a:r>
          </a:p>
        </p:txBody>
      </p:sp>
    </p:spTree>
    <p:extLst>
      <p:ext uri="{BB962C8B-B14F-4D97-AF65-F5344CB8AC3E}">
        <p14:creationId xmlns:p14="http://schemas.microsoft.com/office/powerpoint/2010/main" val="363463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E3914B3-A750-4182-A5CD-04C71079F6F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5038"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9F0D5203-B22D-4FC9-8A57-886AACEB6182}" type="slidenum">
              <a:rPr lang="en-US" altLang="en-US" sz="800"/>
              <a:pPr/>
              <a:t>4</a:t>
            </a:fld>
            <a:endParaRPr lang="en-US" altLang="en-US" sz="800"/>
          </a:p>
        </p:txBody>
      </p:sp>
      <p:sp>
        <p:nvSpPr>
          <p:cNvPr id="11267" name="Rectangle 3">
            <a:extLst>
              <a:ext uri="{FF2B5EF4-FFF2-40B4-BE49-F238E27FC236}">
                <a16:creationId xmlns:a16="http://schemas.microsoft.com/office/drawing/2014/main" id="{39EA1A2B-5DED-422E-9F41-8BD987928BED}"/>
              </a:ext>
            </a:extLst>
          </p:cNvPr>
          <p:cNvSpPr>
            <a:spLocks noGrp="1" noRot="1" noChangeAspect="1" noChangeArrowheads="1" noTextEdit="1"/>
          </p:cNvSpPr>
          <p:nvPr>
            <p:ph type="sldImg"/>
          </p:nvPr>
        </p:nvSpPr>
        <p:spPr>
          <a:xfrm>
            <a:off x="-19050" y="212725"/>
            <a:ext cx="7004050" cy="3940175"/>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212725"/>
            <a:ext cx="6999288" cy="3938588"/>
          </a:xfrm>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8468D-0CA7-B044-8A85-BC025E700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DF3CA4A-B1B8-4408-AAD1-D3EB87272D1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11/8/2018</a:t>
            </a:r>
          </a:p>
        </p:txBody>
      </p:sp>
    </p:spTree>
    <p:extLst>
      <p:ext uri="{BB962C8B-B14F-4D97-AF65-F5344CB8AC3E}">
        <p14:creationId xmlns:p14="http://schemas.microsoft.com/office/powerpoint/2010/main" val="324182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212725"/>
            <a:ext cx="6999288" cy="3938588"/>
          </a:xfrm>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10"/>
          </p:nvPr>
        </p:nvSpPr>
        <p:spPr/>
        <p:txBody>
          <a:bodyPr/>
          <a:lstStyle/>
          <a:p>
            <a:fld id="{6F68468D-0CA7-B044-8A85-BC025E700C8A}" type="slidenum">
              <a:rPr lang="en-US" smtClean="0"/>
              <a:t>13</a:t>
            </a:fld>
            <a:endParaRPr lang="en-US"/>
          </a:p>
        </p:txBody>
      </p:sp>
      <p:sp>
        <p:nvSpPr>
          <p:cNvPr id="5" name="Date Placeholder 4">
            <a:extLst>
              <a:ext uri="{FF2B5EF4-FFF2-40B4-BE49-F238E27FC236}">
                <a16:creationId xmlns:a16="http://schemas.microsoft.com/office/drawing/2014/main" id="{1DF3CA4A-B1B8-4408-AAD1-D3EB87272D17}"/>
              </a:ext>
            </a:extLst>
          </p:cNvPr>
          <p:cNvSpPr>
            <a:spLocks noGrp="1"/>
          </p:cNvSpPr>
          <p:nvPr>
            <p:ph type="dt" idx="11"/>
          </p:nvPr>
        </p:nvSpPr>
        <p:spPr/>
        <p:txBody>
          <a:bodyPr/>
          <a:lstStyle/>
          <a:p>
            <a:r>
              <a:rPr lang="en-US"/>
              <a:t>11/8/2018</a:t>
            </a:r>
          </a:p>
        </p:txBody>
      </p:sp>
    </p:spTree>
    <p:extLst>
      <p:ext uri="{BB962C8B-B14F-4D97-AF65-F5344CB8AC3E}">
        <p14:creationId xmlns:p14="http://schemas.microsoft.com/office/powerpoint/2010/main" val="190377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212725"/>
            <a:ext cx="6999288" cy="3938588"/>
          </a:xfrm>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10"/>
          </p:nvPr>
        </p:nvSpPr>
        <p:spPr/>
        <p:txBody>
          <a:bodyPr/>
          <a:lstStyle/>
          <a:p>
            <a:fld id="{6F68468D-0CA7-B044-8A85-BC025E700C8A}" type="slidenum">
              <a:rPr lang="en-US" smtClean="0"/>
              <a:t>15</a:t>
            </a:fld>
            <a:endParaRPr lang="en-US"/>
          </a:p>
        </p:txBody>
      </p:sp>
      <p:sp>
        <p:nvSpPr>
          <p:cNvPr id="5" name="Date Placeholder 4">
            <a:extLst>
              <a:ext uri="{FF2B5EF4-FFF2-40B4-BE49-F238E27FC236}">
                <a16:creationId xmlns:a16="http://schemas.microsoft.com/office/drawing/2014/main" id="{1DF3CA4A-B1B8-4408-AAD1-D3EB87272D17}"/>
              </a:ext>
            </a:extLst>
          </p:cNvPr>
          <p:cNvSpPr>
            <a:spLocks noGrp="1"/>
          </p:cNvSpPr>
          <p:nvPr>
            <p:ph type="dt" idx="11"/>
          </p:nvPr>
        </p:nvSpPr>
        <p:spPr/>
        <p:txBody>
          <a:bodyPr/>
          <a:lstStyle/>
          <a:p>
            <a:r>
              <a:rPr lang="en-US"/>
              <a:t>11/8/2018</a:t>
            </a:r>
          </a:p>
        </p:txBody>
      </p:sp>
    </p:spTree>
    <p:extLst>
      <p:ext uri="{BB962C8B-B14F-4D97-AF65-F5344CB8AC3E}">
        <p14:creationId xmlns:p14="http://schemas.microsoft.com/office/powerpoint/2010/main" val="224727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8358EC-7037-4D21-9F0E-CB3C30613914}" type="slidenum">
              <a:rPr kumimoji="0" lang="en-US" sz="1200" b="0" i="0" u="none" strike="noStrike" kern="1200" cap="none" spc="0" normalizeH="0" baseline="0" noProof="0" smtClean="0">
                <a:ln>
                  <a:noFill/>
                </a:ln>
                <a:solidFill>
                  <a:srgbClr val="000000"/>
                </a:solidFill>
                <a:effectLst/>
                <a:uLnTx/>
                <a:uFillTx/>
                <a:latin typeface="Times" pitchFamily="18"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pitchFamily="18" charset="0"/>
              <a:ea typeface="MS PGothic" pitchFamily="34" charset="-128"/>
              <a:cs typeface="+mn-cs"/>
            </a:endParaRPr>
          </a:p>
        </p:txBody>
      </p:sp>
    </p:spTree>
    <p:extLst>
      <p:ext uri="{BB962C8B-B14F-4D97-AF65-F5344CB8AC3E}">
        <p14:creationId xmlns:p14="http://schemas.microsoft.com/office/powerpoint/2010/main" val="170824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8358EC-7037-4D21-9F0E-CB3C30613914}" type="slidenum">
              <a:rPr kumimoji="0" lang="en-US" sz="1200" b="0" i="0" u="none" strike="noStrike" kern="1200" cap="none" spc="0" normalizeH="0" baseline="0" noProof="0" smtClean="0">
                <a:ln>
                  <a:noFill/>
                </a:ln>
                <a:solidFill>
                  <a:srgbClr val="000000"/>
                </a:solidFill>
                <a:effectLst/>
                <a:uLnTx/>
                <a:uFillTx/>
                <a:latin typeface="Times" pitchFamily="18"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pitchFamily="18" charset="0"/>
              <a:ea typeface="MS PGothic" pitchFamily="34" charset="-128"/>
              <a:cs typeface="+mn-cs"/>
            </a:endParaRPr>
          </a:p>
        </p:txBody>
      </p:sp>
    </p:spTree>
    <p:extLst>
      <p:ext uri="{BB962C8B-B14F-4D97-AF65-F5344CB8AC3E}">
        <p14:creationId xmlns:p14="http://schemas.microsoft.com/office/powerpoint/2010/main" val="347917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8468D-0CA7-B044-8A85-BC025E700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DF3CA4A-B1B8-4408-AAD1-D3EB87272D1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11/8/2018</a:t>
            </a:r>
          </a:p>
        </p:txBody>
      </p:sp>
    </p:spTree>
    <p:extLst>
      <p:ext uri="{BB962C8B-B14F-4D97-AF65-F5344CB8AC3E}">
        <p14:creationId xmlns:p14="http://schemas.microsoft.com/office/powerpoint/2010/main" val="335859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8468D-0CA7-B044-8A85-BC025E700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DF3CA4A-B1B8-4408-AAD1-D3EB87272D1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11/8/2018</a:t>
            </a:r>
          </a:p>
        </p:txBody>
      </p:sp>
    </p:spTree>
    <p:extLst>
      <p:ext uri="{BB962C8B-B14F-4D97-AF65-F5344CB8AC3E}">
        <p14:creationId xmlns:p14="http://schemas.microsoft.com/office/powerpoint/2010/main" val="368241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E14E-2561-43C2-B816-1C24722FB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A3EC8-8CB9-4EF3-BB3E-9F0E9419E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D6AECE-B1CD-4F2D-B74B-98355F97405B}"/>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668A2AF1-E5C6-49F7-A54D-DE7E5F887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3399B-C357-4EC4-81B0-B2D4CE9EE89F}"/>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74159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45C0-2294-45B4-A987-DDFB3EB2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176EB-7019-435E-A45F-05B672A133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D3CE5-AEE6-4465-8988-72360BE0CE5B}"/>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A5CF5FF1-0208-409B-88D2-E25FD2F45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62851-EDF0-4566-B306-A81186A99494}"/>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8314997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5488" y="381000"/>
            <a:ext cx="2765579"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2888" y="381000"/>
            <a:ext cx="811497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D68EEAA9-6AD7-42BA-8052-5A9702A2DDCE}"/>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5786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94" y="2130426"/>
            <a:ext cx="10362614" cy="1470025"/>
          </a:xfrm>
        </p:spPr>
        <p:txBody>
          <a:bodyPr/>
          <a:lstStyle/>
          <a:p>
            <a:r>
              <a:rPr lang="en-US"/>
              <a:t>Click to edit Master title style</a:t>
            </a:r>
          </a:p>
        </p:txBody>
      </p:sp>
      <p:sp>
        <p:nvSpPr>
          <p:cNvPr id="3" name="Subtitle 2"/>
          <p:cNvSpPr>
            <a:spLocks noGrp="1"/>
          </p:cNvSpPr>
          <p:nvPr>
            <p:ph type="subTitle" idx="1"/>
          </p:nvPr>
        </p:nvSpPr>
        <p:spPr>
          <a:xfrm>
            <a:off x="1829387" y="3886200"/>
            <a:ext cx="853322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31">
            <a:extLst>
              <a:ext uri="{FF2B5EF4-FFF2-40B4-BE49-F238E27FC236}">
                <a16:creationId xmlns:a16="http://schemas.microsoft.com/office/drawing/2014/main" id="{4F11CD0C-C34F-43B3-88F4-674C5D9321F6}"/>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8708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62888" y="381000"/>
            <a:ext cx="11062315" cy="838200"/>
          </a:xfrm>
        </p:spPr>
        <p:txBody>
          <a:bodyPr/>
          <a:lstStyle/>
          <a:p>
            <a:r>
              <a:rPr lang="en-US"/>
              <a:t>Click to edit Master title style</a:t>
            </a:r>
          </a:p>
        </p:txBody>
      </p:sp>
      <p:sp>
        <p:nvSpPr>
          <p:cNvPr id="3" name="Text Placeholder 2"/>
          <p:cNvSpPr>
            <a:spLocks noGrp="1"/>
          </p:cNvSpPr>
          <p:nvPr>
            <p:ph type="body" sz="half" idx="1"/>
          </p:nvPr>
        </p:nvSpPr>
        <p:spPr>
          <a:xfrm>
            <a:off x="842378" y="1524000"/>
            <a:ext cx="530053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330537" y="1524000"/>
            <a:ext cx="5300530" cy="4191000"/>
          </a:xfrm>
        </p:spPr>
        <p:txBody>
          <a:bodyPr/>
          <a:lstStyle/>
          <a:p>
            <a:pPr lvl="0"/>
            <a:endParaRPr lang="en-US" noProof="0"/>
          </a:p>
        </p:txBody>
      </p:sp>
      <p:sp>
        <p:nvSpPr>
          <p:cNvPr id="5" name="Rectangle 1031">
            <a:extLst>
              <a:ext uri="{FF2B5EF4-FFF2-40B4-BE49-F238E27FC236}">
                <a16:creationId xmlns:a16="http://schemas.microsoft.com/office/drawing/2014/main" id="{38E5C858-976F-4516-BB43-8FAA591AECBC}"/>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773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93E17-7C09-48E8-9B5A-D1E95E5688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503BB3-A471-4A6E-AFA0-9DEACC978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4783C-91A7-4D04-BBF4-C965BDBA4E4F}"/>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58979E72-C1BC-4B9C-A942-FAB4EB96E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5F831-9497-4DCB-80BD-FBD3C1EC51EA}"/>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83075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E14E-2561-43C2-B816-1C24722FB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A3EC8-8CB9-4EF3-BB3E-9F0E9419E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D6AECE-B1CD-4F2D-B74B-98355F97405B}"/>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668A2AF1-E5C6-49F7-A54D-DE7E5F887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3399B-C357-4EC4-81B0-B2D4CE9EE89F}"/>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61303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B626-3A45-4096-B271-FE2734A8B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E02A2-9E5F-4F7C-B271-59E93A0DF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4B4AC-4A0B-425E-A69D-C19CBC222E25}"/>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6CD91371-B5D0-4443-844E-EBD822094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C309E-285A-4168-A2EA-D86C69458FC4}"/>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19671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BCC0-AF7D-4627-97C6-C30A82DC4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6C831-0180-4295-BEC2-13A07797E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E1DE02-3047-4500-8E63-025FCB90B836}"/>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C45A9FD0-121F-431E-8617-583AEFBCF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6BA70-4932-4B8B-B17D-92B16CD4B596}"/>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4140889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F040-D403-4630-ADDE-3512FD4A0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0D1D1-C256-4594-A386-C248618F7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07C05-C7C3-40EA-968C-1B56799E5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F91B9-427D-4409-BE3E-DA83CE9D9245}"/>
              </a:ext>
            </a:extLst>
          </p:cNvPr>
          <p:cNvSpPr>
            <a:spLocks noGrp="1"/>
          </p:cNvSpPr>
          <p:nvPr>
            <p:ph type="dt" sz="half" idx="10"/>
          </p:nvPr>
        </p:nvSpPr>
        <p:spPr/>
        <p:txBody>
          <a:bodyPr/>
          <a:lstStyle/>
          <a:p>
            <a:r>
              <a:rPr lang="en-US"/>
              <a:t>11/2/2020</a:t>
            </a:r>
          </a:p>
        </p:txBody>
      </p:sp>
      <p:sp>
        <p:nvSpPr>
          <p:cNvPr id="6" name="Footer Placeholder 5">
            <a:extLst>
              <a:ext uri="{FF2B5EF4-FFF2-40B4-BE49-F238E27FC236}">
                <a16:creationId xmlns:a16="http://schemas.microsoft.com/office/drawing/2014/main" id="{7BB41DEC-57B7-4E86-9253-91E9C7584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9243E-6A2D-4DCE-8635-199DC691255A}"/>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42825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9353-AE8E-4E10-AF37-EE4043B912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921A03-0115-4448-9195-419335F78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EF1E5C-E3B1-4792-A5A2-BD60E9DAF1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44825-EFFB-48E4-876E-53173E2E1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26DBD-F4E1-48E5-825A-699E55CD95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D99949-601F-4341-9AF4-7B2AAC8E4F02}"/>
              </a:ext>
            </a:extLst>
          </p:cNvPr>
          <p:cNvSpPr>
            <a:spLocks noGrp="1"/>
          </p:cNvSpPr>
          <p:nvPr>
            <p:ph type="dt" sz="half" idx="10"/>
          </p:nvPr>
        </p:nvSpPr>
        <p:spPr/>
        <p:txBody>
          <a:bodyPr/>
          <a:lstStyle/>
          <a:p>
            <a:r>
              <a:rPr lang="en-US"/>
              <a:t>11/2/2020</a:t>
            </a:r>
          </a:p>
        </p:txBody>
      </p:sp>
      <p:sp>
        <p:nvSpPr>
          <p:cNvPr id="8" name="Footer Placeholder 7">
            <a:extLst>
              <a:ext uri="{FF2B5EF4-FFF2-40B4-BE49-F238E27FC236}">
                <a16:creationId xmlns:a16="http://schemas.microsoft.com/office/drawing/2014/main" id="{A4F82E4C-40E9-4F25-B5F8-132F8DD83A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043D6-19FA-4E1E-8DE0-0081DBE7EE15}"/>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3639148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2F86-6925-47B0-9AD5-A7140F4B2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522DF-B717-404D-9275-70EFE643D1B8}"/>
              </a:ext>
            </a:extLst>
          </p:cNvPr>
          <p:cNvSpPr>
            <a:spLocks noGrp="1"/>
          </p:cNvSpPr>
          <p:nvPr>
            <p:ph type="dt" sz="half" idx="10"/>
          </p:nvPr>
        </p:nvSpPr>
        <p:spPr/>
        <p:txBody>
          <a:bodyPr/>
          <a:lstStyle/>
          <a:p>
            <a:r>
              <a:rPr lang="en-US"/>
              <a:t>11/2/2020</a:t>
            </a:r>
          </a:p>
        </p:txBody>
      </p:sp>
      <p:sp>
        <p:nvSpPr>
          <p:cNvPr id="4" name="Footer Placeholder 3">
            <a:extLst>
              <a:ext uri="{FF2B5EF4-FFF2-40B4-BE49-F238E27FC236}">
                <a16:creationId xmlns:a16="http://schemas.microsoft.com/office/drawing/2014/main" id="{F5405366-4F5B-4DF5-831A-FAA9C8CB76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A6EEDE-9CCC-433E-AE26-7F0CD2494485}"/>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381531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AAEA0-0908-4D8E-9387-760649A37224}"/>
              </a:ext>
            </a:extLst>
          </p:cNvPr>
          <p:cNvSpPr>
            <a:spLocks noGrp="1"/>
          </p:cNvSpPr>
          <p:nvPr>
            <p:ph type="dt" sz="half" idx="10"/>
          </p:nvPr>
        </p:nvSpPr>
        <p:spPr/>
        <p:txBody>
          <a:bodyPr/>
          <a:lstStyle/>
          <a:p>
            <a:r>
              <a:rPr lang="en-US"/>
              <a:t>11/2/2020</a:t>
            </a:r>
          </a:p>
        </p:txBody>
      </p:sp>
      <p:sp>
        <p:nvSpPr>
          <p:cNvPr id="3" name="Footer Placeholder 2">
            <a:extLst>
              <a:ext uri="{FF2B5EF4-FFF2-40B4-BE49-F238E27FC236}">
                <a16:creationId xmlns:a16="http://schemas.microsoft.com/office/drawing/2014/main" id="{C6E54031-EE46-4B6D-93D0-4D6ED6455D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8CE05B-DDE4-4D97-80B3-CB959DF2DA10}"/>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6835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8771-2F2E-44CC-A97A-2DC4DDB3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42092-4AD3-4DBC-8879-A82E75A57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BBDD6-666D-4370-8041-2E6C926DE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8A261-E7B0-43A0-89D6-80DC68005CD6}"/>
              </a:ext>
            </a:extLst>
          </p:cNvPr>
          <p:cNvSpPr>
            <a:spLocks noGrp="1"/>
          </p:cNvSpPr>
          <p:nvPr>
            <p:ph type="dt" sz="half" idx="10"/>
          </p:nvPr>
        </p:nvSpPr>
        <p:spPr/>
        <p:txBody>
          <a:bodyPr/>
          <a:lstStyle/>
          <a:p>
            <a:r>
              <a:rPr lang="en-US"/>
              <a:t>11/2/2020</a:t>
            </a:r>
          </a:p>
        </p:txBody>
      </p:sp>
      <p:sp>
        <p:nvSpPr>
          <p:cNvPr id="6" name="Footer Placeholder 5">
            <a:extLst>
              <a:ext uri="{FF2B5EF4-FFF2-40B4-BE49-F238E27FC236}">
                <a16:creationId xmlns:a16="http://schemas.microsoft.com/office/drawing/2014/main" id="{E6266F52-90FB-4D0F-8D95-3619BFC0D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57778-3F58-4A31-A219-6BE1BCC8C661}"/>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398591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B626-3A45-4096-B271-FE2734A8B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E02A2-9E5F-4F7C-B271-59E93A0DF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4B4AC-4A0B-425E-A69D-C19CBC222E25}"/>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6CD91371-B5D0-4443-844E-EBD822094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C309E-285A-4168-A2EA-D86C69458FC4}"/>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2761066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5F04-4867-44A5-A19F-C42E26217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3A4C07-2205-4FFA-857D-6A409F7DD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B2B2F8-63A5-4F9C-B800-78F393E5E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9B469-45B7-412B-BA01-636E3746E057}"/>
              </a:ext>
            </a:extLst>
          </p:cNvPr>
          <p:cNvSpPr>
            <a:spLocks noGrp="1"/>
          </p:cNvSpPr>
          <p:nvPr>
            <p:ph type="dt" sz="half" idx="10"/>
          </p:nvPr>
        </p:nvSpPr>
        <p:spPr/>
        <p:txBody>
          <a:bodyPr/>
          <a:lstStyle/>
          <a:p>
            <a:r>
              <a:rPr lang="en-US"/>
              <a:t>11/2/2020</a:t>
            </a:r>
          </a:p>
        </p:txBody>
      </p:sp>
      <p:sp>
        <p:nvSpPr>
          <p:cNvPr id="6" name="Footer Placeholder 5">
            <a:extLst>
              <a:ext uri="{FF2B5EF4-FFF2-40B4-BE49-F238E27FC236}">
                <a16:creationId xmlns:a16="http://schemas.microsoft.com/office/drawing/2014/main" id="{CD810E41-4D57-4F4F-A09A-C226CFBE5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504E3-AE7A-4826-854E-20C6574F72FF}"/>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2676310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45C0-2294-45B4-A987-DDFB3EB2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176EB-7019-435E-A45F-05B672A133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D3CE5-AEE6-4465-8988-72360BE0CE5B}"/>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A5CF5FF1-0208-409B-88D2-E25FD2F45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62851-EDF0-4566-B306-A81186A99494}"/>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58846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93E17-7C09-48E8-9B5A-D1E95E5688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503BB3-A471-4A6E-AFA0-9DEACC978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4783C-91A7-4D04-BBF4-C965BDBA4E4F}"/>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58979E72-C1BC-4B9C-A942-FAB4EB96E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5F831-9497-4DCB-80BD-FBD3C1EC51EA}"/>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3761023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BB56-EEB1-4123-84F9-6854EEB79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901FC9-1E0E-450C-A580-326799432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FE59A4-0777-4EDC-92A6-7FF209A4792F}"/>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5" name="Footer Placeholder 4">
            <a:extLst>
              <a:ext uri="{FF2B5EF4-FFF2-40B4-BE49-F238E27FC236}">
                <a16:creationId xmlns:a16="http://schemas.microsoft.com/office/drawing/2014/main" id="{11FF0471-5D1A-4F4F-B913-0C9B21A5F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67BEE-C479-4C2F-9827-A88FE7FC0B91}"/>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1787251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E845-C2EA-4552-80CA-59C5E338F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600FA-E5B4-4853-846E-B7B67277F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A99C0-6CA9-4857-9E5E-6B59E3A099B4}"/>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5" name="Footer Placeholder 4">
            <a:extLst>
              <a:ext uri="{FF2B5EF4-FFF2-40B4-BE49-F238E27FC236}">
                <a16:creationId xmlns:a16="http://schemas.microsoft.com/office/drawing/2014/main" id="{DB833FAD-49F5-4CCA-AB46-B97C9B686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12E2A-7E0D-42D3-9F80-9D52238469AD}"/>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3641261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D8DB-0FAE-4D03-AE4A-874AFE518F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4E359A-A094-49AD-821C-B003C37330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541321-72B7-4AC2-ABA4-22B491C485E4}"/>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5" name="Footer Placeholder 4">
            <a:extLst>
              <a:ext uri="{FF2B5EF4-FFF2-40B4-BE49-F238E27FC236}">
                <a16:creationId xmlns:a16="http://schemas.microsoft.com/office/drawing/2014/main" id="{FBF05401-688B-4EB2-AF79-7015832E6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657FB-298B-446B-AC85-05F8799E64A5}"/>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3940810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424D-D68A-416B-A349-41F7A9E44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E26F42-E227-4EB7-B6F2-CC94E43EA2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DE231-1A35-4DD4-ACD0-225C87D64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2B8F74-1297-49BD-807F-EF1D91265860}"/>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6" name="Footer Placeholder 5">
            <a:extLst>
              <a:ext uri="{FF2B5EF4-FFF2-40B4-BE49-F238E27FC236}">
                <a16:creationId xmlns:a16="http://schemas.microsoft.com/office/drawing/2014/main" id="{E6EA594E-2DCA-41BB-AFE3-86F84415F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7C1E6-81FB-428C-9899-3FB325F97AFB}"/>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321726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7860-425F-4DCA-BCE6-A809F6187F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54E907-966C-4388-A89F-5117B3C33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F2ACA1-AF1B-4E4C-B174-DA07D97F0C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3F8C58-B04C-445E-BE8A-76AD095EA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0230A-37DF-48FE-9C8B-307331619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A434A-2916-4D8A-B2CB-80EB13C8474C}"/>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8" name="Footer Placeholder 7">
            <a:extLst>
              <a:ext uri="{FF2B5EF4-FFF2-40B4-BE49-F238E27FC236}">
                <a16:creationId xmlns:a16="http://schemas.microsoft.com/office/drawing/2014/main" id="{EE282D0E-2F44-4395-BE9B-15040F5BA1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009FF3-BC88-403B-831F-BE878F8CF09B}"/>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1415802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C3CE-58FD-421C-9453-5D533E4B5D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856996-C7EC-474E-8D23-BBBA6ABD0F78}"/>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4" name="Footer Placeholder 3">
            <a:extLst>
              <a:ext uri="{FF2B5EF4-FFF2-40B4-BE49-F238E27FC236}">
                <a16:creationId xmlns:a16="http://schemas.microsoft.com/office/drawing/2014/main" id="{56DA6A9E-4472-41A2-AC53-D1D19D447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D352F7-150E-44A9-9EF3-A03004434761}"/>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1465281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04AA2-1428-414E-B9CE-166AE6917F54}"/>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3" name="Footer Placeholder 2">
            <a:extLst>
              <a:ext uri="{FF2B5EF4-FFF2-40B4-BE49-F238E27FC236}">
                <a16:creationId xmlns:a16="http://schemas.microsoft.com/office/drawing/2014/main" id="{CC5EE364-B606-4B92-BEC6-C2CAFFE76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38F945-6011-4360-95F2-6558952F5B34}"/>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214198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BCC0-AF7D-4627-97C6-C30A82DC4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6C831-0180-4295-BEC2-13A07797E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E1DE02-3047-4500-8E63-025FCB90B836}"/>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C45A9FD0-121F-431E-8617-583AEFBCF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6BA70-4932-4B8B-B17D-92B16CD4B596}"/>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785675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725A-964C-47AD-B782-DA5526148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757F8-50A7-4249-9CCF-5A9C14BC5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CA8A53-604A-49A9-A2CC-FF4B78447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C2F8A6-C542-46E1-9B47-AF58213321FB}"/>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6" name="Footer Placeholder 5">
            <a:extLst>
              <a:ext uri="{FF2B5EF4-FFF2-40B4-BE49-F238E27FC236}">
                <a16:creationId xmlns:a16="http://schemas.microsoft.com/office/drawing/2014/main" id="{E746A5DE-348D-4D08-B69D-5B05B589A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6C8A0-FB22-4E0E-9F39-AEDCEFC0E522}"/>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3907956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77DC-7271-4697-BC1B-1F1479B5E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C7844D-1542-486C-A5A4-ACAE07CFA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C77297-2DA2-4CF4-953E-2AB1808F7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625227-4344-44BD-AD13-7E6E1BCF7414}"/>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6" name="Footer Placeholder 5">
            <a:extLst>
              <a:ext uri="{FF2B5EF4-FFF2-40B4-BE49-F238E27FC236}">
                <a16:creationId xmlns:a16="http://schemas.microsoft.com/office/drawing/2014/main" id="{B55CAB6E-BA09-47AC-BFE7-7504A4EDA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01A606-0465-4641-A78F-164785DCA821}"/>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2669207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0433-A0A0-460C-99E5-1B028DADA5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A84AD5-4CB5-49CE-B8AE-920A4805B4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7E5AF-6A25-4F22-BDD9-94B4B21C9BAC}"/>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5" name="Footer Placeholder 4">
            <a:extLst>
              <a:ext uri="{FF2B5EF4-FFF2-40B4-BE49-F238E27FC236}">
                <a16:creationId xmlns:a16="http://schemas.microsoft.com/office/drawing/2014/main" id="{2C6DC9AA-387F-44FE-8E69-67C843C2D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EA374-F3AD-4112-AAA9-8086D21E2418}"/>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354367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D6E767-784F-4DF0-BC0F-12159F060B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00F81F-B42B-4D8E-8522-1FEEF03AC1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DEE0C-8032-4FA8-9EF3-B82334D53F35}"/>
              </a:ext>
            </a:extLst>
          </p:cNvPr>
          <p:cNvSpPr>
            <a:spLocks noGrp="1"/>
          </p:cNvSpPr>
          <p:nvPr>
            <p:ph type="dt" sz="half" idx="10"/>
          </p:nvPr>
        </p:nvSpPr>
        <p:spPr/>
        <p:txBody>
          <a:bodyPr/>
          <a:lstStyle/>
          <a:p>
            <a:fld id="{C38F28A8-29EA-4D23-BA7A-B4CF0C2633DD}" type="datetimeFigureOut">
              <a:rPr lang="en-US" smtClean="0"/>
              <a:t>6/16/2021</a:t>
            </a:fld>
            <a:endParaRPr lang="en-US"/>
          </a:p>
        </p:txBody>
      </p:sp>
      <p:sp>
        <p:nvSpPr>
          <p:cNvPr id="5" name="Footer Placeholder 4">
            <a:extLst>
              <a:ext uri="{FF2B5EF4-FFF2-40B4-BE49-F238E27FC236}">
                <a16:creationId xmlns:a16="http://schemas.microsoft.com/office/drawing/2014/main" id="{C02C9CE1-BB2D-40E0-85C4-DDEA7B0C1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2E307-4047-4662-8C6C-195E36159DD0}"/>
              </a:ext>
            </a:extLst>
          </p:cNvPr>
          <p:cNvSpPr>
            <a:spLocks noGrp="1"/>
          </p:cNvSpPr>
          <p:nvPr>
            <p:ph type="sldNum" sz="quarter" idx="12"/>
          </p:nvPr>
        </p:nvSpPr>
        <p:spPr/>
        <p:txBody>
          <a:bodyPr/>
          <a:lstStyle/>
          <a:p>
            <a:fld id="{4DC66A76-DAFA-40A9-88E2-717BE96C79CD}" type="slidenum">
              <a:rPr lang="en-US" smtClean="0"/>
              <a:t>‹#›</a:t>
            </a:fld>
            <a:endParaRPr lang="en-US"/>
          </a:p>
        </p:txBody>
      </p:sp>
    </p:spTree>
    <p:extLst>
      <p:ext uri="{BB962C8B-B14F-4D97-AF65-F5344CB8AC3E}">
        <p14:creationId xmlns:p14="http://schemas.microsoft.com/office/powerpoint/2010/main" val="1421169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 presenter">
    <p:bg>
      <p:bgPr>
        <a:solidFill>
          <a:schemeClr val="bg2"/>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87517C0-EE05-774F-BCBE-C0C7DB7D2D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74" t="43694" r="22638"/>
          <a:stretch/>
        </p:blipFill>
        <p:spPr>
          <a:xfrm>
            <a:off x="1" y="4572000"/>
            <a:ext cx="6289140" cy="2286000"/>
          </a:xfrm>
          <a:prstGeom prst="rect">
            <a:avLst/>
          </a:prstGeom>
        </p:spPr>
      </p:pic>
      <p:sp>
        <p:nvSpPr>
          <p:cNvPr id="19" name="Text Placeholder 15">
            <a:extLst>
              <a:ext uri="{FF2B5EF4-FFF2-40B4-BE49-F238E27FC236}">
                <a16:creationId xmlns:a16="http://schemas.microsoft.com/office/drawing/2014/main" id="{F745B2D5-0F4E-8940-9E5A-21FC30E2FEFC}"/>
              </a:ext>
            </a:extLst>
          </p:cNvPr>
          <p:cNvSpPr>
            <a:spLocks noGrp="1"/>
          </p:cNvSpPr>
          <p:nvPr>
            <p:ph type="body" sz="quarter" idx="12" hasCustomPrompt="1"/>
          </p:nvPr>
        </p:nvSpPr>
        <p:spPr>
          <a:xfrm>
            <a:off x="8249918" y="3971007"/>
            <a:ext cx="3332481"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by: (add type)</a:t>
            </a:r>
          </a:p>
        </p:txBody>
      </p:sp>
      <p:sp>
        <p:nvSpPr>
          <p:cNvPr id="16" name="Text Placeholder 15">
            <a:extLst>
              <a:ext uri="{FF2B5EF4-FFF2-40B4-BE49-F238E27FC236}">
                <a16:creationId xmlns:a16="http://schemas.microsoft.com/office/drawing/2014/main" id="{24295ACA-7449-F740-B660-A14F0A350A0B}"/>
              </a:ext>
            </a:extLst>
          </p:cNvPr>
          <p:cNvSpPr>
            <a:spLocks noGrp="1"/>
          </p:cNvSpPr>
          <p:nvPr>
            <p:ph type="body" sz="quarter" idx="11" hasCustomPrompt="1"/>
          </p:nvPr>
        </p:nvSpPr>
        <p:spPr>
          <a:xfrm>
            <a:off x="1795357" y="1224669"/>
            <a:ext cx="4699000" cy="290512"/>
          </a:xfrm>
        </p:spPr>
        <p:txBody>
          <a:bodyPr tIns="0" bIns="0"/>
          <a:lstStyle>
            <a:lvl1pPr marL="0" indent="0">
              <a:spcAft>
                <a:spcPts val="0"/>
              </a:spcAft>
              <a:buFontTx/>
              <a:buNone/>
              <a:defRPr sz="1600">
                <a:solidFill>
                  <a:schemeClr val="bg2">
                    <a:lumMod val="50000"/>
                  </a:schemeClr>
                </a:solidFill>
              </a:defRPr>
            </a:lvl1pPr>
          </a:lstStyle>
          <a:p>
            <a:pPr lvl="0"/>
            <a:r>
              <a:rPr lang="en-US"/>
              <a:t>Solutions name</a:t>
            </a:r>
          </a:p>
        </p:txBody>
      </p:sp>
      <p:pic>
        <p:nvPicPr>
          <p:cNvPr id="14" name="Picture 13">
            <a:extLst>
              <a:ext uri="{FF2B5EF4-FFF2-40B4-BE49-F238E27FC236}">
                <a16:creationId xmlns:a16="http://schemas.microsoft.com/office/drawing/2014/main" id="{94418490-CF14-1B4F-AC12-500B209DD4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68" y="240014"/>
            <a:ext cx="5797296" cy="1134253"/>
          </a:xfrm>
          <a:prstGeom prst="rect">
            <a:avLst/>
          </a:prstGeom>
        </p:spPr>
      </p:pic>
      <p:sp>
        <p:nvSpPr>
          <p:cNvPr id="2" name="Title 1"/>
          <p:cNvSpPr>
            <a:spLocks noGrp="1"/>
          </p:cNvSpPr>
          <p:nvPr>
            <p:ph type="ctrTitle" hasCustomPrompt="1"/>
          </p:nvPr>
        </p:nvSpPr>
        <p:spPr>
          <a:xfrm>
            <a:off x="609600" y="2290671"/>
            <a:ext cx="10972800" cy="704850"/>
          </a:xfrm>
          <a:prstGeom prst="rect">
            <a:avLst/>
          </a:prstGeom>
        </p:spPr>
        <p:txBody>
          <a:bodyPr lIns="0" rIns="0">
            <a:noAutofit/>
          </a:bodyPr>
          <a:lstStyle>
            <a:lvl1pPr algn="l">
              <a:defRPr sz="4000" b="1" baseline="0">
                <a:solidFill>
                  <a:schemeClr val="tx2"/>
                </a:solidFill>
                <a:latin typeface="Arial"/>
                <a:cs typeface="Arial"/>
              </a:defRPr>
            </a:lvl1pPr>
          </a:lstStyle>
          <a:p>
            <a:r>
              <a:rPr lang="en-US"/>
              <a:t>PowerPoint title to go here</a:t>
            </a:r>
          </a:p>
        </p:txBody>
      </p:sp>
      <p:sp>
        <p:nvSpPr>
          <p:cNvPr id="3" name="Subtitle 2"/>
          <p:cNvSpPr>
            <a:spLocks noGrp="1"/>
          </p:cNvSpPr>
          <p:nvPr>
            <p:ph type="subTitle" idx="1" hasCustomPrompt="1"/>
          </p:nvPr>
        </p:nvSpPr>
        <p:spPr>
          <a:xfrm>
            <a:off x="609600" y="3016766"/>
            <a:ext cx="8534400" cy="457200"/>
          </a:xfrm>
        </p:spPr>
        <p:txBody>
          <a:bodyPr lIns="0" rIns="0">
            <a:noAutofit/>
          </a:bodyPr>
          <a:lstStyle>
            <a:lvl1pPr marL="0" indent="0" algn="l">
              <a:buNone/>
              <a:defRPr sz="2200" b="0" i="0" baseline="0">
                <a:solidFill>
                  <a:schemeClr val="bg2">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 TO GO HERE IN THIS FONT</a:t>
            </a:r>
          </a:p>
        </p:txBody>
      </p:sp>
      <p:sp>
        <p:nvSpPr>
          <p:cNvPr id="8" name="Text Placeholder 7">
            <a:extLst>
              <a:ext uri="{FF2B5EF4-FFF2-40B4-BE49-F238E27FC236}">
                <a16:creationId xmlns:a16="http://schemas.microsoft.com/office/drawing/2014/main" id="{5AC48A52-23DF-EA4A-83DE-332F1B547C93}"/>
              </a:ext>
            </a:extLst>
          </p:cNvPr>
          <p:cNvSpPr>
            <a:spLocks noGrp="1"/>
          </p:cNvSpPr>
          <p:nvPr>
            <p:ph type="body" sz="quarter" idx="10" hasCustomPrompt="1"/>
          </p:nvPr>
        </p:nvSpPr>
        <p:spPr>
          <a:xfrm>
            <a:off x="8470901" y="6160198"/>
            <a:ext cx="3111500" cy="414338"/>
          </a:xfrm>
        </p:spPr>
        <p:txBody>
          <a:bodyPr tIns="0" bIns="0" anchor="b" anchorCtr="0"/>
          <a:lstStyle>
            <a:lvl1pPr marL="0" indent="0" algn="r">
              <a:buFontTx/>
              <a:buNone/>
              <a:defRPr sz="1500">
                <a:solidFill>
                  <a:schemeClr val="tx2"/>
                </a:solidFill>
              </a:defRPr>
            </a:lvl1pPr>
          </a:lstStyle>
          <a:p>
            <a:pPr lvl="0"/>
            <a:r>
              <a:rPr lang="en-US"/>
              <a:t>Date</a:t>
            </a:r>
          </a:p>
        </p:txBody>
      </p:sp>
      <p:sp>
        <p:nvSpPr>
          <p:cNvPr id="20" name="Text Placeholder 15">
            <a:extLst>
              <a:ext uri="{FF2B5EF4-FFF2-40B4-BE49-F238E27FC236}">
                <a16:creationId xmlns:a16="http://schemas.microsoft.com/office/drawing/2014/main" id="{AFDDBD54-A3B1-5540-A393-B9996D19FB62}"/>
              </a:ext>
            </a:extLst>
          </p:cNvPr>
          <p:cNvSpPr>
            <a:spLocks noGrp="1"/>
          </p:cNvSpPr>
          <p:nvPr>
            <p:ph type="body" sz="quarter" idx="13" hasCustomPrompt="1"/>
          </p:nvPr>
        </p:nvSpPr>
        <p:spPr>
          <a:xfrm>
            <a:off x="4454810" y="3971007"/>
            <a:ext cx="3120903"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to: (add type)</a:t>
            </a:r>
          </a:p>
        </p:txBody>
      </p:sp>
      <p:sp>
        <p:nvSpPr>
          <p:cNvPr id="21" name="Text Placeholder 15">
            <a:extLst>
              <a:ext uri="{FF2B5EF4-FFF2-40B4-BE49-F238E27FC236}">
                <a16:creationId xmlns:a16="http://schemas.microsoft.com/office/drawing/2014/main" id="{CD69D271-DC48-0A42-81E1-F7B46F6D588C}"/>
              </a:ext>
            </a:extLst>
          </p:cNvPr>
          <p:cNvSpPr>
            <a:spLocks noGrp="1"/>
          </p:cNvSpPr>
          <p:nvPr>
            <p:ph type="body" sz="quarter" idx="14" hasCustomPrompt="1"/>
          </p:nvPr>
        </p:nvSpPr>
        <p:spPr>
          <a:xfrm>
            <a:off x="8249918" y="4282584"/>
            <a:ext cx="3332481" cy="1671649"/>
          </a:xfrm>
        </p:spPr>
        <p:txBody>
          <a:bodyPr tIns="0" bIns="0"/>
          <a:lstStyle>
            <a:lvl1pPr marL="0" indent="0">
              <a:spcAft>
                <a:spcPts val="200"/>
              </a:spcAft>
              <a:buFontTx/>
              <a:buNone/>
              <a:defRPr sz="1800" b="1">
                <a:solidFill>
                  <a:schemeClr val="tx1"/>
                </a:solidFill>
              </a:defRPr>
            </a:lvl1pPr>
          </a:lstStyle>
          <a:p>
            <a:pPr lvl="0"/>
            <a:r>
              <a:rPr lang="en-US"/>
              <a:t>Presenter names</a:t>
            </a:r>
          </a:p>
        </p:txBody>
      </p:sp>
      <p:sp>
        <p:nvSpPr>
          <p:cNvPr id="23" name="Content Placeholder 22">
            <a:extLst>
              <a:ext uri="{FF2B5EF4-FFF2-40B4-BE49-F238E27FC236}">
                <a16:creationId xmlns:a16="http://schemas.microsoft.com/office/drawing/2014/main" id="{46DBBC94-E2FF-B340-95DB-4B1AFA5E5E45}"/>
              </a:ext>
            </a:extLst>
          </p:cNvPr>
          <p:cNvSpPr>
            <a:spLocks noGrp="1"/>
          </p:cNvSpPr>
          <p:nvPr>
            <p:ph sz="quarter" idx="15" hasCustomPrompt="1"/>
          </p:nvPr>
        </p:nvSpPr>
        <p:spPr>
          <a:xfrm>
            <a:off x="4454052" y="4279858"/>
            <a:ext cx="2886201" cy="1674248"/>
          </a:xfrm>
        </p:spPr>
        <p:txBody>
          <a:bodyPr tIns="0" bIns="0"/>
          <a:lstStyle>
            <a:lvl1pPr marL="0" indent="0">
              <a:buFontTx/>
              <a:buNone/>
              <a:defRPr sz="1800" b="1"/>
            </a:lvl1pPr>
          </a:lstStyle>
          <a:p>
            <a:pPr lvl="0"/>
            <a:r>
              <a:rPr lang="en-US"/>
              <a:t>Logo</a:t>
            </a:r>
          </a:p>
        </p:txBody>
      </p:sp>
    </p:spTree>
    <p:extLst>
      <p:ext uri="{BB962C8B-B14F-4D97-AF65-F5344CB8AC3E}">
        <p14:creationId xmlns:p14="http://schemas.microsoft.com/office/powerpoint/2010/main" val="2884902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480" userDrawn="1">
          <p15:clr>
            <a:srgbClr val="FBAE40"/>
          </p15:clr>
        </p15:guide>
        <p15:guide id="3" pos="7200" userDrawn="1">
          <p15:clr>
            <a:srgbClr val="FBAE40"/>
          </p15:clr>
        </p15:guide>
        <p15:guide id="4" orient="horz" pos="21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Text Placeholder 4">
            <a:extLst>
              <a:ext uri="{FF2B5EF4-FFF2-40B4-BE49-F238E27FC236}">
                <a16:creationId xmlns:a16="http://schemas.microsoft.com/office/drawing/2014/main" id="{D4123B3D-B27A-3646-BC09-BAF0FB02EBA6}"/>
              </a:ext>
            </a:extLst>
          </p:cNvPr>
          <p:cNvSpPr>
            <a:spLocks noGrp="1"/>
          </p:cNvSpPr>
          <p:nvPr>
            <p:ph type="body" sz="quarter" idx="16" hasCustomPrompt="1"/>
          </p:nvPr>
        </p:nvSpPr>
        <p:spPr>
          <a:xfrm>
            <a:off x="1236417" y="1080004"/>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1</a:t>
            </a:r>
          </a:p>
        </p:txBody>
      </p:sp>
      <p:sp>
        <p:nvSpPr>
          <p:cNvPr id="50" name="Text Placeholder 4">
            <a:extLst>
              <a:ext uri="{FF2B5EF4-FFF2-40B4-BE49-F238E27FC236}">
                <a16:creationId xmlns:a16="http://schemas.microsoft.com/office/drawing/2014/main" id="{00120070-7689-6A41-AD5E-4385394EA5A9}"/>
              </a:ext>
            </a:extLst>
          </p:cNvPr>
          <p:cNvSpPr>
            <a:spLocks noGrp="1"/>
          </p:cNvSpPr>
          <p:nvPr>
            <p:ph type="body" sz="quarter" idx="17" hasCustomPrompt="1"/>
          </p:nvPr>
        </p:nvSpPr>
        <p:spPr>
          <a:xfrm>
            <a:off x="1236417" y="1991356"/>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2</a:t>
            </a:r>
          </a:p>
        </p:txBody>
      </p:sp>
      <p:sp>
        <p:nvSpPr>
          <p:cNvPr id="51" name="Text Placeholder 4">
            <a:extLst>
              <a:ext uri="{FF2B5EF4-FFF2-40B4-BE49-F238E27FC236}">
                <a16:creationId xmlns:a16="http://schemas.microsoft.com/office/drawing/2014/main" id="{968CE095-B285-3D4B-A96A-0709CD1BA567}"/>
              </a:ext>
            </a:extLst>
          </p:cNvPr>
          <p:cNvSpPr>
            <a:spLocks noGrp="1"/>
          </p:cNvSpPr>
          <p:nvPr>
            <p:ph type="body" sz="quarter" idx="18" hasCustomPrompt="1"/>
          </p:nvPr>
        </p:nvSpPr>
        <p:spPr>
          <a:xfrm>
            <a:off x="1236417" y="2902708"/>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3</a:t>
            </a:r>
          </a:p>
        </p:txBody>
      </p:sp>
      <p:sp>
        <p:nvSpPr>
          <p:cNvPr id="52" name="Text Placeholder 4">
            <a:extLst>
              <a:ext uri="{FF2B5EF4-FFF2-40B4-BE49-F238E27FC236}">
                <a16:creationId xmlns:a16="http://schemas.microsoft.com/office/drawing/2014/main" id="{5110FE8A-E83B-1B47-9B0B-5B9C9169EB3B}"/>
              </a:ext>
            </a:extLst>
          </p:cNvPr>
          <p:cNvSpPr>
            <a:spLocks noGrp="1"/>
          </p:cNvSpPr>
          <p:nvPr>
            <p:ph type="body" sz="quarter" idx="19" hasCustomPrompt="1"/>
          </p:nvPr>
        </p:nvSpPr>
        <p:spPr>
          <a:xfrm>
            <a:off x="1236417" y="3814059"/>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4</a:t>
            </a:r>
          </a:p>
        </p:txBody>
      </p:sp>
      <p:sp>
        <p:nvSpPr>
          <p:cNvPr id="53" name="Text Placeholder 4">
            <a:extLst>
              <a:ext uri="{FF2B5EF4-FFF2-40B4-BE49-F238E27FC236}">
                <a16:creationId xmlns:a16="http://schemas.microsoft.com/office/drawing/2014/main" id="{A48CE824-5D26-6645-BD8C-DCA454107001}"/>
              </a:ext>
            </a:extLst>
          </p:cNvPr>
          <p:cNvSpPr>
            <a:spLocks noGrp="1"/>
          </p:cNvSpPr>
          <p:nvPr>
            <p:ph type="body" sz="quarter" idx="20" hasCustomPrompt="1"/>
          </p:nvPr>
        </p:nvSpPr>
        <p:spPr>
          <a:xfrm>
            <a:off x="1236417" y="4725412"/>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5</a:t>
            </a:r>
          </a:p>
        </p:txBody>
      </p:sp>
      <p:sp>
        <p:nvSpPr>
          <p:cNvPr id="6" name="Slide Number Placeholder 4">
            <a:extLst>
              <a:ext uri="{FF2B5EF4-FFF2-40B4-BE49-F238E27FC236}">
                <a16:creationId xmlns:a16="http://schemas.microsoft.com/office/drawing/2014/main" id="{A9B1C9DE-AF50-CE43-90A5-5872C6FAEA8E}"/>
              </a:ext>
            </a:extLst>
          </p:cNvPr>
          <p:cNvSpPr txBox="1">
            <a:spLocks/>
          </p:cNvSpPr>
          <p:nvPr userDrawn="1"/>
        </p:nvSpPr>
        <p:spPr>
          <a:xfrm>
            <a:off x="11463453" y="6373092"/>
            <a:ext cx="450764" cy="334366"/>
          </a:xfrm>
          <a:prstGeom prst="rect">
            <a:avLst/>
          </a:prstGeom>
        </p:spPr>
        <p:txBody>
          <a:bodyPr vert="horz" lIns="0" tIns="45720" rIns="0" bIns="45720" rtlCol="0" anchor="b" anchorCtr="0"/>
          <a:lstStyle>
            <a:defPPr>
              <a:defRPr lang="en-US"/>
            </a:defPPr>
            <a:lvl1pPr algn="r" rtl="0" fontAlgn="base">
              <a:spcBef>
                <a:spcPct val="0"/>
              </a:spcBef>
              <a:spcAft>
                <a:spcPct val="0"/>
              </a:spcAft>
              <a:defRPr sz="100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fld id="{E92A0142-7513-45A6-A0C4-86EF657F6542}" type="slidenum">
              <a:rPr lang="en-US" smtClean="0"/>
              <a:t>‹#›</a:t>
            </a:fld>
            <a:endParaRPr lang="en-US"/>
          </a:p>
        </p:txBody>
      </p:sp>
      <p:sp>
        <p:nvSpPr>
          <p:cNvPr id="7" name="Footer Placeholder 3">
            <a:extLst>
              <a:ext uri="{FF2B5EF4-FFF2-40B4-BE49-F238E27FC236}">
                <a16:creationId xmlns:a16="http://schemas.microsoft.com/office/drawing/2014/main" id="{E0ED7B5D-D96D-8044-8CFE-62CBDEF875BB}"/>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2021. </a:t>
            </a:r>
            <a:r>
              <a:rPr lang="en-US" altLang="en-US" sz="900" i="1">
                <a:solidFill>
                  <a:srgbClr val="FFFFFF"/>
                </a:solidFill>
                <a:latin typeface="Arial" pitchFamily="34" charset="0"/>
                <a:cs typeface="Arial" pitchFamily="34" charset="0"/>
              </a:rPr>
              <a:t>The consulting and operations division of UMass Medical School. Confidential. </a:t>
            </a:r>
          </a:p>
        </p:txBody>
      </p:sp>
      <p:sp>
        <p:nvSpPr>
          <p:cNvPr id="9" name="TextBox 8">
            <a:extLst>
              <a:ext uri="{FF2B5EF4-FFF2-40B4-BE49-F238E27FC236}">
                <a16:creationId xmlns:a16="http://schemas.microsoft.com/office/drawing/2014/main" id="{CC21AA81-7697-E840-A1B0-B6EFAEAB5E05}"/>
              </a:ext>
            </a:extLst>
          </p:cNvPr>
          <p:cNvSpPr txBox="1"/>
          <p:nvPr userDrawn="1"/>
        </p:nvSpPr>
        <p:spPr>
          <a:xfrm>
            <a:off x="0" y="1"/>
            <a:ext cx="12192000" cy="646331"/>
          </a:xfrm>
          <a:prstGeom prst="rect">
            <a:avLst/>
          </a:prstGeom>
          <a:solidFill>
            <a:srgbClr val="2A2A67"/>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0" name="Title Placeholder 1">
            <a:extLst>
              <a:ext uri="{FF2B5EF4-FFF2-40B4-BE49-F238E27FC236}">
                <a16:creationId xmlns:a16="http://schemas.microsoft.com/office/drawing/2014/main" id="{5E3902C7-6EC7-E243-9D26-AA6E9C86D583}"/>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grpSp>
        <p:nvGrpSpPr>
          <p:cNvPr id="12" name="Group 11">
            <a:extLst>
              <a:ext uri="{FF2B5EF4-FFF2-40B4-BE49-F238E27FC236}">
                <a16:creationId xmlns:a16="http://schemas.microsoft.com/office/drawing/2014/main" id="{631728B4-913D-E04F-AFF7-20540770A85D}"/>
              </a:ext>
            </a:extLst>
          </p:cNvPr>
          <p:cNvGrpSpPr/>
          <p:nvPr userDrawn="1"/>
        </p:nvGrpSpPr>
        <p:grpSpPr>
          <a:xfrm>
            <a:off x="9436097" y="6009896"/>
            <a:ext cx="1987296" cy="848104"/>
            <a:chOff x="7077073" y="6066770"/>
            <a:chExt cx="1490472" cy="848104"/>
          </a:xfrm>
        </p:grpSpPr>
        <p:sp>
          <p:nvSpPr>
            <p:cNvPr id="13" name="Rectangle 12">
              <a:extLst>
                <a:ext uri="{FF2B5EF4-FFF2-40B4-BE49-F238E27FC236}">
                  <a16:creationId xmlns:a16="http://schemas.microsoft.com/office/drawing/2014/main" id="{71AC3B19-14A2-0943-9121-5A7C540650C6}"/>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58EAB60-B028-D74F-9D06-1AD723541743}"/>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5" name="TextBox 14">
              <a:extLst>
                <a:ext uri="{FF2B5EF4-FFF2-40B4-BE49-F238E27FC236}">
                  <a16:creationId xmlns:a16="http://schemas.microsoft.com/office/drawing/2014/main" id="{F66E0D86-6B8C-AE4C-9B01-92A202FE9502}"/>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Tree>
    <p:extLst>
      <p:ext uri="{BB962C8B-B14F-4D97-AF65-F5344CB8AC3E}">
        <p14:creationId xmlns:p14="http://schemas.microsoft.com/office/powerpoint/2010/main" val="3441561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 Agenda 4 bullets">
    <p:bg>
      <p:bgPr>
        <a:solidFill>
          <a:schemeClr val="bg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47BC0AB-F648-2F43-87D3-049163A926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74" t="44595" r="22638"/>
          <a:stretch/>
        </p:blipFill>
        <p:spPr>
          <a:xfrm>
            <a:off x="1" y="4608576"/>
            <a:ext cx="6289140" cy="2249424"/>
          </a:xfrm>
          <a:prstGeom prst="rect">
            <a:avLst/>
          </a:prstGeom>
        </p:spPr>
      </p:pic>
      <p:sp>
        <p:nvSpPr>
          <p:cNvPr id="19" name="Text Placeholder 15">
            <a:extLst>
              <a:ext uri="{FF2B5EF4-FFF2-40B4-BE49-F238E27FC236}">
                <a16:creationId xmlns:a16="http://schemas.microsoft.com/office/drawing/2014/main" id="{F745B2D5-0F4E-8940-9E5A-21FC30E2FEFC}"/>
              </a:ext>
            </a:extLst>
          </p:cNvPr>
          <p:cNvSpPr>
            <a:spLocks noGrp="1"/>
          </p:cNvSpPr>
          <p:nvPr>
            <p:ph type="body" sz="quarter" idx="12" hasCustomPrompt="1"/>
          </p:nvPr>
        </p:nvSpPr>
        <p:spPr>
          <a:xfrm>
            <a:off x="7902234" y="4047519"/>
            <a:ext cx="3680167"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by: (add type)</a:t>
            </a:r>
          </a:p>
        </p:txBody>
      </p:sp>
      <p:sp>
        <p:nvSpPr>
          <p:cNvPr id="16" name="Text Placeholder 15">
            <a:extLst>
              <a:ext uri="{FF2B5EF4-FFF2-40B4-BE49-F238E27FC236}">
                <a16:creationId xmlns:a16="http://schemas.microsoft.com/office/drawing/2014/main" id="{24295ACA-7449-F740-B660-A14F0A350A0B}"/>
              </a:ext>
            </a:extLst>
          </p:cNvPr>
          <p:cNvSpPr>
            <a:spLocks noGrp="1"/>
          </p:cNvSpPr>
          <p:nvPr>
            <p:ph type="body" sz="quarter" idx="11" hasCustomPrompt="1"/>
          </p:nvPr>
        </p:nvSpPr>
        <p:spPr>
          <a:xfrm>
            <a:off x="1795357" y="1227224"/>
            <a:ext cx="4699000" cy="290512"/>
          </a:xfrm>
        </p:spPr>
        <p:txBody>
          <a:bodyPr tIns="0" bIns="0"/>
          <a:lstStyle>
            <a:lvl1pPr marL="0" indent="0">
              <a:spcAft>
                <a:spcPts val="0"/>
              </a:spcAft>
              <a:buFontTx/>
              <a:buNone/>
              <a:defRPr sz="1600">
                <a:solidFill>
                  <a:schemeClr val="bg2">
                    <a:lumMod val="50000"/>
                  </a:schemeClr>
                </a:solidFill>
              </a:defRPr>
            </a:lvl1pPr>
          </a:lstStyle>
          <a:p>
            <a:pPr lvl="0"/>
            <a:r>
              <a:rPr lang="en-US"/>
              <a:t>Solutions name</a:t>
            </a:r>
          </a:p>
        </p:txBody>
      </p:sp>
      <p:pic>
        <p:nvPicPr>
          <p:cNvPr id="14" name="Picture 13">
            <a:extLst>
              <a:ext uri="{FF2B5EF4-FFF2-40B4-BE49-F238E27FC236}">
                <a16:creationId xmlns:a16="http://schemas.microsoft.com/office/drawing/2014/main" id="{94418490-CF14-1B4F-AC12-500B209DD4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68" y="242569"/>
            <a:ext cx="5797296" cy="1134253"/>
          </a:xfrm>
          <a:prstGeom prst="rect">
            <a:avLst/>
          </a:prstGeom>
        </p:spPr>
      </p:pic>
      <p:sp>
        <p:nvSpPr>
          <p:cNvPr id="8" name="Text Placeholder 7">
            <a:extLst>
              <a:ext uri="{FF2B5EF4-FFF2-40B4-BE49-F238E27FC236}">
                <a16:creationId xmlns:a16="http://schemas.microsoft.com/office/drawing/2014/main" id="{5AC48A52-23DF-EA4A-83DE-332F1B547C93}"/>
              </a:ext>
            </a:extLst>
          </p:cNvPr>
          <p:cNvSpPr>
            <a:spLocks noGrp="1"/>
          </p:cNvSpPr>
          <p:nvPr>
            <p:ph type="body" sz="quarter" idx="10" hasCustomPrompt="1"/>
          </p:nvPr>
        </p:nvSpPr>
        <p:spPr>
          <a:xfrm>
            <a:off x="8470901" y="6238971"/>
            <a:ext cx="3111500" cy="335565"/>
          </a:xfrm>
        </p:spPr>
        <p:txBody>
          <a:bodyPr tIns="0" bIns="0" anchor="b" anchorCtr="0"/>
          <a:lstStyle>
            <a:lvl1pPr marL="0" indent="0" algn="r">
              <a:buFontTx/>
              <a:buNone/>
              <a:defRPr sz="1500">
                <a:solidFill>
                  <a:schemeClr val="tx2"/>
                </a:solidFill>
              </a:defRPr>
            </a:lvl1pPr>
          </a:lstStyle>
          <a:p>
            <a:pPr lvl="0"/>
            <a:r>
              <a:rPr lang="en-US"/>
              <a:t>Date</a:t>
            </a:r>
          </a:p>
        </p:txBody>
      </p:sp>
      <p:sp>
        <p:nvSpPr>
          <p:cNvPr id="20" name="Text Placeholder 15">
            <a:extLst>
              <a:ext uri="{FF2B5EF4-FFF2-40B4-BE49-F238E27FC236}">
                <a16:creationId xmlns:a16="http://schemas.microsoft.com/office/drawing/2014/main" id="{AFDDBD54-A3B1-5540-A393-B9996D19FB62}"/>
              </a:ext>
            </a:extLst>
          </p:cNvPr>
          <p:cNvSpPr>
            <a:spLocks noGrp="1"/>
          </p:cNvSpPr>
          <p:nvPr>
            <p:ph type="body" sz="quarter" idx="13" hasCustomPrompt="1"/>
          </p:nvPr>
        </p:nvSpPr>
        <p:spPr>
          <a:xfrm>
            <a:off x="4977224" y="4047519"/>
            <a:ext cx="2806899" cy="290512"/>
          </a:xfrm>
        </p:spPr>
        <p:txBody>
          <a:bodyPr tIns="0" bIns="0"/>
          <a:lstStyle>
            <a:lvl1pPr marL="0" indent="0">
              <a:spcAft>
                <a:spcPts val="0"/>
              </a:spcAft>
              <a:buFontTx/>
              <a:buNone/>
              <a:defRPr sz="1300">
                <a:solidFill>
                  <a:schemeClr val="bg2">
                    <a:lumMod val="50000"/>
                  </a:schemeClr>
                </a:solidFill>
              </a:defRPr>
            </a:lvl1pPr>
          </a:lstStyle>
          <a:p>
            <a:pPr lvl="0"/>
            <a:r>
              <a:rPr lang="en-US"/>
              <a:t>Prepared for: (add type)</a:t>
            </a:r>
          </a:p>
        </p:txBody>
      </p:sp>
      <p:sp>
        <p:nvSpPr>
          <p:cNvPr id="21" name="Text Placeholder 15">
            <a:extLst>
              <a:ext uri="{FF2B5EF4-FFF2-40B4-BE49-F238E27FC236}">
                <a16:creationId xmlns:a16="http://schemas.microsoft.com/office/drawing/2014/main" id="{CD69D271-DC48-0A42-81E1-F7B46F6D588C}"/>
              </a:ext>
            </a:extLst>
          </p:cNvPr>
          <p:cNvSpPr>
            <a:spLocks noGrp="1"/>
          </p:cNvSpPr>
          <p:nvPr>
            <p:ph type="body" sz="quarter" idx="14" hasCustomPrompt="1"/>
          </p:nvPr>
        </p:nvSpPr>
        <p:spPr>
          <a:xfrm>
            <a:off x="7902234" y="4352987"/>
            <a:ext cx="3680167" cy="1481535"/>
          </a:xfrm>
        </p:spPr>
        <p:txBody>
          <a:bodyPr tIns="0" bIns="0"/>
          <a:lstStyle>
            <a:lvl1pPr marL="0" indent="0">
              <a:spcAft>
                <a:spcPts val="200"/>
              </a:spcAft>
              <a:buFontTx/>
              <a:buNone/>
              <a:defRPr sz="1800" b="1">
                <a:solidFill>
                  <a:schemeClr val="tx1"/>
                </a:solidFill>
              </a:defRPr>
            </a:lvl1pPr>
          </a:lstStyle>
          <a:p>
            <a:pPr lvl="0"/>
            <a:r>
              <a:rPr lang="en-US"/>
              <a:t>Presenter names</a:t>
            </a:r>
          </a:p>
        </p:txBody>
      </p:sp>
      <p:sp>
        <p:nvSpPr>
          <p:cNvPr id="23" name="Content Placeholder 22">
            <a:extLst>
              <a:ext uri="{FF2B5EF4-FFF2-40B4-BE49-F238E27FC236}">
                <a16:creationId xmlns:a16="http://schemas.microsoft.com/office/drawing/2014/main" id="{46DBBC94-E2FF-B340-95DB-4B1AFA5E5E45}"/>
              </a:ext>
            </a:extLst>
          </p:cNvPr>
          <p:cNvSpPr>
            <a:spLocks noGrp="1"/>
          </p:cNvSpPr>
          <p:nvPr>
            <p:ph sz="quarter" idx="15" hasCustomPrompt="1"/>
          </p:nvPr>
        </p:nvSpPr>
        <p:spPr>
          <a:xfrm>
            <a:off x="4976465" y="4350261"/>
            <a:ext cx="2387504" cy="1484260"/>
          </a:xfrm>
        </p:spPr>
        <p:txBody>
          <a:bodyPr tIns="0" bIns="0"/>
          <a:lstStyle>
            <a:lvl1pPr marL="0" indent="0">
              <a:buFontTx/>
              <a:buNone/>
              <a:defRPr sz="1800" b="1"/>
            </a:lvl1pPr>
          </a:lstStyle>
          <a:p>
            <a:pPr lvl="0"/>
            <a:r>
              <a:rPr lang="en-US"/>
              <a:t>Logo</a:t>
            </a:r>
          </a:p>
        </p:txBody>
      </p:sp>
      <p:sp>
        <p:nvSpPr>
          <p:cNvPr id="58" name="Title 1">
            <a:extLst>
              <a:ext uri="{FF2B5EF4-FFF2-40B4-BE49-F238E27FC236}">
                <a16:creationId xmlns:a16="http://schemas.microsoft.com/office/drawing/2014/main" id="{55BCE002-BBC6-F749-99FA-81F6EFC1D741}"/>
              </a:ext>
            </a:extLst>
          </p:cNvPr>
          <p:cNvSpPr>
            <a:spLocks noGrp="1"/>
          </p:cNvSpPr>
          <p:nvPr>
            <p:ph type="ctrTitle" hasCustomPrompt="1"/>
          </p:nvPr>
        </p:nvSpPr>
        <p:spPr>
          <a:xfrm>
            <a:off x="609600" y="2290671"/>
            <a:ext cx="6851904" cy="704850"/>
          </a:xfrm>
          <a:prstGeom prst="rect">
            <a:avLst/>
          </a:prstGeom>
        </p:spPr>
        <p:txBody>
          <a:bodyPr lIns="0" rIns="0">
            <a:noAutofit/>
          </a:bodyPr>
          <a:lstStyle>
            <a:lvl1pPr algn="l">
              <a:defRPr sz="4000" b="1" baseline="0">
                <a:solidFill>
                  <a:schemeClr val="tx2"/>
                </a:solidFill>
                <a:latin typeface="Arial"/>
                <a:cs typeface="Arial"/>
              </a:defRPr>
            </a:lvl1pPr>
          </a:lstStyle>
          <a:p>
            <a:r>
              <a:rPr lang="en-US"/>
              <a:t>Title to go here</a:t>
            </a:r>
          </a:p>
        </p:txBody>
      </p:sp>
      <p:sp>
        <p:nvSpPr>
          <p:cNvPr id="59" name="Subtitle 2">
            <a:extLst>
              <a:ext uri="{FF2B5EF4-FFF2-40B4-BE49-F238E27FC236}">
                <a16:creationId xmlns:a16="http://schemas.microsoft.com/office/drawing/2014/main" id="{BA96740D-8034-BF40-A1B5-C232ED223705}"/>
              </a:ext>
            </a:extLst>
          </p:cNvPr>
          <p:cNvSpPr>
            <a:spLocks noGrp="1"/>
          </p:cNvSpPr>
          <p:nvPr>
            <p:ph type="subTitle" idx="1" hasCustomPrompt="1"/>
          </p:nvPr>
        </p:nvSpPr>
        <p:spPr>
          <a:xfrm>
            <a:off x="609600" y="3016766"/>
            <a:ext cx="6851904" cy="457200"/>
          </a:xfrm>
        </p:spPr>
        <p:txBody>
          <a:bodyPr lIns="0" rIns="0">
            <a:noAutofit/>
          </a:bodyPr>
          <a:lstStyle>
            <a:lvl1pPr marL="0" indent="0" algn="l">
              <a:buNone/>
              <a:defRPr sz="2200" b="0" i="0" baseline="0">
                <a:solidFill>
                  <a:schemeClr val="bg2">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 title</a:t>
            </a:r>
          </a:p>
        </p:txBody>
      </p:sp>
    </p:spTree>
    <p:extLst>
      <p:ext uri="{BB962C8B-B14F-4D97-AF65-F5344CB8AC3E}">
        <p14:creationId xmlns:p14="http://schemas.microsoft.com/office/powerpoint/2010/main" val="139532212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480" userDrawn="1">
          <p15:clr>
            <a:srgbClr val="FBAE40"/>
          </p15:clr>
        </p15:guide>
        <p15:guide id="3" pos="7200" userDrawn="1">
          <p15:clr>
            <a:srgbClr val="FBAE40"/>
          </p15:clr>
        </p15:guide>
        <p15:guide id="4" orient="horz" pos="21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 Agenda - 7 bullets">
    <p:bg>
      <p:bgPr>
        <a:solidFill>
          <a:schemeClr val="bg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47BC0AB-F648-2F43-87D3-049163A926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74" t="44595" r="22638"/>
          <a:stretch/>
        </p:blipFill>
        <p:spPr>
          <a:xfrm>
            <a:off x="1" y="4608576"/>
            <a:ext cx="6289140" cy="2249424"/>
          </a:xfrm>
          <a:prstGeom prst="rect">
            <a:avLst/>
          </a:prstGeom>
        </p:spPr>
      </p:pic>
      <p:sp>
        <p:nvSpPr>
          <p:cNvPr id="19" name="Text Placeholder 15">
            <a:extLst>
              <a:ext uri="{FF2B5EF4-FFF2-40B4-BE49-F238E27FC236}">
                <a16:creationId xmlns:a16="http://schemas.microsoft.com/office/drawing/2014/main" id="{F745B2D5-0F4E-8940-9E5A-21FC30E2FEFC}"/>
              </a:ext>
            </a:extLst>
          </p:cNvPr>
          <p:cNvSpPr>
            <a:spLocks noGrp="1"/>
          </p:cNvSpPr>
          <p:nvPr>
            <p:ph type="body" sz="quarter" idx="12" hasCustomPrompt="1"/>
          </p:nvPr>
        </p:nvSpPr>
        <p:spPr>
          <a:xfrm>
            <a:off x="3535369" y="3811560"/>
            <a:ext cx="3680167"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by: (add type)</a:t>
            </a:r>
          </a:p>
        </p:txBody>
      </p:sp>
      <p:sp>
        <p:nvSpPr>
          <p:cNvPr id="16" name="Text Placeholder 15">
            <a:extLst>
              <a:ext uri="{FF2B5EF4-FFF2-40B4-BE49-F238E27FC236}">
                <a16:creationId xmlns:a16="http://schemas.microsoft.com/office/drawing/2014/main" id="{24295ACA-7449-F740-B660-A14F0A350A0B}"/>
              </a:ext>
            </a:extLst>
          </p:cNvPr>
          <p:cNvSpPr>
            <a:spLocks noGrp="1"/>
          </p:cNvSpPr>
          <p:nvPr>
            <p:ph type="body" sz="quarter" idx="11" hasCustomPrompt="1"/>
          </p:nvPr>
        </p:nvSpPr>
        <p:spPr>
          <a:xfrm>
            <a:off x="1795357" y="1227224"/>
            <a:ext cx="4699000" cy="290512"/>
          </a:xfrm>
        </p:spPr>
        <p:txBody>
          <a:bodyPr tIns="0" bIns="0"/>
          <a:lstStyle>
            <a:lvl1pPr marL="0" indent="0">
              <a:spcAft>
                <a:spcPts val="0"/>
              </a:spcAft>
              <a:buFontTx/>
              <a:buNone/>
              <a:defRPr sz="1600">
                <a:solidFill>
                  <a:schemeClr val="bg2">
                    <a:lumMod val="50000"/>
                  </a:schemeClr>
                </a:solidFill>
              </a:defRPr>
            </a:lvl1pPr>
          </a:lstStyle>
          <a:p>
            <a:pPr lvl="0"/>
            <a:r>
              <a:rPr lang="en-US"/>
              <a:t>Solutions name</a:t>
            </a:r>
          </a:p>
        </p:txBody>
      </p:sp>
      <p:pic>
        <p:nvPicPr>
          <p:cNvPr id="14" name="Picture 13">
            <a:extLst>
              <a:ext uri="{FF2B5EF4-FFF2-40B4-BE49-F238E27FC236}">
                <a16:creationId xmlns:a16="http://schemas.microsoft.com/office/drawing/2014/main" id="{94418490-CF14-1B4F-AC12-500B209DD4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68" y="242569"/>
            <a:ext cx="5797296" cy="1134253"/>
          </a:xfrm>
          <a:prstGeom prst="rect">
            <a:avLst/>
          </a:prstGeom>
        </p:spPr>
      </p:pic>
      <p:sp>
        <p:nvSpPr>
          <p:cNvPr id="8" name="Text Placeholder 7">
            <a:extLst>
              <a:ext uri="{FF2B5EF4-FFF2-40B4-BE49-F238E27FC236}">
                <a16:creationId xmlns:a16="http://schemas.microsoft.com/office/drawing/2014/main" id="{5AC48A52-23DF-EA4A-83DE-332F1B547C93}"/>
              </a:ext>
            </a:extLst>
          </p:cNvPr>
          <p:cNvSpPr>
            <a:spLocks noGrp="1"/>
          </p:cNvSpPr>
          <p:nvPr>
            <p:ph type="body" sz="quarter" idx="10" hasCustomPrompt="1"/>
          </p:nvPr>
        </p:nvSpPr>
        <p:spPr>
          <a:xfrm>
            <a:off x="8470901" y="6238971"/>
            <a:ext cx="3111500" cy="335565"/>
          </a:xfrm>
        </p:spPr>
        <p:txBody>
          <a:bodyPr tIns="0" bIns="0" anchor="b" anchorCtr="0"/>
          <a:lstStyle>
            <a:lvl1pPr marL="0" indent="0" algn="r">
              <a:buFontTx/>
              <a:buNone/>
              <a:defRPr sz="1500">
                <a:solidFill>
                  <a:schemeClr val="tx2"/>
                </a:solidFill>
              </a:defRPr>
            </a:lvl1pPr>
          </a:lstStyle>
          <a:p>
            <a:pPr lvl="0"/>
            <a:r>
              <a:rPr lang="en-US"/>
              <a:t>Date</a:t>
            </a:r>
          </a:p>
        </p:txBody>
      </p:sp>
      <p:sp>
        <p:nvSpPr>
          <p:cNvPr id="20" name="Text Placeholder 15">
            <a:extLst>
              <a:ext uri="{FF2B5EF4-FFF2-40B4-BE49-F238E27FC236}">
                <a16:creationId xmlns:a16="http://schemas.microsoft.com/office/drawing/2014/main" id="{AFDDBD54-A3B1-5540-A393-B9996D19FB62}"/>
              </a:ext>
            </a:extLst>
          </p:cNvPr>
          <p:cNvSpPr>
            <a:spLocks noGrp="1"/>
          </p:cNvSpPr>
          <p:nvPr>
            <p:ph type="body" sz="quarter" idx="13" hasCustomPrompt="1"/>
          </p:nvPr>
        </p:nvSpPr>
        <p:spPr>
          <a:xfrm>
            <a:off x="610359" y="3811560"/>
            <a:ext cx="2386596" cy="290512"/>
          </a:xfrm>
        </p:spPr>
        <p:txBody>
          <a:bodyPr tIns="0" bIns="0"/>
          <a:lstStyle>
            <a:lvl1pPr marL="0" indent="0">
              <a:spcAft>
                <a:spcPts val="0"/>
              </a:spcAft>
              <a:buFontTx/>
              <a:buNone/>
              <a:defRPr sz="1300">
                <a:solidFill>
                  <a:schemeClr val="bg2">
                    <a:lumMod val="50000"/>
                  </a:schemeClr>
                </a:solidFill>
              </a:defRPr>
            </a:lvl1pPr>
          </a:lstStyle>
          <a:p>
            <a:pPr lvl="0"/>
            <a:r>
              <a:rPr lang="en-US"/>
              <a:t>Prepared for: (add type)</a:t>
            </a:r>
          </a:p>
        </p:txBody>
      </p:sp>
      <p:sp>
        <p:nvSpPr>
          <p:cNvPr id="21" name="Text Placeholder 15">
            <a:extLst>
              <a:ext uri="{FF2B5EF4-FFF2-40B4-BE49-F238E27FC236}">
                <a16:creationId xmlns:a16="http://schemas.microsoft.com/office/drawing/2014/main" id="{CD69D271-DC48-0A42-81E1-F7B46F6D588C}"/>
              </a:ext>
            </a:extLst>
          </p:cNvPr>
          <p:cNvSpPr>
            <a:spLocks noGrp="1"/>
          </p:cNvSpPr>
          <p:nvPr>
            <p:ph type="body" sz="quarter" idx="14" hasCustomPrompt="1"/>
          </p:nvPr>
        </p:nvSpPr>
        <p:spPr>
          <a:xfrm>
            <a:off x="3535369" y="4117028"/>
            <a:ext cx="3680167" cy="1481535"/>
          </a:xfrm>
        </p:spPr>
        <p:txBody>
          <a:bodyPr tIns="0" bIns="0"/>
          <a:lstStyle>
            <a:lvl1pPr marL="0" indent="0">
              <a:spcAft>
                <a:spcPts val="200"/>
              </a:spcAft>
              <a:buFontTx/>
              <a:buNone/>
              <a:defRPr sz="1800" b="1">
                <a:solidFill>
                  <a:schemeClr val="tx1"/>
                </a:solidFill>
              </a:defRPr>
            </a:lvl1pPr>
          </a:lstStyle>
          <a:p>
            <a:pPr lvl="0"/>
            <a:r>
              <a:rPr lang="en-US"/>
              <a:t>Presenter names</a:t>
            </a:r>
          </a:p>
        </p:txBody>
      </p:sp>
      <p:sp>
        <p:nvSpPr>
          <p:cNvPr id="23" name="Content Placeholder 22">
            <a:extLst>
              <a:ext uri="{FF2B5EF4-FFF2-40B4-BE49-F238E27FC236}">
                <a16:creationId xmlns:a16="http://schemas.microsoft.com/office/drawing/2014/main" id="{46DBBC94-E2FF-B340-95DB-4B1AFA5E5E45}"/>
              </a:ext>
            </a:extLst>
          </p:cNvPr>
          <p:cNvSpPr>
            <a:spLocks noGrp="1"/>
          </p:cNvSpPr>
          <p:nvPr>
            <p:ph sz="quarter" idx="15" hasCustomPrompt="1"/>
          </p:nvPr>
        </p:nvSpPr>
        <p:spPr>
          <a:xfrm>
            <a:off x="609600" y="4114302"/>
            <a:ext cx="2387504" cy="1484260"/>
          </a:xfrm>
        </p:spPr>
        <p:txBody>
          <a:bodyPr tIns="0" bIns="0"/>
          <a:lstStyle>
            <a:lvl1pPr marL="0" indent="0">
              <a:buFontTx/>
              <a:buNone/>
              <a:defRPr sz="1800" b="1"/>
            </a:lvl1pPr>
          </a:lstStyle>
          <a:p>
            <a:pPr lvl="0"/>
            <a:r>
              <a:rPr lang="en-US"/>
              <a:t>Logo</a:t>
            </a:r>
          </a:p>
        </p:txBody>
      </p:sp>
      <p:sp>
        <p:nvSpPr>
          <p:cNvPr id="58" name="Title 1">
            <a:extLst>
              <a:ext uri="{FF2B5EF4-FFF2-40B4-BE49-F238E27FC236}">
                <a16:creationId xmlns:a16="http://schemas.microsoft.com/office/drawing/2014/main" id="{55BCE002-BBC6-F749-99FA-81F6EFC1D741}"/>
              </a:ext>
            </a:extLst>
          </p:cNvPr>
          <p:cNvSpPr>
            <a:spLocks noGrp="1"/>
          </p:cNvSpPr>
          <p:nvPr>
            <p:ph type="ctrTitle" hasCustomPrompt="1"/>
          </p:nvPr>
        </p:nvSpPr>
        <p:spPr>
          <a:xfrm>
            <a:off x="609600" y="2290671"/>
            <a:ext cx="6851904" cy="704850"/>
          </a:xfrm>
          <a:prstGeom prst="rect">
            <a:avLst/>
          </a:prstGeom>
        </p:spPr>
        <p:txBody>
          <a:bodyPr lIns="0" rIns="0">
            <a:noAutofit/>
          </a:bodyPr>
          <a:lstStyle>
            <a:lvl1pPr algn="l">
              <a:defRPr sz="4000" b="1" baseline="0">
                <a:solidFill>
                  <a:schemeClr val="tx2"/>
                </a:solidFill>
                <a:latin typeface="Arial"/>
                <a:cs typeface="Arial"/>
              </a:defRPr>
            </a:lvl1pPr>
          </a:lstStyle>
          <a:p>
            <a:r>
              <a:rPr lang="en-US"/>
              <a:t>Title to go here</a:t>
            </a:r>
          </a:p>
        </p:txBody>
      </p:sp>
      <p:sp>
        <p:nvSpPr>
          <p:cNvPr id="59" name="Subtitle 2">
            <a:extLst>
              <a:ext uri="{FF2B5EF4-FFF2-40B4-BE49-F238E27FC236}">
                <a16:creationId xmlns:a16="http://schemas.microsoft.com/office/drawing/2014/main" id="{BA96740D-8034-BF40-A1B5-C232ED223705}"/>
              </a:ext>
            </a:extLst>
          </p:cNvPr>
          <p:cNvSpPr>
            <a:spLocks noGrp="1"/>
          </p:cNvSpPr>
          <p:nvPr>
            <p:ph type="subTitle" idx="1" hasCustomPrompt="1"/>
          </p:nvPr>
        </p:nvSpPr>
        <p:spPr>
          <a:xfrm>
            <a:off x="609600" y="3016766"/>
            <a:ext cx="6851904" cy="457200"/>
          </a:xfrm>
        </p:spPr>
        <p:txBody>
          <a:bodyPr lIns="0" rIns="0">
            <a:noAutofit/>
          </a:bodyPr>
          <a:lstStyle>
            <a:lvl1pPr marL="0" indent="0" algn="l">
              <a:buNone/>
              <a:defRPr sz="2200" b="0" i="0" baseline="0">
                <a:solidFill>
                  <a:schemeClr val="bg2">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 title</a:t>
            </a:r>
          </a:p>
        </p:txBody>
      </p:sp>
    </p:spTree>
    <p:extLst>
      <p:ext uri="{BB962C8B-B14F-4D97-AF65-F5344CB8AC3E}">
        <p14:creationId xmlns:p14="http://schemas.microsoft.com/office/powerpoint/2010/main" val="296690368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480" userDrawn="1">
          <p15:clr>
            <a:srgbClr val="FBAE40"/>
          </p15:clr>
        </p15:guide>
        <p15:guide id="3" pos="7200" userDrawn="1">
          <p15:clr>
            <a:srgbClr val="FBAE40"/>
          </p15:clr>
        </p15:guide>
        <p15:guide id="4" orient="horz" pos="21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 Agenda - 7 bullets">
    <p:bg>
      <p:bgPr>
        <a:solidFill>
          <a:schemeClr val="bg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47BC0AB-F648-2F43-87D3-049163A926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74" t="44595" r="22638"/>
          <a:stretch/>
        </p:blipFill>
        <p:spPr>
          <a:xfrm>
            <a:off x="1" y="4608576"/>
            <a:ext cx="6289140" cy="2249424"/>
          </a:xfrm>
          <a:prstGeom prst="rect">
            <a:avLst/>
          </a:prstGeom>
        </p:spPr>
      </p:pic>
      <p:sp>
        <p:nvSpPr>
          <p:cNvPr id="19" name="Text Placeholder 15">
            <a:extLst>
              <a:ext uri="{FF2B5EF4-FFF2-40B4-BE49-F238E27FC236}">
                <a16:creationId xmlns:a16="http://schemas.microsoft.com/office/drawing/2014/main" id="{F745B2D5-0F4E-8940-9E5A-21FC30E2FEFC}"/>
              </a:ext>
            </a:extLst>
          </p:cNvPr>
          <p:cNvSpPr>
            <a:spLocks noGrp="1"/>
          </p:cNvSpPr>
          <p:nvPr>
            <p:ph type="body" sz="quarter" idx="12" hasCustomPrompt="1"/>
          </p:nvPr>
        </p:nvSpPr>
        <p:spPr>
          <a:xfrm>
            <a:off x="3535369" y="3811560"/>
            <a:ext cx="3680167"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by: (add type)</a:t>
            </a:r>
          </a:p>
        </p:txBody>
      </p:sp>
      <p:pic>
        <p:nvPicPr>
          <p:cNvPr id="14" name="Picture 13">
            <a:extLst>
              <a:ext uri="{FF2B5EF4-FFF2-40B4-BE49-F238E27FC236}">
                <a16:creationId xmlns:a16="http://schemas.microsoft.com/office/drawing/2014/main" id="{94418490-CF14-1B4F-AC12-500B209DD4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67" y="1457907"/>
            <a:ext cx="7215068" cy="1411643"/>
          </a:xfrm>
          <a:prstGeom prst="rect">
            <a:avLst/>
          </a:prstGeom>
        </p:spPr>
      </p:pic>
      <p:sp>
        <p:nvSpPr>
          <p:cNvPr id="8" name="Text Placeholder 7">
            <a:extLst>
              <a:ext uri="{FF2B5EF4-FFF2-40B4-BE49-F238E27FC236}">
                <a16:creationId xmlns:a16="http://schemas.microsoft.com/office/drawing/2014/main" id="{5AC48A52-23DF-EA4A-83DE-332F1B547C93}"/>
              </a:ext>
            </a:extLst>
          </p:cNvPr>
          <p:cNvSpPr>
            <a:spLocks noGrp="1"/>
          </p:cNvSpPr>
          <p:nvPr>
            <p:ph type="body" sz="quarter" idx="10" hasCustomPrompt="1"/>
          </p:nvPr>
        </p:nvSpPr>
        <p:spPr>
          <a:xfrm>
            <a:off x="8470901" y="6238971"/>
            <a:ext cx="3111500" cy="335565"/>
          </a:xfrm>
        </p:spPr>
        <p:txBody>
          <a:bodyPr tIns="0" bIns="0" anchor="b" anchorCtr="0"/>
          <a:lstStyle>
            <a:lvl1pPr marL="0" indent="0" algn="r">
              <a:buFontTx/>
              <a:buNone/>
              <a:defRPr sz="1500">
                <a:solidFill>
                  <a:schemeClr val="tx2"/>
                </a:solidFill>
              </a:defRPr>
            </a:lvl1pPr>
          </a:lstStyle>
          <a:p>
            <a:pPr lvl="0"/>
            <a:r>
              <a:rPr lang="en-US"/>
              <a:t>Date</a:t>
            </a:r>
          </a:p>
        </p:txBody>
      </p:sp>
      <p:sp>
        <p:nvSpPr>
          <p:cNvPr id="20" name="Text Placeholder 15">
            <a:extLst>
              <a:ext uri="{FF2B5EF4-FFF2-40B4-BE49-F238E27FC236}">
                <a16:creationId xmlns:a16="http://schemas.microsoft.com/office/drawing/2014/main" id="{AFDDBD54-A3B1-5540-A393-B9996D19FB62}"/>
              </a:ext>
            </a:extLst>
          </p:cNvPr>
          <p:cNvSpPr>
            <a:spLocks noGrp="1"/>
          </p:cNvSpPr>
          <p:nvPr>
            <p:ph type="body" sz="quarter" idx="13" hasCustomPrompt="1"/>
          </p:nvPr>
        </p:nvSpPr>
        <p:spPr>
          <a:xfrm>
            <a:off x="610359" y="3811560"/>
            <a:ext cx="2386596" cy="290512"/>
          </a:xfrm>
        </p:spPr>
        <p:txBody>
          <a:bodyPr tIns="0" bIns="0"/>
          <a:lstStyle>
            <a:lvl1pPr marL="0" indent="0">
              <a:spcAft>
                <a:spcPts val="0"/>
              </a:spcAft>
              <a:buFontTx/>
              <a:buNone/>
              <a:defRPr sz="1300">
                <a:solidFill>
                  <a:schemeClr val="bg2">
                    <a:lumMod val="50000"/>
                  </a:schemeClr>
                </a:solidFill>
              </a:defRPr>
            </a:lvl1pPr>
          </a:lstStyle>
          <a:p>
            <a:pPr lvl="0"/>
            <a:r>
              <a:rPr lang="en-US"/>
              <a:t>Prepared for: (add type)</a:t>
            </a:r>
          </a:p>
        </p:txBody>
      </p:sp>
      <p:sp>
        <p:nvSpPr>
          <p:cNvPr id="21" name="Text Placeholder 15">
            <a:extLst>
              <a:ext uri="{FF2B5EF4-FFF2-40B4-BE49-F238E27FC236}">
                <a16:creationId xmlns:a16="http://schemas.microsoft.com/office/drawing/2014/main" id="{CD69D271-DC48-0A42-81E1-F7B46F6D588C}"/>
              </a:ext>
            </a:extLst>
          </p:cNvPr>
          <p:cNvSpPr>
            <a:spLocks noGrp="1"/>
          </p:cNvSpPr>
          <p:nvPr>
            <p:ph type="body" sz="quarter" idx="14" hasCustomPrompt="1"/>
          </p:nvPr>
        </p:nvSpPr>
        <p:spPr>
          <a:xfrm>
            <a:off x="3535369" y="4117028"/>
            <a:ext cx="3680167" cy="1481535"/>
          </a:xfrm>
        </p:spPr>
        <p:txBody>
          <a:bodyPr tIns="0" bIns="0"/>
          <a:lstStyle>
            <a:lvl1pPr marL="0" indent="0">
              <a:spcAft>
                <a:spcPts val="200"/>
              </a:spcAft>
              <a:buFontTx/>
              <a:buNone/>
              <a:defRPr sz="1800" b="1">
                <a:solidFill>
                  <a:schemeClr val="tx1"/>
                </a:solidFill>
              </a:defRPr>
            </a:lvl1pPr>
          </a:lstStyle>
          <a:p>
            <a:pPr lvl="0"/>
            <a:r>
              <a:rPr lang="en-US"/>
              <a:t>Presenter names</a:t>
            </a:r>
          </a:p>
        </p:txBody>
      </p:sp>
      <p:sp>
        <p:nvSpPr>
          <p:cNvPr id="23" name="Content Placeholder 22">
            <a:extLst>
              <a:ext uri="{FF2B5EF4-FFF2-40B4-BE49-F238E27FC236}">
                <a16:creationId xmlns:a16="http://schemas.microsoft.com/office/drawing/2014/main" id="{46DBBC94-E2FF-B340-95DB-4B1AFA5E5E45}"/>
              </a:ext>
            </a:extLst>
          </p:cNvPr>
          <p:cNvSpPr>
            <a:spLocks noGrp="1"/>
          </p:cNvSpPr>
          <p:nvPr>
            <p:ph sz="quarter" idx="15" hasCustomPrompt="1"/>
          </p:nvPr>
        </p:nvSpPr>
        <p:spPr>
          <a:xfrm>
            <a:off x="609600" y="4114302"/>
            <a:ext cx="2387504" cy="1484260"/>
          </a:xfrm>
        </p:spPr>
        <p:txBody>
          <a:bodyPr tIns="0" bIns="0"/>
          <a:lstStyle>
            <a:lvl1pPr marL="0" indent="0">
              <a:buFontTx/>
              <a:buNone/>
              <a:defRPr sz="1800" b="1"/>
            </a:lvl1pPr>
          </a:lstStyle>
          <a:p>
            <a:pPr lvl="0"/>
            <a:r>
              <a:rPr lang="en-US"/>
              <a:t>Logo</a:t>
            </a:r>
          </a:p>
        </p:txBody>
      </p:sp>
      <p:sp>
        <p:nvSpPr>
          <p:cNvPr id="16" name="Text Placeholder 15">
            <a:extLst>
              <a:ext uri="{FF2B5EF4-FFF2-40B4-BE49-F238E27FC236}">
                <a16:creationId xmlns:a16="http://schemas.microsoft.com/office/drawing/2014/main" id="{24295ACA-7449-F740-B660-A14F0A350A0B}"/>
              </a:ext>
            </a:extLst>
          </p:cNvPr>
          <p:cNvSpPr>
            <a:spLocks noGrp="1"/>
          </p:cNvSpPr>
          <p:nvPr>
            <p:ph type="body" sz="quarter" idx="11" hasCustomPrompt="1"/>
          </p:nvPr>
        </p:nvSpPr>
        <p:spPr>
          <a:xfrm>
            <a:off x="2149405" y="2696317"/>
            <a:ext cx="5494129" cy="361559"/>
          </a:xfrm>
        </p:spPr>
        <p:txBody>
          <a:bodyPr tIns="0" bIns="0"/>
          <a:lstStyle>
            <a:lvl1pPr marL="0" indent="0">
              <a:spcAft>
                <a:spcPts val="0"/>
              </a:spcAft>
              <a:buFontTx/>
              <a:buNone/>
              <a:defRPr sz="1800">
                <a:solidFill>
                  <a:schemeClr val="bg2">
                    <a:lumMod val="50000"/>
                  </a:schemeClr>
                </a:solidFill>
              </a:defRPr>
            </a:lvl1pPr>
          </a:lstStyle>
          <a:p>
            <a:pPr lvl="0"/>
            <a:r>
              <a:rPr lang="en-US"/>
              <a:t>Solutions name</a:t>
            </a:r>
          </a:p>
        </p:txBody>
      </p:sp>
    </p:spTree>
    <p:extLst>
      <p:ext uri="{BB962C8B-B14F-4D97-AF65-F5344CB8AC3E}">
        <p14:creationId xmlns:p14="http://schemas.microsoft.com/office/powerpoint/2010/main" val="188602878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480" userDrawn="1">
          <p15:clr>
            <a:srgbClr val="FBAE40"/>
          </p15:clr>
        </p15:guide>
        <p15:guide id="3" pos="7200" userDrawn="1">
          <p15:clr>
            <a:srgbClr val="FBAE40"/>
          </p15:clr>
        </p15:guide>
        <p15:guide id="4" orient="horz" pos="21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bullets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601" y="914400"/>
            <a:ext cx="10770583" cy="4324758"/>
          </a:xfrm>
          <a:prstGeom prst="rect">
            <a:avLst/>
          </a:prstGeom>
        </p:spPr>
        <p:txBody>
          <a:bodyPr vert="horz" lIns="0" tIns="0" rIns="0" bIns="0" rtlCol="0">
            <a:noAutofit/>
          </a:bodyPr>
          <a:lstStyle>
            <a:lvl1pPr>
              <a:defRPr sz="2400"/>
            </a:lvl1pPr>
            <a:lvl2pPr>
              <a:defRPr sz="2000"/>
            </a:lvl2pPr>
            <a:lvl3pPr marL="692150" indent="-176213">
              <a:tabLst/>
              <a:defRPr sz="1800"/>
            </a:lvl3pPr>
            <a:lvl4pPr marL="919163" indent="-227013">
              <a:tabLst/>
              <a:defRPr sz="1600"/>
            </a:lvl4pPr>
          </a:lstStyle>
          <a:p>
            <a:pPr lvl="0"/>
            <a:r>
              <a:rPr lang="en-US"/>
              <a:t>Click to edit bullet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Footer Placeholder 3">
            <a:extLst>
              <a:ext uri="{FF2B5EF4-FFF2-40B4-BE49-F238E27FC236}">
                <a16:creationId xmlns:a16="http://schemas.microsoft.com/office/drawing/2014/main" id="{1CD6CD67-EFD4-A142-96EF-81348559FCE0}"/>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2020.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424073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F040-D403-4630-ADDE-3512FD4A0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0D1D1-C256-4594-A386-C248618F7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07C05-C7C3-40EA-968C-1B56799E5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F91B9-427D-4409-BE3E-DA83CE9D9245}"/>
              </a:ext>
            </a:extLst>
          </p:cNvPr>
          <p:cNvSpPr>
            <a:spLocks noGrp="1"/>
          </p:cNvSpPr>
          <p:nvPr>
            <p:ph type="dt" sz="half" idx="10"/>
          </p:nvPr>
        </p:nvSpPr>
        <p:spPr/>
        <p:txBody>
          <a:bodyPr/>
          <a:lstStyle/>
          <a:p>
            <a:r>
              <a:rPr lang="en-US"/>
              <a:t>11/2/2020</a:t>
            </a:r>
          </a:p>
        </p:txBody>
      </p:sp>
      <p:sp>
        <p:nvSpPr>
          <p:cNvPr id="6" name="Footer Placeholder 5">
            <a:extLst>
              <a:ext uri="{FF2B5EF4-FFF2-40B4-BE49-F238E27FC236}">
                <a16:creationId xmlns:a16="http://schemas.microsoft.com/office/drawing/2014/main" id="{7BB41DEC-57B7-4E86-9253-91E9C7584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9243E-6A2D-4DCE-8635-199DC691255A}"/>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62426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 bullets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96926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hasCustomPrompt="1"/>
          </p:nvPr>
        </p:nvSpPr>
        <p:spPr>
          <a:xfrm>
            <a:off x="609600" y="178315"/>
            <a:ext cx="11086592" cy="790949"/>
          </a:xfrm>
          <a:prstGeom prst="rect">
            <a:avLst/>
          </a:prstGeom>
        </p:spPr>
        <p:txBody>
          <a:bodyPr vert="horz" lIns="0" tIns="0" rIns="91440" bIns="45720" rtlCol="0" anchor="t" anchorCtr="0">
            <a:noAutofit/>
          </a:bodyPr>
          <a:lstStyle>
            <a:lvl1pPr>
              <a:lnSpc>
                <a:spcPts val="2800"/>
              </a:lnSpc>
              <a:defRPr sz="2700"/>
            </a:lvl1pPr>
          </a:lstStyle>
          <a:p>
            <a:r>
              <a:rPr lang="en-US"/>
              <a:t>Click to edit Master title style</a:t>
            </a:r>
            <a:br>
              <a:rPr lang="en-US"/>
            </a:br>
            <a:r>
              <a:rPr lang="en-US"/>
              <a:t>two line title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601" y="1203090"/>
            <a:ext cx="10770583" cy="4324758"/>
          </a:xfrm>
          <a:prstGeom prst="rect">
            <a:avLst/>
          </a:prstGeom>
        </p:spPr>
        <p:txBody>
          <a:bodyPr vert="horz" lIns="0" tIns="0" rIns="0" bIns="0" rtlCol="0">
            <a:noAutofit/>
          </a:bodyPr>
          <a:lstStyle>
            <a:lvl1pPr>
              <a:defRPr sz="2400"/>
            </a:lvl1pPr>
            <a:lvl2pPr>
              <a:defRPr sz="2000"/>
            </a:lvl2pPr>
            <a:lvl3pPr marL="692150" indent="-176213">
              <a:tabLst/>
              <a:defRPr sz="1800"/>
            </a:lvl3pPr>
            <a:lvl4pPr marL="919163" indent="-227013">
              <a:tabLst/>
              <a:defRPr sz="1600"/>
            </a:lvl4pPr>
          </a:lstStyle>
          <a:p>
            <a:pPr lvl="0"/>
            <a:r>
              <a:rPr lang="en-US"/>
              <a:t>Click to edit bullet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Footer Placeholder 3">
            <a:extLst>
              <a:ext uri="{FF2B5EF4-FFF2-40B4-BE49-F238E27FC236}">
                <a16:creationId xmlns:a16="http://schemas.microsoft.com/office/drawing/2014/main" id="{7EDD43A6-E5D5-6F4F-A9C7-E521C63008CF}"/>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2020.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1389193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 bullets - 2-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86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100139"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600" y="914400"/>
            <a:ext cx="5181600" cy="4342342"/>
          </a:xfrm>
          <a:prstGeom prst="rect">
            <a:avLst/>
          </a:prstGeom>
        </p:spPr>
        <p:txBody>
          <a:bodyPr vert="horz" lIns="0" tIns="0" rIns="0" bIns="0" numCol="1" rtlCol="0">
            <a:noAutofit/>
          </a:bodyPr>
          <a:lstStyle>
            <a:lvl1pPr>
              <a:defRPr sz="2200"/>
            </a:lvl1pPr>
            <a:lvl2pPr>
              <a:defRPr sz="2000"/>
            </a:lvl2pPr>
            <a:lvl3pPr>
              <a:defRPr sz="1800"/>
            </a:lvl3pPr>
            <a:lvl4pPr>
              <a:defRPr sz="1600"/>
            </a:lvl4pPr>
          </a:lstStyle>
          <a:p>
            <a:pPr lvl="0"/>
            <a:r>
              <a:rPr lang="en-US"/>
              <a:t>Click to add bullet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Text Placeholder 2">
            <a:extLst>
              <a:ext uri="{FF2B5EF4-FFF2-40B4-BE49-F238E27FC236}">
                <a16:creationId xmlns:a16="http://schemas.microsoft.com/office/drawing/2014/main" id="{971973CD-00FE-6C49-83C1-89C7D98C7D04}"/>
              </a:ext>
            </a:extLst>
          </p:cNvPr>
          <p:cNvSpPr>
            <a:spLocks noGrp="1"/>
          </p:cNvSpPr>
          <p:nvPr>
            <p:ph idx="10" hasCustomPrompt="1"/>
          </p:nvPr>
        </p:nvSpPr>
        <p:spPr>
          <a:xfrm>
            <a:off x="6400799" y="914400"/>
            <a:ext cx="5193323" cy="4336118"/>
          </a:xfrm>
          <a:prstGeom prst="rect">
            <a:avLst/>
          </a:prstGeom>
        </p:spPr>
        <p:txBody>
          <a:bodyPr vert="horz" lIns="0" tIns="0" rIns="0" bIns="0" numCol="1" rtlCol="0">
            <a:noAutofit/>
          </a:bodyPr>
          <a:lstStyle>
            <a:lvl1pPr>
              <a:defRPr sz="2200"/>
            </a:lvl1pPr>
            <a:lvl2pPr>
              <a:defRPr sz="2000"/>
            </a:lvl2pPr>
            <a:lvl3pPr>
              <a:defRPr sz="1800"/>
            </a:lvl3pPr>
            <a:lvl4pPr>
              <a:defRPr sz="1600"/>
            </a:lvl4pPr>
          </a:lstStyle>
          <a:p>
            <a:pPr lvl="0"/>
            <a:r>
              <a:rPr lang="en-US"/>
              <a:t>Click to add bullet text</a:t>
            </a:r>
          </a:p>
          <a:p>
            <a:pPr lvl="1"/>
            <a:r>
              <a:rPr lang="en-US"/>
              <a:t>Second level</a:t>
            </a:r>
          </a:p>
          <a:p>
            <a:pPr lvl="2"/>
            <a:r>
              <a:rPr lang="en-US"/>
              <a:t>Third level</a:t>
            </a:r>
          </a:p>
          <a:p>
            <a:pPr lvl="3"/>
            <a:r>
              <a:rPr lang="en-US"/>
              <a:t>Fourth level</a:t>
            </a:r>
          </a:p>
        </p:txBody>
      </p:sp>
      <p:sp>
        <p:nvSpPr>
          <p:cNvPr id="15" name="Footer Placeholder 3">
            <a:extLst>
              <a:ext uri="{FF2B5EF4-FFF2-40B4-BE49-F238E27FC236}">
                <a16:creationId xmlns:a16="http://schemas.microsoft.com/office/drawing/2014/main" id="{39317C93-1929-EF48-BE56-1B3F1A61956D}"/>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2019.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212838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 text -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600" y="914400"/>
            <a:ext cx="5181600" cy="4342342"/>
          </a:xfrm>
          <a:prstGeom prst="rect">
            <a:avLst/>
          </a:prstGeom>
        </p:spPr>
        <p:txBody>
          <a:bodyPr vert="horz" lIns="0" tIns="0" rIns="0" bIns="0" numCol="1" rtlCol="0">
            <a:noAutofit/>
          </a:bodyPr>
          <a:lstStyle>
            <a:lvl1pPr marL="0" indent="0">
              <a:buFontTx/>
              <a:buNone/>
              <a:defRPr sz="2400"/>
            </a:lvl1pPr>
            <a:lvl2pPr>
              <a:defRPr sz="2000"/>
            </a:lvl2pPr>
            <a:lvl3pPr>
              <a:defRPr sz="1800"/>
            </a:lvl3pPr>
            <a:lvl4pPr>
              <a:defRPr sz="1600"/>
            </a:lvl4pPr>
          </a:lstStyle>
          <a:p>
            <a:pPr lvl="0"/>
            <a:r>
              <a:rPr lang="en-US"/>
              <a:t>Click to add text</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5" name="Text Placeholder 2">
            <a:extLst>
              <a:ext uri="{FF2B5EF4-FFF2-40B4-BE49-F238E27FC236}">
                <a16:creationId xmlns:a16="http://schemas.microsoft.com/office/drawing/2014/main" id="{D47F1043-8028-BA4F-8FBF-A74BD2AE997F}"/>
              </a:ext>
            </a:extLst>
          </p:cNvPr>
          <p:cNvSpPr>
            <a:spLocks noGrp="1"/>
          </p:cNvSpPr>
          <p:nvPr>
            <p:ph idx="10" hasCustomPrompt="1"/>
          </p:nvPr>
        </p:nvSpPr>
        <p:spPr>
          <a:xfrm>
            <a:off x="6400800" y="914400"/>
            <a:ext cx="5181600" cy="4342342"/>
          </a:xfrm>
          <a:prstGeom prst="rect">
            <a:avLst/>
          </a:prstGeom>
        </p:spPr>
        <p:txBody>
          <a:bodyPr vert="horz" lIns="0" tIns="0" rIns="0" bIns="0" numCol="1" rtlCol="0">
            <a:noAutofit/>
          </a:bodyPr>
          <a:lstStyle>
            <a:lvl1pPr marL="0" indent="0">
              <a:buFontTx/>
              <a:buNone/>
              <a:defRPr sz="2400"/>
            </a:lvl1pPr>
            <a:lvl2pPr>
              <a:defRPr sz="2000"/>
            </a:lvl2pPr>
            <a:lvl3pPr>
              <a:defRPr sz="1800"/>
            </a:lvl3pPr>
            <a:lvl4pPr>
              <a:defRPr sz="1600"/>
            </a:lvl4pPr>
          </a:lstStyle>
          <a:p>
            <a:pPr lvl="0"/>
            <a:r>
              <a:rPr lang="en-US"/>
              <a:t>Click to add text</a:t>
            </a:r>
          </a:p>
        </p:txBody>
      </p:sp>
      <p:sp>
        <p:nvSpPr>
          <p:cNvPr id="16" name="Footer Placeholder 3">
            <a:extLst>
              <a:ext uri="{FF2B5EF4-FFF2-40B4-BE49-F238E27FC236}">
                <a16:creationId xmlns:a16="http://schemas.microsoft.com/office/drawing/2014/main" id="{9DC1FB38-7AB1-2A4A-84D9-E069619F3F02}"/>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2019.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980198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Object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p:nvPr>
        </p:nvSpPr>
        <p:spPr>
          <a:xfrm>
            <a:off x="609600" y="914400"/>
            <a:ext cx="10972800" cy="4324758"/>
          </a:xfrm>
          <a:prstGeom prst="rect">
            <a:avLst/>
          </a:prstGeom>
        </p:spPr>
        <p:txBody>
          <a:bodyPr vert="horz" lIns="0" tIns="0" rIns="0" bIns="0" rtlCol="0">
            <a:noAutofit/>
          </a:bodyPr>
          <a:lstStyle>
            <a:lvl1pPr marL="0" indent="0">
              <a:buFontTx/>
              <a:buNone/>
              <a:defRPr sz="2400"/>
            </a:lvl1pPr>
            <a:lvl2pPr marL="230188" indent="0">
              <a:buFontTx/>
              <a:buNone/>
              <a:defRPr/>
            </a:lvl2pPr>
            <a:lvl3pPr marL="515937" indent="0">
              <a:buFontTx/>
              <a:buNone/>
              <a:defRPr/>
            </a:lvl3pPr>
            <a:lvl4pPr marL="746125" indent="0">
              <a:buFontTx/>
              <a:buNone/>
              <a:defRPr/>
            </a:lvl4pPr>
          </a:lstStyle>
          <a:p>
            <a:pPr lvl="0"/>
            <a:r>
              <a:rPr lang="en-US"/>
              <a:t>Click to edit Master text styles</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Footer Placeholder 3">
            <a:extLst>
              <a:ext uri="{FF2B5EF4-FFF2-40B4-BE49-F238E27FC236}">
                <a16:creationId xmlns:a16="http://schemas.microsoft.com/office/drawing/2014/main" id="{56D113C3-9E6E-A746-ADE1-CDD17C992E6A}"/>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2019.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858877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s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p:nvPr>
        </p:nvSpPr>
        <p:spPr>
          <a:xfrm>
            <a:off x="622883" y="920624"/>
            <a:ext cx="5168317" cy="4336118"/>
          </a:xfrm>
          <a:prstGeom prst="rect">
            <a:avLst/>
          </a:prstGeom>
        </p:spPr>
        <p:txBody>
          <a:bodyPr vert="horz" lIns="0" tIns="0" rIns="0" bIns="0" numCol="1" rtlCol="0">
            <a:noAutofit/>
          </a:bodyPr>
          <a:lstStyle>
            <a:lvl1pPr marL="0" indent="0">
              <a:buFontTx/>
              <a:buNone/>
              <a:defRPr sz="2200"/>
            </a:lvl1pPr>
            <a:lvl2pPr>
              <a:defRPr sz="2000"/>
            </a:lvl2pPr>
            <a:lvl3pPr>
              <a:defRPr sz="1800"/>
            </a:lvl3pPr>
            <a:lvl4pPr>
              <a:defRPr sz="1600"/>
            </a:lvl4pPr>
          </a:lstStyle>
          <a:p>
            <a:pPr lvl="0"/>
            <a:r>
              <a:rPr lang="en-US"/>
              <a:t>Click to edit Master text styles</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Text Placeholder 2">
            <a:extLst>
              <a:ext uri="{FF2B5EF4-FFF2-40B4-BE49-F238E27FC236}">
                <a16:creationId xmlns:a16="http://schemas.microsoft.com/office/drawing/2014/main" id="{971973CD-00FE-6C49-83C1-89C7D98C7D04}"/>
              </a:ext>
            </a:extLst>
          </p:cNvPr>
          <p:cNvSpPr>
            <a:spLocks noGrp="1"/>
          </p:cNvSpPr>
          <p:nvPr>
            <p:ph idx="10"/>
          </p:nvPr>
        </p:nvSpPr>
        <p:spPr>
          <a:xfrm>
            <a:off x="6400799" y="920624"/>
            <a:ext cx="5193323" cy="4336118"/>
          </a:xfrm>
          <a:prstGeom prst="rect">
            <a:avLst/>
          </a:prstGeom>
        </p:spPr>
        <p:txBody>
          <a:bodyPr vert="horz" lIns="0" tIns="0" rIns="0" bIns="0" numCol="1" rtlCol="0">
            <a:noAutofit/>
          </a:bodyPr>
          <a:lstStyle>
            <a:lvl1pPr marL="0" indent="0">
              <a:buFontTx/>
              <a:buNone/>
              <a:defRPr sz="2200"/>
            </a:lvl1pPr>
            <a:lvl2pPr marL="230188" indent="0">
              <a:buFontTx/>
              <a:buNone/>
              <a:defRPr sz="2000"/>
            </a:lvl2pPr>
            <a:lvl3pPr marL="515937" indent="0">
              <a:buFontTx/>
              <a:buNone/>
              <a:defRPr sz="1800"/>
            </a:lvl3pPr>
            <a:lvl4pPr marL="746125" indent="0">
              <a:buFontTx/>
              <a:buNone/>
              <a:defRPr sz="1600"/>
            </a:lvl4pPr>
          </a:lstStyle>
          <a:p>
            <a:pPr lvl="0"/>
            <a:r>
              <a:rPr lang="en-US"/>
              <a:t>Click to edit Master text styles</a:t>
            </a:r>
          </a:p>
        </p:txBody>
      </p:sp>
      <p:sp>
        <p:nvSpPr>
          <p:cNvPr id="15" name="Footer Placeholder 3">
            <a:extLst>
              <a:ext uri="{FF2B5EF4-FFF2-40B4-BE49-F238E27FC236}">
                <a16:creationId xmlns:a16="http://schemas.microsoft.com/office/drawing/2014/main" id="{A3CE62B8-DE29-1A46-89AC-600F2B2EACB1}"/>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2019.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2999230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color block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A2A632-2F8B-4342-8A6E-D7214E9112D4}"/>
              </a:ext>
            </a:extLst>
          </p:cNvPr>
          <p:cNvSpPr/>
          <p:nvPr userDrawn="1"/>
        </p:nvSpPr>
        <p:spPr>
          <a:xfrm>
            <a:off x="0" y="643113"/>
            <a:ext cx="12192000" cy="1515150"/>
          </a:xfrm>
          <a:prstGeom prst="rect">
            <a:avLst/>
          </a:prstGeom>
          <a:solidFill>
            <a:srgbClr val="C3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599" y="2395309"/>
            <a:ext cx="10982960" cy="3206530"/>
          </a:xfrm>
          <a:prstGeom prst="rect">
            <a:avLst/>
          </a:prstGeom>
        </p:spPr>
        <p:txBody>
          <a:bodyPr vert="horz" lIns="0" tIns="0" rIns="0" bIns="0" rtlCol="0">
            <a:noAutofit/>
          </a:bodyPr>
          <a:lstStyle>
            <a:lvl1pPr>
              <a:defRPr sz="2400"/>
            </a:lvl1pPr>
          </a:lstStyle>
          <a:p>
            <a:pPr lvl="0"/>
            <a:r>
              <a:rPr lang="en-US"/>
              <a:t>Click to add bullet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5" name="Text Placeholder 2">
            <a:extLst>
              <a:ext uri="{FF2B5EF4-FFF2-40B4-BE49-F238E27FC236}">
                <a16:creationId xmlns:a16="http://schemas.microsoft.com/office/drawing/2014/main" id="{EC3A6E91-8A63-1942-8C55-B90FE78B07C2}"/>
              </a:ext>
            </a:extLst>
          </p:cNvPr>
          <p:cNvSpPr>
            <a:spLocks noGrp="1"/>
          </p:cNvSpPr>
          <p:nvPr>
            <p:ph idx="10" hasCustomPrompt="1"/>
          </p:nvPr>
        </p:nvSpPr>
        <p:spPr>
          <a:xfrm>
            <a:off x="609599" y="891826"/>
            <a:ext cx="10982960" cy="1095427"/>
          </a:xfrm>
          <a:prstGeom prst="rect">
            <a:avLst/>
          </a:prstGeom>
        </p:spPr>
        <p:txBody>
          <a:bodyPr vert="horz" lIns="0" tIns="0" rIns="0" bIns="0" rtlCol="0">
            <a:noAutofit/>
          </a:bodyPr>
          <a:lstStyle>
            <a:lvl1pPr marL="0" indent="0">
              <a:buFontTx/>
              <a:buNone/>
              <a:defRPr sz="2400">
                <a:solidFill>
                  <a:schemeClr val="accent2"/>
                </a:solidFill>
              </a:defRPr>
            </a:lvl1pPr>
          </a:lstStyle>
          <a:p>
            <a:pPr lvl="0"/>
            <a:r>
              <a:rPr lang="en-US"/>
              <a:t>Click to add text</a:t>
            </a:r>
          </a:p>
        </p:txBody>
      </p:sp>
      <p:sp>
        <p:nvSpPr>
          <p:cNvPr id="16" name="Footer Placeholder 3">
            <a:extLst>
              <a:ext uri="{FF2B5EF4-FFF2-40B4-BE49-F238E27FC236}">
                <a16:creationId xmlns:a16="http://schemas.microsoft.com/office/drawing/2014/main" id="{C5BA6038-2F12-BF44-93FD-F86D620BDC19}"/>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2021.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409959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color block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A2A632-2F8B-4342-8A6E-D7214E9112D4}"/>
              </a:ext>
            </a:extLst>
          </p:cNvPr>
          <p:cNvSpPr/>
          <p:nvPr userDrawn="1"/>
        </p:nvSpPr>
        <p:spPr>
          <a:xfrm>
            <a:off x="0" y="643113"/>
            <a:ext cx="12192000" cy="1515150"/>
          </a:xfrm>
          <a:prstGeom prst="rect">
            <a:avLst/>
          </a:prstGeom>
          <a:solidFill>
            <a:srgbClr val="C3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599" y="2395309"/>
            <a:ext cx="10982960" cy="3206530"/>
          </a:xfrm>
          <a:prstGeom prst="rect">
            <a:avLst/>
          </a:prstGeom>
        </p:spPr>
        <p:txBody>
          <a:bodyPr vert="horz" lIns="0" tIns="0" rIns="0" bIns="0" rtlCol="0">
            <a:noAutofit/>
          </a:bodyPr>
          <a:lstStyle>
            <a:lvl1pPr marL="0" indent="0">
              <a:buFontTx/>
              <a:buNone/>
              <a:defRPr sz="2400"/>
            </a:lvl1pPr>
          </a:lstStyle>
          <a:p>
            <a:pPr lvl="0"/>
            <a:r>
              <a:rPr lang="en-US"/>
              <a:t>Click to add text</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5" name="Text Placeholder 2">
            <a:extLst>
              <a:ext uri="{FF2B5EF4-FFF2-40B4-BE49-F238E27FC236}">
                <a16:creationId xmlns:a16="http://schemas.microsoft.com/office/drawing/2014/main" id="{EC3A6E91-8A63-1942-8C55-B90FE78B07C2}"/>
              </a:ext>
            </a:extLst>
          </p:cNvPr>
          <p:cNvSpPr>
            <a:spLocks noGrp="1"/>
          </p:cNvSpPr>
          <p:nvPr>
            <p:ph idx="10" hasCustomPrompt="1"/>
          </p:nvPr>
        </p:nvSpPr>
        <p:spPr>
          <a:xfrm>
            <a:off x="609599" y="891826"/>
            <a:ext cx="10982960" cy="1095427"/>
          </a:xfrm>
          <a:prstGeom prst="rect">
            <a:avLst/>
          </a:prstGeom>
        </p:spPr>
        <p:txBody>
          <a:bodyPr vert="horz" lIns="0" tIns="0" rIns="0" bIns="0" rtlCol="0">
            <a:noAutofit/>
          </a:bodyPr>
          <a:lstStyle>
            <a:lvl1pPr marL="0" indent="0">
              <a:buFontTx/>
              <a:buNone/>
              <a:defRPr sz="2400">
                <a:solidFill>
                  <a:schemeClr val="accent2"/>
                </a:solidFill>
              </a:defRPr>
            </a:lvl1pPr>
          </a:lstStyle>
          <a:p>
            <a:pPr lvl="0"/>
            <a:r>
              <a:rPr lang="en-US"/>
              <a:t>Click to add text</a:t>
            </a:r>
          </a:p>
        </p:txBody>
      </p:sp>
      <p:sp>
        <p:nvSpPr>
          <p:cNvPr id="16" name="Footer Placeholder 3">
            <a:extLst>
              <a:ext uri="{FF2B5EF4-FFF2-40B4-BE49-F238E27FC236}">
                <a16:creationId xmlns:a16="http://schemas.microsoft.com/office/drawing/2014/main" id="{28DF10E5-7EA3-FE41-BDDD-5B8B0CC7B2D2}"/>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2021.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1057022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 bottom bar - bar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4528BFC-0482-FE41-BF3D-94CB76FCFDFB}"/>
              </a:ext>
            </a:extLst>
          </p:cNvPr>
          <p:cNvGrpSpPr/>
          <p:nvPr userDrawn="1"/>
        </p:nvGrpSpPr>
        <p:grpSpPr>
          <a:xfrm>
            <a:off x="9436097" y="6009896"/>
            <a:ext cx="1987296" cy="848104"/>
            <a:chOff x="7077073" y="6066770"/>
            <a:chExt cx="1490472" cy="848104"/>
          </a:xfrm>
        </p:grpSpPr>
        <p:sp>
          <p:nvSpPr>
            <p:cNvPr id="7" name="Rectangle 6">
              <a:extLst>
                <a:ext uri="{FF2B5EF4-FFF2-40B4-BE49-F238E27FC236}">
                  <a16:creationId xmlns:a16="http://schemas.microsoft.com/office/drawing/2014/main" id="{862A078B-F4FE-3947-AD7D-DC2C6947719A}"/>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939673-421A-2841-BFA9-741BA7A27A6F}"/>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BE16E21D-8C12-A646-AC32-5DF70147EBD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3" name="TextBox 12">
            <a:extLst>
              <a:ext uri="{FF2B5EF4-FFF2-40B4-BE49-F238E27FC236}">
                <a16:creationId xmlns:a16="http://schemas.microsoft.com/office/drawing/2014/main" id="{283D6187-E2C6-7A40-98F5-DA280AF561F2}"/>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4" name="Title Placeholder 1">
            <a:extLst>
              <a:ext uri="{FF2B5EF4-FFF2-40B4-BE49-F238E27FC236}">
                <a16:creationId xmlns:a16="http://schemas.microsoft.com/office/drawing/2014/main" id="{4535C37C-CF89-034B-BAA8-23298F735A84}"/>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6" name="Footer Placeholder 3">
            <a:extLst>
              <a:ext uri="{FF2B5EF4-FFF2-40B4-BE49-F238E27FC236}">
                <a16:creationId xmlns:a16="http://schemas.microsoft.com/office/drawing/2014/main" id="{A18C381D-75FC-F740-B2B9-E79A251B3754}"/>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2021.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59045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pos="7200" userDrawn="1">
          <p15:clr>
            <a:srgbClr val="FBAE40"/>
          </p15:clr>
        </p15:guide>
        <p15:guide id="5" pos="384" userDrawn="1">
          <p15:clr>
            <a:srgbClr val="FBAE40"/>
          </p15:clr>
        </p15:guide>
        <p15:guide id="7" orient="horz" pos="4176" userDrawn="1">
          <p15:clr>
            <a:srgbClr val="FBAE40"/>
          </p15:clr>
        </p15:guide>
        <p15:guide id="8" orient="horz" pos="40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Only - bottom ba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3" name="TextBox 12">
            <a:extLst>
              <a:ext uri="{FF2B5EF4-FFF2-40B4-BE49-F238E27FC236}">
                <a16:creationId xmlns:a16="http://schemas.microsoft.com/office/drawing/2014/main" id="{283D6187-E2C6-7A40-98F5-DA280AF561F2}"/>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4" name="Title Placeholder 1">
            <a:extLst>
              <a:ext uri="{FF2B5EF4-FFF2-40B4-BE49-F238E27FC236}">
                <a16:creationId xmlns:a16="http://schemas.microsoft.com/office/drawing/2014/main" id="{4535C37C-CF89-034B-BAA8-23298F735A84}"/>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grpSp>
        <p:nvGrpSpPr>
          <p:cNvPr id="16" name="Group 15">
            <a:extLst>
              <a:ext uri="{FF2B5EF4-FFF2-40B4-BE49-F238E27FC236}">
                <a16:creationId xmlns:a16="http://schemas.microsoft.com/office/drawing/2014/main" id="{9E660208-AED1-4E4F-8C7A-E1691615EE22}"/>
              </a:ext>
            </a:extLst>
          </p:cNvPr>
          <p:cNvGrpSpPr/>
          <p:nvPr userDrawn="1"/>
        </p:nvGrpSpPr>
        <p:grpSpPr>
          <a:xfrm>
            <a:off x="9436097" y="6009896"/>
            <a:ext cx="1987296" cy="848104"/>
            <a:chOff x="7077073" y="6066770"/>
            <a:chExt cx="1490472" cy="848104"/>
          </a:xfrm>
        </p:grpSpPr>
        <p:sp>
          <p:nvSpPr>
            <p:cNvPr id="17" name="Rectangle 16">
              <a:extLst>
                <a:ext uri="{FF2B5EF4-FFF2-40B4-BE49-F238E27FC236}">
                  <a16:creationId xmlns:a16="http://schemas.microsoft.com/office/drawing/2014/main" id="{389C6653-9494-BF42-AD11-714E8F7D874F}"/>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8F937D7-F2FB-3041-AB2A-8274DEABD424}"/>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9" name="TextBox 18">
              <a:extLst>
                <a:ext uri="{FF2B5EF4-FFF2-40B4-BE49-F238E27FC236}">
                  <a16:creationId xmlns:a16="http://schemas.microsoft.com/office/drawing/2014/main" id="{424534CE-A159-4844-B4C3-179BA9040CB3}"/>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20" name="Footer Placeholder 3">
            <a:extLst>
              <a:ext uri="{FF2B5EF4-FFF2-40B4-BE49-F238E27FC236}">
                <a16:creationId xmlns:a16="http://schemas.microsoft.com/office/drawing/2014/main" id="{6D70B50D-3A92-194A-8FD6-5E5B86423DB4}"/>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2021.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126587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pos="7200" userDrawn="1">
          <p15:clr>
            <a:srgbClr val="FBAE40"/>
          </p15:clr>
        </p15:guide>
        <p15:guide id="5" pos="384" userDrawn="1">
          <p15:clr>
            <a:srgbClr val="FBAE40"/>
          </p15:clr>
        </p15:guide>
        <p15:guide id="7" orient="horz" pos="4176" userDrawn="1">
          <p15:clr>
            <a:srgbClr val="FBAE40"/>
          </p15:clr>
        </p15:guide>
        <p15:guide id="8" orient="horz" pos="40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 Blank BG">
    <p:bg>
      <p:bgPr>
        <a:solidFill>
          <a:schemeClr val="bg2"/>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9" name="Footer Placeholder 3">
            <a:extLst>
              <a:ext uri="{FF2B5EF4-FFF2-40B4-BE49-F238E27FC236}">
                <a16:creationId xmlns:a16="http://schemas.microsoft.com/office/drawing/2014/main" id="{49BFB309-3728-4843-9448-2775A7F5F508}"/>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2021.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304412721"/>
      </p:ext>
    </p:extLst>
  </p:cSld>
  <p:clrMapOvr>
    <a:masterClrMapping/>
  </p:clrMapOvr>
  <p:extLst>
    <p:ext uri="{DCECCB84-F9BA-43D5-87BE-67443E8EF086}">
      <p15:sldGuideLst xmlns:p15="http://schemas.microsoft.com/office/powerpoint/2012/main">
        <p15:guide id="2" pos="3840" userDrawn="1">
          <p15:clr>
            <a:srgbClr val="FBAE40"/>
          </p15:clr>
        </p15:guide>
        <p15:guide id="5" pos="384" userDrawn="1">
          <p15:clr>
            <a:srgbClr val="FBAE40"/>
          </p15:clr>
        </p15:guide>
        <p15:guide id="7" orient="horz" pos="41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9353-AE8E-4E10-AF37-EE4043B912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921A03-0115-4448-9195-419335F78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EF1E5C-E3B1-4792-A5A2-BD60E9DAF1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44825-EFFB-48E4-876E-53173E2E1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26DBD-F4E1-48E5-825A-699E55CD95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D99949-601F-4341-9AF4-7B2AAC8E4F02}"/>
              </a:ext>
            </a:extLst>
          </p:cNvPr>
          <p:cNvSpPr>
            <a:spLocks noGrp="1"/>
          </p:cNvSpPr>
          <p:nvPr>
            <p:ph type="dt" sz="half" idx="10"/>
          </p:nvPr>
        </p:nvSpPr>
        <p:spPr/>
        <p:txBody>
          <a:bodyPr/>
          <a:lstStyle/>
          <a:p>
            <a:r>
              <a:rPr lang="en-US"/>
              <a:t>11/2/2020</a:t>
            </a:r>
          </a:p>
        </p:txBody>
      </p:sp>
      <p:sp>
        <p:nvSpPr>
          <p:cNvPr id="8" name="Footer Placeholder 7">
            <a:extLst>
              <a:ext uri="{FF2B5EF4-FFF2-40B4-BE49-F238E27FC236}">
                <a16:creationId xmlns:a16="http://schemas.microsoft.com/office/drawing/2014/main" id="{A4F82E4C-40E9-4F25-B5F8-132F8DD83A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043D6-19FA-4E1E-8DE0-0081DBE7EE15}"/>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8813919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ransition Slide - CWM">
    <p:bg>
      <p:bgPr>
        <a:solidFill>
          <a:schemeClr val="bg1"/>
        </a:solidFill>
        <a:effectLst/>
      </p:bgPr>
    </p:bg>
    <p:spTree>
      <p:nvGrpSpPr>
        <p:cNvPr id="1" name=""/>
        <p:cNvGrpSpPr/>
        <p:nvPr/>
      </p:nvGrpSpPr>
      <p:grpSpPr>
        <a:xfrm>
          <a:off x="0" y="0"/>
          <a:ext cx="0" cy="0"/>
          <a:chOff x="0" y="0"/>
          <a:chExt cx="0" cy="0"/>
        </a:xfrm>
      </p:grpSpPr>
      <p:sp>
        <p:nvSpPr>
          <p:cNvPr id="8" name="Freeform 76">
            <a:extLst>
              <a:ext uri="{FF2B5EF4-FFF2-40B4-BE49-F238E27FC236}">
                <a16:creationId xmlns:a16="http://schemas.microsoft.com/office/drawing/2014/main" id="{AF3B5659-03FB-B046-90B2-7923A5C382DE}"/>
              </a:ext>
            </a:extLst>
          </p:cNvPr>
          <p:cNvSpPr>
            <a:spLocks noEditPoints="1"/>
          </p:cNvSpPr>
          <p:nvPr userDrawn="1"/>
        </p:nvSpPr>
        <p:spPr bwMode="auto">
          <a:xfrm>
            <a:off x="-949056" y="4715380"/>
            <a:ext cx="6541643" cy="2142621"/>
          </a:xfrm>
          <a:custGeom>
            <a:avLst/>
            <a:gdLst>
              <a:gd name="T0" fmla="*/ 2386 w 2386"/>
              <a:gd name="T1" fmla="*/ 1042 h 1042"/>
              <a:gd name="T2" fmla="*/ 2252 w 2386"/>
              <a:gd name="T3" fmla="*/ 805 h 1042"/>
              <a:gd name="T4" fmla="*/ 2077 w 2386"/>
              <a:gd name="T5" fmla="*/ 1042 h 1042"/>
              <a:gd name="T6" fmla="*/ 2211 w 2386"/>
              <a:gd name="T7" fmla="*/ 722 h 1042"/>
              <a:gd name="T8" fmla="*/ 2077 w 2386"/>
              <a:gd name="T9" fmla="*/ 1042 h 1042"/>
              <a:gd name="T10" fmla="*/ 309 w 2386"/>
              <a:gd name="T11" fmla="*/ 1042 h 1042"/>
              <a:gd name="T12" fmla="*/ 170 w 2386"/>
              <a:gd name="T13" fmla="*/ 655 h 1042"/>
              <a:gd name="T14" fmla="*/ 1733 w 2386"/>
              <a:gd name="T15" fmla="*/ 1042 h 1042"/>
              <a:gd name="T16" fmla="*/ 1867 w 2386"/>
              <a:gd name="T17" fmla="*/ 583 h 1042"/>
              <a:gd name="T18" fmla="*/ 1733 w 2386"/>
              <a:gd name="T19" fmla="*/ 1042 h 1042"/>
              <a:gd name="T20" fmla="*/ 478 w 2386"/>
              <a:gd name="T21" fmla="*/ 1042 h 1042"/>
              <a:gd name="T22" fmla="*/ 345 w 2386"/>
              <a:gd name="T23" fmla="*/ 521 h 1042"/>
              <a:gd name="T24" fmla="*/ 0 w 2386"/>
              <a:gd name="T25" fmla="*/ 1042 h 1042"/>
              <a:gd name="T26" fmla="*/ 139 w 2386"/>
              <a:gd name="T27" fmla="*/ 516 h 1042"/>
              <a:gd name="T28" fmla="*/ 0 w 2386"/>
              <a:gd name="T29" fmla="*/ 1042 h 1042"/>
              <a:gd name="T30" fmla="*/ 2041 w 2386"/>
              <a:gd name="T31" fmla="*/ 1042 h 1042"/>
              <a:gd name="T32" fmla="*/ 1908 w 2386"/>
              <a:gd name="T33" fmla="*/ 526 h 1042"/>
              <a:gd name="T34" fmla="*/ 1563 w 2386"/>
              <a:gd name="T35" fmla="*/ 1042 h 1042"/>
              <a:gd name="T36" fmla="*/ 1697 w 2386"/>
              <a:gd name="T37" fmla="*/ 506 h 1042"/>
              <a:gd name="T38" fmla="*/ 1563 w 2386"/>
              <a:gd name="T39" fmla="*/ 1042 h 1042"/>
              <a:gd name="T40" fmla="*/ 653 w 2386"/>
              <a:gd name="T41" fmla="*/ 1042 h 1042"/>
              <a:gd name="T42" fmla="*/ 519 w 2386"/>
              <a:gd name="T43" fmla="*/ 382 h 1042"/>
              <a:gd name="T44" fmla="*/ 1388 w 2386"/>
              <a:gd name="T45" fmla="*/ 1042 h 1042"/>
              <a:gd name="T46" fmla="*/ 1522 w 2386"/>
              <a:gd name="T47" fmla="*/ 340 h 1042"/>
              <a:gd name="T48" fmla="*/ 1388 w 2386"/>
              <a:gd name="T49" fmla="*/ 1042 h 1042"/>
              <a:gd name="T50" fmla="*/ 1347 w 2386"/>
              <a:gd name="T51" fmla="*/ 1042 h 1042"/>
              <a:gd name="T52" fmla="*/ 1214 w 2386"/>
              <a:gd name="T53" fmla="*/ 263 h 1042"/>
              <a:gd name="T54" fmla="*/ 694 w 2386"/>
              <a:gd name="T55" fmla="*/ 1042 h 1042"/>
              <a:gd name="T56" fmla="*/ 828 w 2386"/>
              <a:gd name="T57" fmla="*/ 129 h 1042"/>
              <a:gd name="T58" fmla="*/ 694 w 2386"/>
              <a:gd name="T59" fmla="*/ 1042 h 1042"/>
              <a:gd name="T60" fmla="*/ 1172 w 2386"/>
              <a:gd name="T61" fmla="*/ 1042 h 1042"/>
              <a:gd name="T62" fmla="*/ 1039 w 2386"/>
              <a:gd name="T63" fmla="*/ 93 h 1042"/>
              <a:gd name="T64" fmla="*/ 864 w 2386"/>
              <a:gd name="T65" fmla="*/ 1042 h 1042"/>
              <a:gd name="T66" fmla="*/ 998 w 2386"/>
              <a:gd name="T67" fmla="*/ 0 h 1042"/>
              <a:gd name="T68" fmla="*/ 864 w 2386"/>
              <a:gd name="T69"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6" h="1042">
                <a:moveTo>
                  <a:pt x="2252" y="1042"/>
                </a:moveTo>
                <a:lnTo>
                  <a:pt x="2386" y="1042"/>
                </a:lnTo>
                <a:lnTo>
                  <a:pt x="2386" y="805"/>
                </a:lnTo>
                <a:lnTo>
                  <a:pt x="2252" y="805"/>
                </a:lnTo>
                <a:lnTo>
                  <a:pt x="2252" y="1042"/>
                </a:lnTo>
                <a:close/>
                <a:moveTo>
                  <a:pt x="2077" y="1042"/>
                </a:moveTo>
                <a:lnTo>
                  <a:pt x="2211" y="1042"/>
                </a:lnTo>
                <a:lnTo>
                  <a:pt x="2211" y="722"/>
                </a:lnTo>
                <a:lnTo>
                  <a:pt x="2077" y="722"/>
                </a:lnTo>
                <a:lnTo>
                  <a:pt x="2077" y="1042"/>
                </a:lnTo>
                <a:close/>
                <a:moveTo>
                  <a:pt x="170" y="1042"/>
                </a:moveTo>
                <a:lnTo>
                  <a:pt x="309" y="1042"/>
                </a:lnTo>
                <a:lnTo>
                  <a:pt x="309" y="655"/>
                </a:lnTo>
                <a:lnTo>
                  <a:pt x="170" y="655"/>
                </a:lnTo>
                <a:lnTo>
                  <a:pt x="170" y="1042"/>
                </a:lnTo>
                <a:close/>
                <a:moveTo>
                  <a:pt x="1733" y="1042"/>
                </a:moveTo>
                <a:lnTo>
                  <a:pt x="1867" y="1042"/>
                </a:lnTo>
                <a:lnTo>
                  <a:pt x="1867" y="583"/>
                </a:lnTo>
                <a:lnTo>
                  <a:pt x="1733" y="583"/>
                </a:lnTo>
                <a:lnTo>
                  <a:pt x="1733" y="1042"/>
                </a:lnTo>
                <a:close/>
                <a:moveTo>
                  <a:pt x="345" y="1042"/>
                </a:moveTo>
                <a:lnTo>
                  <a:pt x="478" y="1042"/>
                </a:lnTo>
                <a:lnTo>
                  <a:pt x="478" y="521"/>
                </a:lnTo>
                <a:lnTo>
                  <a:pt x="345" y="521"/>
                </a:lnTo>
                <a:lnTo>
                  <a:pt x="345" y="1042"/>
                </a:lnTo>
                <a:close/>
                <a:moveTo>
                  <a:pt x="0" y="1042"/>
                </a:moveTo>
                <a:lnTo>
                  <a:pt x="139" y="1042"/>
                </a:lnTo>
                <a:lnTo>
                  <a:pt x="139" y="516"/>
                </a:lnTo>
                <a:lnTo>
                  <a:pt x="0" y="516"/>
                </a:lnTo>
                <a:lnTo>
                  <a:pt x="0" y="1042"/>
                </a:lnTo>
                <a:close/>
                <a:moveTo>
                  <a:pt x="1908" y="1042"/>
                </a:moveTo>
                <a:lnTo>
                  <a:pt x="2041" y="1042"/>
                </a:lnTo>
                <a:lnTo>
                  <a:pt x="2041" y="526"/>
                </a:lnTo>
                <a:lnTo>
                  <a:pt x="1908" y="526"/>
                </a:lnTo>
                <a:lnTo>
                  <a:pt x="1908" y="1042"/>
                </a:lnTo>
                <a:close/>
                <a:moveTo>
                  <a:pt x="1563" y="1042"/>
                </a:moveTo>
                <a:lnTo>
                  <a:pt x="1697" y="1042"/>
                </a:lnTo>
                <a:lnTo>
                  <a:pt x="1697" y="506"/>
                </a:lnTo>
                <a:lnTo>
                  <a:pt x="1563" y="506"/>
                </a:lnTo>
                <a:lnTo>
                  <a:pt x="1563" y="1042"/>
                </a:lnTo>
                <a:close/>
                <a:moveTo>
                  <a:pt x="519" y="1042"/>
                </a:moveTo>
                <a:lnTo>
                  <a:pt x="653" y="1042"/>
                </a:lnTo>
                <a:lnTo>
                  <a:pt x="653" y="382"/>
                </a:lnTo>
                <a:lnTo>
                  <a:pt x="519" y="382"/>
                </a:lnTo>
                <a:lnTo>
                  <a:pt x="519" y="1042"/>
                </a:lnTo>
                <a:close/>
                <a:moveTo>
                  <a:pt x="1388" y="1042"/>
                </a:moveTo>
                <a:lnTo>
                  <a:pt x="1522" y="1042"/>
                </a:lnTo>
                <a:lnTo>
                  <a:pt x="1522" y="340"/>
                </a:lnTo>
                <a:lnTo>
                  <a:pt x="1388" y="340"/>
                </a:lnTo>
                <a:lnTo>
                  <a:pt x="1388" y="1042"/>
                </a:lnTo>
                <a:close/>
                <a:moveTo>
                  <a:pt x="1214" y="1042"/>
                </a:moveTo>
                <a:lnTo>
                  <a:pt x="1347" y="1042"/>
                </a:lnTo>
                <a:lnTo>
                  <a:pt x="1347" y="263"/>
                </a:lnTo>
                <a:lnTo>
                  <a:pt x="1214" y="263"/>
                </a:lnTo>
                <a:lnTo>
                  <a:pt x="1214" y="1042"/>
                </a:lnTo>
                <a:close/>
                <a:moveTo>
                  <a:pt x="694" y="1042"/>
                </a:moveTo>
                <a:lnTo>
                  <a:pt x="828" y="1042"/>
                </a:lnTo>
                <a:lnTo>
                  <a:pt x="828" y="129"/>
                </a:lnTo>
                <a:lnTo>
                  <a:pt x="694" y="129"/>
                </a:lnTo>
                <a:lnTo>
                  <a:pt x="694" y="1042"/>
                </a:lnTo>
                <a:close/>
                <a:moveTo>
                  <a:pt x="1039" y="1042"/>
                </a:moveTo>
                <a:lnTo>
                  <a:pt x="1172" y="1042"/>
                </a:lnTo>
                <a:lnTo>
                  <a:pt x="1172" y="93"/>
                </a:lnTo>
                <a:lnTo>
                  <a:pt x="1039" y="93"/>
                </a:lnTo>
                <a:lnTo>
                  <a:pt x="1039" y="1042"/>
                </a:lnTo>
                <a:close/>
                <a:moveTo>
                  <a:pt x="864" y="1042"/>
                </a:moveTo>
                <a:lnTo>
                  <a:pt x="998" y="1042"/>
                </a:lnTo>
                <a:lnTo>
                  <a:pt x="998" y="0"/>
                </a:lnTo>
                <a:lnTo>
                  <a:pt x="864" y="0"/>
                </a:lnTo>
                <a:lnTo>
                  <a:pt x="864" y="1042"/>
                </a:lnTo>
                <a:close/>
              </a:path>
            </a:pathLst>
          </a:custGeom>
          <a:gradFill>
            <a:gsLst>
              <a:gs pos="100000">
                <a:schemeClr val="bg1"/>
              </a:gs>
              <a:gs pos="0">
                <a:schemeClr val="tx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8A0DD74A-2944-6146-930C-89D4D20F7909}"/>
              </a:ext>
            </a:extLst>
          </p:cNvPr>
          <p:cNvSpPr/>
          <p:nvPr userDrawn="1"/>
        </p:nvSpPr>
        <p:spPr>
          <a:xfrm>
            <a:off x="0" y="2271119"/>
            <a:ext cx="12192000" cy="1398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6350" algn="ctr"/>
            <a:endParaRPr lang="en-US" sz="18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50E0C-9F08-6D4D-AB7E-FD507048ECFA}"/>
              </a:ext>
            </a:extLst>
          </p:cNvPr>
          <p:cNvSpPr txBox="1"/>
          <p:nvPr/>
        </p:nvSpPr>
        <p:spPr>
          <a:xfrm>
            <a:off x="9479309" y="6139422"/>
            <a:ext cx="1900876"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7" name="TextBox 6">
            <a:extLst>
              <a:ext uri="{FF2B5EF4-FFF2-40B4-BE49-F238E27FC236}">
                <a16:creationId xmlns:a16="http://schemas.microsoft.com/office/drawing/2014/main" id="{FFC660AE-4AC6-B740-BA24-ED6EEAB5E8B6}"/>
              </a:ext>
            </a:extLst>
          </p:cNvPr>
          <p:cNvSpPr txBox="1"/>
          <p:nvPr/>
        </p:nvSpPr>
        <p:spPr>
          <a:xfrm>
            <a:off x="9479309" y="6495559"/>
            <a:ext cx="1900876"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sp>
        <p:nvSpPr>
          <p:cNvPr id="10" name="Text Placeholder 9">
            <a:extLst>
              <a:ext uri="{FF2B5EF4-FFF2-40B4-BE49-F238E27FC236}">
                <a16:creationId xmlns:a16="http://schemas.microsoft.com/office/drawing/2014/main" id="{66F6C5D4-4318-0743-B842-7537AAE0C7D7}"/>
              </a:ext>
            </a:extLst>
          </p:cNvPr>
          <p:cNvSpPr>
            <a:spLocks noGrp="1"/>
          </p:cNvSpPr>
          <p:nvPr userDrawn="1">
            <p:ph type="body" sz="quarter" idx="10" hasCustomPrompt="1"/>
          </p:nvPr>
        </p:nvSpPr>
        <p:spPr>
          <a:xfrm>
            <a:off x="609601" y="2391320"/>
            <a:ext cx="10972800" cy="1180123"/>
          </a:xfrm>
          <a:prstGeom prst="rect">
            <a:avLst/>
          </a:prstGeom>
        </p:spPr>
        <p:txBody>
          <a:bodyPr tIns="0" bIns="0" anchor="ctr" anchorCtr="0"/>
          <a:lstStyle>
            <a:lvl1pPr marL="0" indent="0" algn="ctr">
              <a:spcAft>
                <a:spcPts val="0"/>
              </a:spcAft>
              <a:buFontTx/>
              <a:buNone/>
              <a:defRPr sz="3600" b="1">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Add Title</a:t>
            </a:r>
          </a:p>
          <a:p>
            <a:pPr lvl="0"/>
            <a:r>
              <a:rPr lang="en-US"/>
              <a:t>Up to 2 lines </a:t>
            </a:r>
          </a:p>
        </p:txBody>
      </p:sp>
      <p:sp>
        <p:nvSpPr>
          <p:cNvPr id="9" name="Slide Number Placeholder 4">
            <a:extLst>
              <a:ext uri="{FF2B5EF4-FFF2-40B4-BE49-F238E27FC236}">
                <a16:creationId xmlns:a16="http://schemas.microsoft.com/office/drawing/2014/main" id="{6FC2813D-C0DE-8D44-86FA-19050D253D3F}"/>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Tree>
    <p:extLst>
      <p:ext uri="{BB962C8B-B14F-4D97-AF65-F5344CB8AC3E}">
        <p14:creationId xmlns:p14="http://schemas.microsoft.com/office/powerpoint/2010/main" val="4228947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ransition Slide - CDS">
    <p:bg>
      <p:bgPr>
        <a:solidFill>
          <a:schemeClr val="bg1"/>
        </a:solidFill>
        <a:effectLst/>
      </p:bgPr>
    </p:bg>
    <p:spTree>
      <p:nvGrpSpPr>
        <p:cNvPr id="1" name=""/>
        <p:cNvGrpSpPr/>
        <p:nvPr/>
      </p:nvGrpSpPr>
      <p:grpSpPr>
        <a:xfrm>
          <a:off x="0" y="0"/>
          <a:ext cx="0" cy="0"/>
          <a:chOff x="0" y="0"/>
          <a:chExt cx="0" cy="0"/>
        </a:xfrm>
      </p:grpSpPr>
      <p:sp>
        <p:nvSpPr>
          <p:cNvPr id="8" name="Freeform 76">
            <a:extLst>
              <a:ext uri="{FF2B5EF4-FFF2-40B4-BE49-F238E27FC236}">
                <a16:creationId xmlns:a16="http://schemas.microsoft.com/office/drawing/2014/main" id="{AF3B5659-03FB-B046-90B2-7923A5C382DE}"/>
              </a:ext>
            </a:extLst>
          </p:cNvPr>
          <p:cNvSpPr>
            <a:spLocks noEditPoints="1"/>
          </p:cNvSpPr>
          <p:nvPr userDrawn="1"/>
        </p:nvSpPr>
        <p:spPr bwMode="auto">
          <a:xfrm>
            <a:off x="-949056" y="4715380"/>
            <a:ext cx="6541643" cy="2142621"/>
          </a:xfrm>
          <a:custGeom>
            <a:avLst/>
            <a:gdLst>
              <a:gd name="T0" fmla="*/ 2386 w 2386"/>
              <a:gd name="T1" fmla="*/ 1042 h 1042"/>
              <a:gd name="T2" fmla="*/ 2252 w 2386"/>
              <a:gd name="T3" fmla="*/ 805 h 1042"/>
              <a:gd name="T4" fmla="*/ 2077 w 2386"/>
              <a:gd name="T5" fmla="*/ 1042 h 1042"/>
              <a:gd name="T6" fmla="*/ 2211 w 2386"/>
              <a:gd name="T7" fmla="*/ 722 h 1042"/>
              <a:gd name="T8" fmla="*/ 2077 w 2386"/>
              <a:gd name="T9" fmla="*/ 1042 h 1042"/>
              <a:gd name="T10" fmla="*/ 309 w 2386"/>
              <a:gd name="T11" fmla="*/ 1042 h 1042"/>
              <a:gd name="T12" fmla="*/ 170 w 2386"/>
              <a:gd name="T13" fmla="*/ 655 h 1042"/>
              <a:gd name="T14" fmla="*/ 1733 w 2386"/>
              <a:gd name="T15" fmla="*/ 1042 h 1042"/>
              <a:gd name="T16" fmla="*/ 1867 w 2386"/>
              <a:gd name="T17" fmla="*/ 583 h 1042"/>
              <a:gd name="T18" fmla="*/ 1733 w 2386"/>
              <a:gd name="T19" fmla="*/ 1042 h 1042"/>
              <a:gd name="T20" fmla="*/ 478 w 2386"/>
              <a:gd name="T21" fmla="*/ 1042 h 1042"/>
              <a:gd name="T22" fmla="*/ 345 w 2386"/>
              <a:gd name="T23" fmla="*/ 521 h 1042"/>
              <a:gd name="T24" fmla="*/ 0 w 2386"/>
              <a:gd name="T25" fmla="*/ 1042 h 1042"/>
              <a:gd name="T26" fmla="*/ 139 w 2386"/>
              <a:gd name="T27" fmla="*/ 516 h 1042"/>
              <a:gd name="T28" fmla="*/ 0 w 2386"/>
              <a:gd name="T29" fmla="*/ 1042 h 1042"/>
              <a:gd name="T30" fmla="*/ 2041 w 2386"/>
              <a:gd name="T31" fmla="*/ 1042 h 1042"/>
              <a:gd name="T32" fmla="*/ 1908 w 2386"/>
              <a:gd name="T33" fmla="*/ 526 h 1042"/>
              <a:gd name="T34" fmla="*/ 1563 w 2386"/>
              <a:gd name="T35" fmla="*/ 1042 h 1042"/>
              <a:gd name="T36" fmla="*/ 1697 w 2386"/>
              <a:gd name="T37" fmla="*/ 506 h 1042"/>
              <a:gd name="T38" fmla="*/ 1563 w 2386"/>
              <a:gd name="T39" fmla="*/ 1042 h 1042"/>
              <a:gd name="T40" fmla="*/ 653 w 2386"/>
              <a:gd name="T41" fmla="*/ 1042 h 1042"/>
              <a:gd name="T42" fmla="*/ 519 w 2386"/>
              <a:gd name="T43" fmla="*/ 382 h 1042"/>
              <a:gd name="T44" fmla="*/ 1388 w 2386"/>
              <a:gd name="T45" fmla="*/ 1042 h 1042"/>
              <a:gd name="T46" fmla="*/ 1522 w 2386"/>
              <a:gd name="T47" fmla="*/ 340 h 1042"/>
              <a:gd name="T48" fmla="*/ 1388 w 2386"/>
              <a:gd name="T49" fmla="*/ 1042 h 1042"/>
              <a:gd name="T50" fmla="*/ 1347 w 2386"/>
              <a:gd name="T51" fmla="*/ 1042 h 1042"/>
              <a:gd name="T52" fmla="*/ 1214 w 2386"/>
              <a:gd name="T53" fmla="*/ 263 h 1042"/>
              <a:gd name="T54" fmla="*/ 694 w 2386"/>
              <a:gd name="T55" fmla="*/ 1042 h 1042"/>
              <a:gd name="T56" fmla="*/ 828 w 2386"/>
              <a:gd name="T57" fmla="*/ 129 h 1042"/>
              <a:gd name="T58" fmla="*/ 694 w 2386"/>
              <a:gd name="T59" fmla="*/ 1042 h 1042"/>
              <a:gd name="T60" fmla="*/ 1172 w 2386"/>
              <a:gd name="T61" fmla="*/ 1042 h 1042"/>
              <a:gd name="T62" fmla="*/ 1039 w 2386"/>
              <a:gd name="T63" fmla="*/ 93 h 1042"/>
              <a:gd name="T64" fmla="*/ 864 w 2386"/>
              <a:gd name="T65" fmla="*/ 1042 h 1042"/>
              <a:gd name="T66" fmla="*/ 998 w 2386"/>
              <a:gd name="T67" fmla="*/ 0 h 1042"/>
              <a:gd name="T68" fmla="*/ 864 w 2386"/>
              <a:gd name="T69"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6" h="1042">
                <a:moveTo>
                  <a:pt x="2252" y="1042"/>
                </a:moveTo>
                <a:lnTo>
                  <a:pt x="2386" y="1042"/>
                </a:lnTo>
                <a:lnTo>
                  <a:pt x="2386" y="805"/>
                </a:lnTo>
                <a:lnTo>
                  <a:pt x="2252" y="805"/>
                </a:lnTo>
                <a:lnTo>
                  <a:pt x="2252" y="1042"/>
                </a:lnTo>
                <a:close/>
                <a:moveTo>
                  <a:pt x="2077" y="1042"/>
                </a:moveTo>
                <a:lnTo>
                  <a:pt x="2211" y="1042"/>
                </a:lnTo>
                <a:lnTo>
                  <a:pt x="2211" y="722"/>
                </a:lnTo>
                <a:lnTo>
                  <a:pt x="2077" y="722"/>
                </a:lnTo>
                <a:lnTo>
                  <a:pt x="2077" y="1042"/>
                </a:lnTo>
                <a:close/>
                <a:moveTo>
                  <a:pt x="170" y="1042"/>
                </a:moveTo>
                <a:lnTo>
                  <a:pt x="309" y="1042"/>
                </a:lnTo>
                <a:lnTo>
                  <a:pt x="309" y="655"/>
                </a:lnTo>
                <a:lnTo>
                  <a:pt x="170" y="655"/>
                </a:lnTo>
                <a:lnTo>
                  <a:pt x="170" y="1042"/>
                </a:lnTo>
                <a:close/>
                <a:moveTo>
                  <a:pt x="1733" y="1042"/>
                </a:moveTo>
                <a:lnTo>
                  <a:pt x="1867" y="1042"/>
                </a:lnTo>
                <a:lnTo>
                  <a:pt x="1867" y="583"/>
                </a:lnTo>
                <a:lnTo>
                  <a:pt x="1733" y="583"/>
                </a:lnTo>
                <a:lnTo>
                  <a:pt x="1733" y="1042"/>
                </a:lnTo>
                <a:close/>
                <a:moveTo>
                  <a:pt x="345" y="1042"/>
                </a:moveTo>
                <a:lnTo>
                  <a:pt x="478" y="1042"/>
                </a:lnTo>
                <a:lnTo>
                  <a:pt x="478" y="521"/>
                </a:lnTo>
                <a:lnTo>
                  <a:pt x="345" y="521"/>
                </a:lnTo>
                <a:lnTo>
                  <a:pt x="345" y="1042"/>
                </a:lnTo>
                <a:close/>
                <a:moveTo>
                  <a:pt x="0" y="1042"/>
                </a:moveTo>
                <a:lnTo>
                  <a:pt x="139" y="1042"/>
                </a:lnTo>
                <a:lnTo>
                  <a:pt x="139" y="516"/>
                </a:lnTo>
                <a:lnTo>
                  <a:pt x="0" y="516"/>
                </a:lnTo>
                <a:lnTo>
                  <a:pt x="0" y="1042"/>
                </a:lnTo>
                <a:close/>
                <a:moveTo>
                  <a:pt x="1908" y="1042"/>
                </a:moveTo>
                <a:lnTo>
                  <a:pt x="2041" y="1042"/>
                </a:lnTo>
                <a:lnTo>
                  <a:pt x="2041" y="526"/>
                </a:lnTo>
                <a:lnTo>
                  <a:pt x="1908" y="526"/>
                </a:lnTo>
                <a:lnTo>
                  <a:pt x="1908" y="1042"/>
                </a:lnTo>
                <a:close/>
                <a:moveTo>
                  <a:pt x="1563" y="1042"/>
                </a:moveTo>
                <a:lnTo>
                  <a:pt x="1697" y="1042"/>
                </a:lnTo>
                <a:lnTo>
                  <a:pt x="1697" y="506"/>
                </a:lnTo>
                <a:lnTo>
                  <a:pt x="1563" y="506"/>
                </a:lnTo>
                <a:lnTo>
                  <a:pt x="1563" y="1042"/>
                </a:lnTo>
                <a:close/>
                <a:moveTo>
                  <a:pt x="519" y="1042"/>
                </a:moveTo>
                <a:lnTo>
                  <a:pt x="653" y="1042"/>
                </a:lnTo>
                <a:lnTo>
                  <a:pt x="653" y="382"/>
                </a:lnTo>
                <a:lnTo>
                  <a:pt x="519" y="382"/>
                </a:lnTo>
                <a:lnTo>
                  <a:pt x="519" y="1042"/>
                </a:lnTo>
                <a:close/>
                <a:moveTo>
                  <a:pt x="1388" y="1042"/>
                </a:moveTo>
                <a:lnTo>
                  <a:pt x="1522" y="1042"/>
                </a:lnTo>
                <a:lnTo>
                  <a:pt x="1522" y="340"/>
                </a:lnTo>
                <a:lnTo>
                  <a:pt x="1388" y="340"/>
                </a:lnTo>
                <a:lnTo>
                  <a:pt x="1388" y="1042"/>
                </a:lnTo>
                <a:close/>
                <a:moveTo>
                  <a:pt x="1214" y="1042"/>
                </a:moveTo>
                <a:lnTo>
                  <a:pt x="1347" y="1042"/>
                </a:lnTo>
                <a:lnTo>
                  <a:pt x="1347" y="263"/>
                </a:lnTo>
                <a:lnTo>
                  <a:pt x="1214" y="263"/>
                </a:lnTo>
                <a:lnTo>
                  <a:pt x="1214" y="1042"/>
                </a:lnTo>
                <a:close/>
                <a:moveTo>
                  <a:pt x="694" y="1042"/>
                </a:moveTo>
                <a:lnTo>
                  <a:pt x="828" y="1042"/>
                </a:lnTo>
                <a:lnTo>
                  <a:pt x="828" y="129"/>
                </a:lnTo>
                <a:lnTo>
                  <a:pt x="694" y="129"/>
                </a:lnTo>
                <a:lnTo>
                  <a:pt x="694" y="1042"/>
                </a:lnTo>
                <a:close/>
                <a:moveTo>
                  <a:pt x="1039" y="1042"/>
                </a:moveTo>
                <a:lnTo>
                  <a:pt x="1172" y="1042"/>
                </a:lnTo>
                <a:lnTo>
                  <a:pt x="1172" y="93"/>
                </a:lnTo>
                <a:lnTo>
                  <a:pt x="1039" y="93"/>
                </a:lnTo>
                <a:lnTo>
                  <a:pt x="1039" y="1042"/>
                </a:lnTo>
                <a:close/>
                <a:moveTo>
                  <a:pt x="864" y="1042"/>
                </a:moveTo>
                <a:lnTo>
                  <a:pt x="998" y="1042"/>
                </a:lnTo>
                <a:lnTo>
                  <a:pt x="998" y="0"/>
                </a:lnTo>
                <a:lnTo>
                  <a:pt x="864" y="0"/>
                </a:lnTo>
                <a:lnTo>
                  <a:pt x="864" y="1042"/>
                </a:lnTo>
                <a:close/>
              </a:path>
            </a:pathLst>
          </a:custGeom>
          <a:gradFill>
            <a:gsLst>
              <a:gs pos="100000">
                <a:schemeClr val="bg1"/>
              </a:gs>
              <a:gs pos="0">
                <a:schemeClr val="accent1">
                  <a:alpha val="50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8A0DD74A-2944-6146-930C-89D4D20F7909}"/>
              </a:ext>
            </a:extLst>
          </p:cNvPr>
          <p:cNvSpPr/>
          <p:nvPr userDrawn="1"/>
        </p:nvSpPr>
        <p:spPr>
          <a:xfrm>
            <a:off x="0" y="2271119"/>
            <a:ext cx="12192000" cy="1398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6350" algn="ctr"/>
            <a:endParaRPr lang="en-US" sz="18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50E0C-9F08-6D4D-AB7E-FD507048ECFA}"/>
              </a:ext>
            </a:extLst>
          </p:cNvPr>
          <p:cNvSpPr txBox="1"/>
          <p:nvPr/>
        </p:nvSpPr>
        <p:spPr>
          <a:xfrm>
            <a:off x="9479309" y="6139422"/>
            <a:ext cx="1900876"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7" name="TextBox 6">
            <a:extLst>
              <a:ext uri="{FF2B5EF4-FFF2-40B4-BE49-F238E27FC236}">
                <a16:creationId xmlns:a16="http://schemas.microsoft.com/office/drawing/2014/main" id="{FFC660AE-4AC6-B740-BA24-ED6EEAB5E8B6}"/>
              </a:ext>
            </a:extLst>
          </p:cNvPr>
          <p:cNvSpPr txBox="1"/>
          <p:nvPr/>
        </p:nvSpPr>
        <p:spPr>
          <a:xfrm>
            <a:off x="9479309" y="6495559"/>
            <a:ext cx="1900876"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sp>
        <p:nvSpPr>
          <p:cNvPr id="10" name="Text Placeholder 9">
            <a:extLst>
              <a:ext uri="{FF2B5EF4-FFF2-40B4-BE49-F238E27FC236}">
                <a16:creationId xmlns:a16="http://schemas.microsoft.com/office/drawing/2014/main" id="{66F6C5D4-4318-0743-B842-7537AAE0C7D7}"/>
              </a:ext>
            </a:extLst>
          </p:cNvPr>
          <p:cNvSpPr>
            <a:spLocks noGrp="1"/>
          </p:cNvSpPr>
          <p:nvPr userDrawn="1">
            <p:ph type="body" sz="quarter" idx="10" hasCustomPrompt="1"/>
          </p:nvPr>
        </p:nvSpPr>
        <p:spPr>
          <a:xfrm>
            <a:off x="609601" y="2391320"/>
            <a:ext cx="10972800" cy="1180123"/>
          </a:xfrm>
          <a:prstGeom prst="rect">
            <a:avLst/>
          </a:prstGeom>
        </p:spPr>
        <p:txBody>
          <a:bodyPr tIns="0" bIns="0" anchor="ctr" anchorCtr="0"/>
          <a:lstStyle>
            <a:lvl1pPr marL="0" indent="0" algn="ctr">
              <a:spcAft>
                <a:spcPts val="0"/>
              </a:spcAft>
              <a:buFontTx/>
              <a:buNone/>
              <a:defRPr sz="3600" b="1">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Add Title</a:t>
            </a:r>
          </a:p>
          <a:p>
            <a:pPr lvl="0"/>
            <a:r>
              <a:rPr lang="en-US"/>
              <a:t>Up to 2 lines </a:t>
            </a:r>
          </a:p>
        </p:txBody>
      </p:sp>
      <p:sp>
        <p:nvSpPr>
          <p:cNvPr id="9" name="Slide Number Placeholder 4">
            <a:extLst>
              <a:ext uri="{FF2B5EF4-FFF2-40B4-BE49-F238E27FC236}">
                <a16:creationId xmlns:a16="http://schemas.microsoft.com/office/drawing/2014/main" id="{6FC2813D-C0DE-8D44-86FA-19050D253D3F}"/>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Tree>
    <p:extLst>
      <p:ext uri="{BB962C8B-B14F-4D97-AF65-F5344CB8AC3E}">
        <p14:creationId xmlns:p14="http://schemas.microsoft.com/office/powerpoint/2010/main" val="3595709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ransition Slide - PPHS">
    <p:bg>
      <p:bgPr>
        <a:solidFill>
          <a:schemeClr val="bg1"/>
        </a:solidFill>
        <a:effectLst/>
      </p:bgPr>
    </p:bg>
    <p:spTree>
      <p:nvGrpSpPr>
        <p:cNvPr id="1" name=""/>
        <p:cNvGrpSpPr/>
        <p:nvPr/>
      </p:nvGrpSpPr>
      <p:grpSpPr>
        <a:xfrm>
          <a:off x="0" y="0"/>
          <a:ext cx="0" cy="0"/>
          <a:chOff x="0" y="0"/>
          <a:chExt cx="0" cy="0"/>
        </a:xfrm>
      </p:grpSpPr>
      <p:sp>
        <p:nvSpPr>
          <p:cNvPr id="8" name="Freeform 76">
            <a:extLst>
              <a:ext uri="{FF2B5EF4-FFF2-40B4-BE49-F238E27FC236}">
                <a16:creationId xmlns:a16="http://schemas.microsoft.com/office/drawing/2014/main" id="{AF3B5659-03FB-B046-90B2-7923A5C382DE}"/>
              </a:ext>
            </a:extLst>
          </p:cNvPr>
          <p:cNvSpPr>
            <a:spLocks noEditPoints="1"/>
          </p:cNvSpPr>
          <p:nvPr userDrawn="1"/>
        </p:nvSpPr>
        <p:spPr bwMode="auto">
          <a:xfrm>
            <a:off x="-949056" y="4715380"/>
            <a:ext cx="6541643" cy="2142621"/>
          </a:xfrm>
          <a:custGeom>
            <a:avLst/>
            <a:gdLst>
              <a:gd name="T0" fmla="*/ 2386 w 2386"/>
              <a:gd name="T1" fmla="*/ 1042 h 1042"/>
              <a:gd name="T2" fmla="*/ 2252 w 2386"/>
              <a:gd name="T3" fmla="*/ 805 h 1042"/>
              <a:gd name="T4" fmla="*/ 2077 w 2386"/>
              <a:gd name="T5" fmla="*/ 1042 h 1042"/>
              <a:gd name="T6" fmla="*/ 2211 w 2386"/>
              <a:gd name="T7" fmla="*/ 722 h 1042"/>
              <a:gd name="T8" fmla="*/ 2077 w 2386"/>
              <a:gd name="T9" fmla="*/ 1042 h 1042"/>
              <a:gd name="T10" fmla="*/ 309 w 2386"/>
              <a:gd name="T11" fmla="*/ 1042 h 1042"/>
              <a:gd name="T12" fmla="*/ 170 w 2386"/>
              <a:gd name="T13" fmla="*/ 655 h 1042"/>
              <a:gd name="T14" fmla="*/ 1733 w 2386"/>
              <a:gd name="T15" fmla="*/ 1042 h 1042"/>
              <a:gd name="T16" fmla="*/ 1867 w 2386"/>
              <a:gd name="T17" fmla="*/ 583 h 1042"/>
              <a:gd name="T18" fmla="*/ 1733 w 2386"/>
              <a:gd name="T19" fmla="*/ 1042 h 1042"/>
              <a:gd name="T20" fmla="*/ 478 w 2386"/>
              <a:gd name="T21" fmla="*/ 1042 h 1042"/>
              <a:gd name="T22" fmla="*/ 345 w 2386"/>
              <a:gd name="T23" fmla="*/ 521 h 1042"/>
              <a:gd name="T24" fmla="*/ 0 w 2386"/>
              <a:gd name="T25" fmla="*/ 1042 h 1042"/>
              <a:gd name="T26" fmla="*/ 139 w 2386"/>
              <a:gd name="T27" fmla="*/ 516 h 1042"/>
              <a:gd name="T28" fmla="*/ 0 w 2386"/>
              <a:gd name="T29" fmla="*/ 1042 h 1042"/>
              <a:gd name="T30" fmla="*/ 2041 w 2386"/>
              <a:gd name="T31" fmla="*/ 1042 h 1042"/>
              <a:gd name="T32" fmla="*/ 1908 w 2386"/>
              <a:gd name="T33" fmla="*/ 526 h 1042"/>
              <a:gd name="T34" fmla="*/ 1563 w 2386"/>
              <a:gd name="T35" fmla="*/ 1042 h 1042"/>
              <a:gd name="T36" fmla="*/ 1697 w 2386"/>
              <a:gd name="T37" fmla="*/ 506 h 1042"/>
              <a:gd name="T38" fmla="*/ 1563 w 2386"/>
              <a:gd name="T39" fmla="*/ 1042 h 1042"/>
              <a:gd name="T40" fmla="*/ 653 w 2386"/>
              <a:gd name="T41" fmla="*/ 1042 h 1042"/>
              <a:gd name="T42" fmla="*/ 519 w 2386"/>
              <a:gd name="T43" fmla="*/ 382 h 1042"/>
              <a:gd name="T44" fmla="*/ 1388 w 2386"/>
              <a:gd name="T45" fmla="*/ 1042 h 1042"/>
              <a:gd name="T46" fmla="*/ 1522 w 2386"/>
              <a:gd name="T47" fmla="*/ 340 h 1042"/>
              <a:gd name="T48" fmla="*/ 1388 w 2386"/>
              <a:gd name="T49" fmla="*/ 1042 h 1042"/>
              <a:gd name="T50" fmla="*/ 1347 w 2386"/>
              <a:gd name="T51" fmla="*/ 1042 h 1042"/>
              <a:gd name="T52" fmla="*/ 1214 w 2386"/>
              <a:gd name="T53" fmla="*/ 263 h 1042"/>
              <a:gd name="T54" fmla="*/ 694 w 2386"/>
              <a:gd name="T55" fmla="*/ 1042 h 1042"/>
              <a:gd name="T56" fmla="*/ 828 w 2386"/>
              <a:gd name="T57" fmla="*/ 129 h 1042"/>
              <a:gd name="T58" fmla="*/ 694 w 2386"/>
              <a:gd name="T59" fmla="*/ 1042 h 1042"/>
              <a:gd name="T60" fmla="*/ 1172 w 2386"/>
              <a:gd name="T61" fmla="*/ 1042 h 1042"/>
              <a:gd name="T62" fmla="*/ 1039 w 2386"/>
              <a:gd name="T63" fmla="*/ 93 h 1042"/>
              <a:gd name="T64" fmla="*/ 864 w 2386"/>
              <a:gd name="T65" fmla="*/ 1042 h 1042"/>
              <a:gd name="T66" fmla="*/ 998 w 2386"/>
              <a:gd name="T67" fmla="*/ 0 h 1042"/>
              <a:gd name="T68" fmla="*/ 864 w 2386"/>
              <a:gd name="T69"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6" h="1042">
                <a:moveTo>
                  <a:pt x="2252" y="1042"/>
                </a:moveTo>
                <a:lnTo>
                  <a:pt x="2386" y="1042"/>
                </a:lnTo>
                <a:lnTo>
                  <a:pt x="2386" y="805"/>
                </a:lnTo>
                <a:lnTo>
                  <a:pt x="2252" y="805"/>
                </a:lnTo>
                <a:lnTo>
                  <a:pt x="2252" y="1042"/>
                </a:lnTo>
                <a:close/>
                <a:moveTo>
                  <a:pt x="2077" y="1042"/>
                </a:moveTo>
                <a:lnTo>
                  <a:pt x="2211" y="1042"/>
                </a:lnTo>
                <a:lnTo>
                  <a:pt x="2211" y="722"/>
                </a:lnTo>
                <a:lnTo>
                  <a:pt x="2077" y="722"/>
                </a:lnTo>
                <a:lnTo>
                  <a:pt x="2077" y="1042"/>
                </a:lnTo>
                <a:close/>
                <a:moveTo>
                  <a:pt x="170" y="1042"/>
                </a:moveTo>
                <a:lnTo>
                  <a:pt x="309" y="1042"/>
                </a:lnTo>
                <a:lnTo>
                  <a:pt x="309" y="655"/>
                </a:lnTo>
                <a:lnTo>
                  <a:pt x="170" y="655"/>
                </a:lnTo>
                <a:lnTo>
                  <a:pt x="170" y="1042"/>
                </a:lnTo>
                <a:close/>
                <a:moveTo>
                  <a:pt x="1733" y="1042"/>
                </a:moveTo>
                <a:lnTo>
                  <a:pt x="1867" y="1042"/>
                </a:lnTo>
                <a:lnTo>
                  <a:pt x="1867" y="583"/>
                </a:lnTo>
                <a:lnTo>
                  <a:pt x="1733" y="583"/>
                </a:lnTo>
                <a:lnTo>
                  <a:pt x="1733" y="1042"/>
                </a:lnTo>
                <a:close/>
                <a:moveTo>
                  <a:pt x="345" y="1042"/>
                </a:moveTo>
                <a:lnTo>
                  <a:pt x="478" y="1042"/>
                </a:lnTo>
                <a:lnTo>
                  <a:pt x="478" y="521"/>
                </a:lnTo>
                <a:lnTo>
                  <a:pt x="345" y="521"/>
                </a:lnTo>
                <a:lnTo>
                  <a:pt x="345" y="1042"/>
                </a:lnTo>
                <a:close/>
                <a:moveTo>
                  <a:pt x="0" y="1042"/>
                </a:moveTo>
                <a:lnTo>
                  <a:pt x="139" y="1042"/>
                </a:lnTo>
                <a:lnTo>
                  <a:pt x="139" y="516"/>
                </a:lnTo>
                <a:lnTo>
                  <a:pt x="0" y="516"/>
                </a:lnTo>
                <a:lnTo>
                  <a:pt x="0" y="1042"/>
                </a:lnTo>
                <a:close/>
                <a:moveTo>
                  <a:pt x="1908" y="1042"/>
                </a:moveTo>
                <a:lnTo>
                  <a:pt x="2041" y="1042"/>
                </a:lnTo>
                <a:lnTo>
                  <a:pt x="2041" y="526"/>
                </a:lnTo>
                <a:lnTo>
                  <a:pt x="1908" y="526"/>
                </a:lnTo>
                <a:lnTo>
                  <a:pt x="1908" y="1042"/>
                </a:lnTo>
                <a:close/>
                <a:moveTo>
                  <a:pt x="1563" y="1042"/>
                </a:moveTo>
                <a:lnTo>
                  <a:pt x="1697" y="1042"/>
                </a:lnTo>
                <a:lnTo>
                  <a:pt x="1697" y="506"/>
                </a:lnTo>
                <a:lnTo>
                  <a:pt x="1563" y="506"/>
                </a:lnTo>
                <a:lnTo>
                  <a:pt x="1563" y="1042"/>
                </a:lnTo>
                <a:close/>
                <a:moveTo>
                  <a:pt x="519" y="1042"/>
                </a:moveTo>
                <a:lnTo>
                  <a:pt x="653" y="1042"/>
                </a:lnTo>
                <a:lnTo>
                  <a:pt x="653" y="382"/>
                </a:lnTo>
                <a:lnTo>
                  <a:pt x="519" y="382"/>
                </a:lnTo>
                <a:lnTo>
                  <a:pt x="519" y="1042"/>
                </a:lnTo>
                <a:close/>
                <a:moveTo>
                  <a:pt x="1388" y="1042"/>
                </a:moveTo>
                <a:lnTo>
                  <a:pt x="1522" y="1042"/>
                </a:lnTo>
                <a:lnTo>
                  <a:pt x="1522" y="340"/>
                </a:lnTo>
                <a:lnTo>
                  <a:pt x="1388" y="340"/>
                </a:lnTo>
                <a:lnTo>
                  <a:pt x="1388" y="1042"/>
                </a:lnTo>
                <a:close/>
                <a:moveTo>
                  <a:pt x="1214" y="1042"/>
                </a:moveTo>
                <a:lnTo>
                  <a:pt x="1347" y="1042"/>
                </a:lnTo>
                <a:lnTo>
                  <a:pt x="1347" y="263"/>
                </a:lnTo>
                <a:lnTo>
                  <a:pt x="1214" y="263"/>
                </a:lnTo>
                <a:lnTo>
                  <a:pt x="1214" y="1042"/>
                </a:lnTo>
                <a:close/>
                <a:moveTo>
                  <a:pt x="694" y="1042"/>
                </a:moveTo>
                <a:lnTo>
                  <a:pt x="828" y="1042"/>
                </a:lnTo>
                <a:lnTo>
                  <a:pt x="828" y="129"/>
                </a:lnTo>
                <a:lnTo>
                  <a:pt x="694" y="129"/>
                </a:lnTo>
                <a:lnTo>
                  <a:pt x="694" y="1042"/>
                </a:lnTo>
                <a:close/>
                <a:moveTo>
                  <a:pt x="1039" y="1042"/>
                </a:moveTo>
                <a:lnTo>
                  <a:pt x="1172" y="1042"/>
                </a:lnTo>
                <a:lnTo>
                  <a:pt x="1172" y="93"/>
                </a:lnTo>
                <a:lnTo>
                  <a:pt x="1039" y="93"/>
                </a:lnTo>
                <a:lnTo>
                  <a:pt x="1039" y="1042"/>
                </a:lnTo>
                <a:close/>
                <a:moveTo>
                  <a:pt x="864" y="1042"/>
                </a:moveTo>
                <a:lnTo>
                  <a:pt x="998" y="1042"/>
                </a:lnTo>
                <a:lnTo>
                  <a:pt x="998" y="0"/>
                </a:lnTo>
                <a:lnTo>
                  <a:pt x="864" y="0"/>
                </a:lnTo>
                <a:lnTo>
                  <a:pt x="864" y="1042"/>
                </a:lnTo>
                <a:close/>
              </a:path>
            </a:pathLst>
          </a:custGeom>
          <a:gradFill>
            <a:gsLst>
              <a:gs pos="100000">
                <a:schemeClr val="bg1"/>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8A0DD74A-2944-6146-930C-89D4D20F7909}"/>
              </a:ext>
            </a:extLst>
          </p:cNvPr>
          <p:cNvSpPr/>
          <p:nvPr userDrawn="1"/>
        </p:nvSpPr>
        <p:spPr>
          <a:xfrm>
            <a:off x="0" y="2271119"/>
            <a:ext cx="12192000" cy="1398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6350" algn="ctr"/>
            <a:endParaRPr lang="en-US" sz="18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50E0C-9F08-6D4D-AB7E-FD507048ECFA}"/>
              </a:ext>
            </a:extLst>
          </p:cNvPr>
          <p:cNvSpPr txBox="1"/>
          <p:nvPr/>
        </p:nvSpPr>
        <p:spPr>
          <a:xfrm>
            <a:off x="9479309" y="6139422"/>
            <a:ext cx="1900876"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7" name="TextBox 6">
            <a:extLst>
              <a:ext uri="{FF2B5EF4-FFF2-40B4-BE49-F238E27FC236}">
                <a16:creationId xmlns:a16="http://schemas.microsoft.com/office/drawing/2014/main" id="{FFC660AE-4AC6-B740-BA24-ED6EEAB5E8B6}"/>
              </a:ext>
            </a:extLst>
          </p:cNvPr>
          <p:cNvSpPr txBox="1"/>
          <p:nvPr/>
        </p:nvSpPr>
        <p:spPr>
          <a:xfrm>
            <a:off x="9479309" y="6495559"/>
            <a:ext cx="1900876"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sp>
        <p:nvSpPr>
          <p:cNvPr id="10" name="Text Placeholder 9">
            <a:extLst>
              <a:ext uri="{FF2B5EF4-FFF2-40B4-BE49-F238E27FC236}">
                <a16:creationId xmlns:a16="http://schemas.microsoft.com/office/drawing/2014/main" id="{66F6C5D4-4318-0743-B842-7537AAE0C7D7}"/>
              </a:ext>
            </a:extLst>
          </p:cNvPr>
          <p:cNvSpPr>
            <a:spLocks noGrp="1"/>
          </p:cNvSpPr>
          <p:nvPr userDrawn="1">
            <p:ph type="body" sz="quarter" idx="10" hasCustomPrompt="1"/>
          </p:nvPr>
        </p:nvSpPr>
        <p:spPr>
          <a:xfrm>
            <a:off x="609601" y="2391320"/>
            <a:ext cx="10972800" cy="1180123"/>
          </a:xfrm>
          <a:prstGeom prst="rect">
            <a:avLst/>
          </a:prstGeom>
        </p:spPr>
        <p:txBody>
          <a:bodyPr tIns="0" bIns="0" anchor="ctr" anchorCtr="0"/>
          <a:lstStyle>
            <a:lvl1pPr marL="0" indent="0" algn="ctr">
              <a:spcAft>
                <a:spcPts val="0"/>
              </a:spcAft>
              <a:buFontTx/>
              <a:buNone/>
              <a:defRPr sz="3600" b="1">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Add Title</a:t>
            </a:r>
          </a:p>
          <a:p>
            <a:pPr lvl="0"/>
            <a:r>
              <a:rPr lang="en-US"/>
              <a:t>Up to 2 lines </a:t>
            </a:r>
          </a:p>
        </p:txBody>
      </p:sp>
      <p:sp>
        <p:nvSpPr>
          <p:cNvPr id="9" name="Slide Number Placeholder 4">
            <a:extLst>
              <a:ext uri="{FF2B5EF4-FFF2-40B4-BE49-F238E27FC236}">
                <a16:creationId xmlns:a16="http://schemas.microsoft.com/office/drawing/2014/main" id="{6FC2813D-C0DE-8D44-86FA-19050D253D3F}"/>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Tree>
    <p:extLst>
      <p:ext uri="{BB962C8B-B14F-4D97-AF65-F5344CB8AC3E}">
        <p14:creationId xmlns:p14="http://schemas.microsoft.com/office/powerpoint/2010/main" val="1330928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ransition Slide - PPHS">
    <p:bg>
      <p:bgPr>
        <a:solidFill>
          <a:schemeClr val="bg1"/>
        </a:solidFill>
        <a:effectLst/>
      </p:bgPr>
    </p:bg>
    <p:spTree>
      <p:nvGrpSpPr>
        <p:cNvPr id="1" name=""/>
        <p:cNvGrpSpPr/>
        <p:nvPr/>
      </p:nvGrpSpPr>
      <p:grpSpPr>
        <a:xfrm>
          <a:off x="0" y="0"/>
          <a:ext cx="0" cy="0"/>
          <a:chOff x="0" y="0"/>
          <a:chExt cx="0" cy="0"/>
        </a:xfrm>
      </p:grpSpPr>
      <p:sp>
        <p:nvSpPr>
          <p:cNvPr id="8" name="Freeform 76">
            <a:extLst>
              <a:ext uri="{FF2B5EF4-FFF2-40B4-BE49-F238E27FC236}">
                <a16:creationId xmlns:a16="http://schemas.microsoft.com/office/drawing/2014/main" id="{AF3B5659-03FB-B046-90B2-7923A5C382DE}"/>
              </a:ext>
            </a:extLst>
          </p:cNvPr>
          <p:cNvSpPr>
            <a:spLocks noEditPoints="1"/>
          </p:cNvSpPr>
          <p:nvPr userDrawn="1"/>
        </p:nvSpPr>
        <p:spPr bwMode="auto">
          <a:xfrm>
            <a:off x="43325" y="4715380"/>
            <a:ext cx="6541643" cy="2142621"/>
          </a:xfrm>
          <a:custGeom>
            <a:avLst/>
            <a:gdLst>
              <a:gd name="T0" fmla="*/ 2386 w 2386"/>
              <a:gd name="T1" fmla="*/ 1042 h 1042"/>
              <a:gd name="T2" fmla="*/ 2252 w 2386"/>
              <a:gd name="T3" fmla="*/ 805 h 1042"/>
              <a:gd name="T4" fmla="*/ 2077 w 2386"/>
              <a:gd name="T5" fmla="*/ 1042 h 1042"/>
              <a:gd name="T6" fmla="*/ 2211 w 2386"/>
              <a:gd name="T7" fmla="*/ 722 h 1042"/>
              <a:gd name="T8" fmla="*/ 2077 w 2386"/>
              <a:gd name="T9" fmla="*/ 1042 h 1042"/>
              <a:gd name="T10" fmla="*/ 309 w 2386"/>
              <a:gd name="T11" fmla="*/ 1042 h 1042"/>
              <a:gd name="T12" fmla="*/ 170 w 2386"/>
              <a:gd name="T13" fmla="*/ 655 h 1042"/>
              <a:gd name="T14" fmla="*/ 1733 w 2386"/>
              <a:gd name="T15" fmla="*/ 1042 h 1042"/>
              <a:gd name="T16" fmla="*/ 1867 w 2386"/>
              <a:gd name="T17" fmla="*/ 583 h 1042"/>
              <a:gd name="T18" fmla="*/ 1733 w 2386"/>
              <a:gd name="T19" fmla="*/ 1042 h 1042"/>
              <a:gd name="T20" fmla="*/ 478 w 2386"/>
              <a:gd name="T21" fmla="*/ 1042 h 1042"/>
              <a:gd name="T22" fmla="*/ 345 w 2386"/>
              <a:gd name="T23" fmla="*/ 521 h 1042"/>
              <a:gd name="T24" fmla="*/ 0 w 2386"/>
              <a:gd name="T25" fmla="*/ 1042 h 1042"/>
              <a:gd name="T26" fmla="*/ 139 w 2386"/>
              <a:gd name="T27" fmla="*/ 516 h 1042"/>
              <a:gd name="T28" fmla="*/ 0 w 2386"/>
              <a:gd name="T29" fmla="*/ 1042 h 1042"/>
              <a:gd name="T30" fmla="*/ 2041 w 2386"/>
              <a:gd name="T31" fmla="*/ 1042 h 1042"/>
              <a:gd name="T32" fmla="*/ 1908 w 2386"/>
              <a:gd name="T33" fmla="*/ 526 h 1042"/>
              <a:gd name="T34" fmla="*/ 1563 w 2386"/>
              <a:gd name="T35" fmla="*/ 1042 h 1042"/>
              <a:gd name="T36" fmla="*/ 1697 w 2386"/>
              <a:gd name="T37" fmla="*/ 506 h 1042"/>
              <a:gd name="T38" fmla="*/ 1563 w 2386"/>
              <a:gd name="T39" fmla="*/ 1042 h 1042"/>
              <a:gd name="T40" fmla="*/ 653 w 2386"/>
              <a:gd name="T41" fmla="*/ 1042 h 1042"/>
              <a:gd name="T42" fmla="*/ 519 w 2386"/>
              <a:gd name="T43" fmla="*/ 382 h 1042"/>
              <a:gd name="T44" fmla="*/ 1388 w 2386"/>
              <a:gd name="T45" fmla="*/ 1042 h 1042"/>
              <a:gd name="T46" fmla="*/ 1522 w 2386"/>
              <a:gd name="T47" fmla="*/ 340 h 1042"/>
              <a:gd name="T48" fmla="*/ 1388 w 2386"/>
              <a:gd name="T49" fmla="*/ 1042 h 1042"/>
              <a:gd name="T50" fmla="*/ 1347 w 2386"/>
              <a:gd name="T51" fmla="*/ 1042 h 1042"/>
              <a:gd name="T52" fmla="*/ 1214 w 2386"/>
              <a:gd name="T53" fmla="*/ 263 h 1042"/>
              <a:gd name="T54" fmla="*/ 694 w 2386"/>
              <a:gd name="T55" fmla="*/ 1042 h 1042"/>
              <a:gd name="T56" fmla="*/ 828 w 2386"/>
              <a:gd name="T57" fmla="*/ 129 h 1042"/>
              <a:gd name="T58" fmla="*/ 694 w 2386"/>
              <a:gd name="T59" fmla="*/ 1042 h 1042"/>
              <a:gd name="T60" fmla="*/ 1172 w 2386"/>
              <a:gd name="T61" fmla="*/ 1042 h 1042"/>
              <a:gd name="T62" fmla="*/ 1039 w 2386"/>
              <a:gd name="T63" fmla="*/ 93 h 1042"/>
              <a:gd name="T64" fmla="*/ 864 w 2386"/>
              <a:gd name="T65" fmla="*/ 1042 h 1042"/>
              <a:gd name="T66" fmla="*/ 998 w 2386"/>
              <a:gd name="T67" fmla="*/ 0 h 1042"/>
              <a:gd name="T68" fmla="*/ 864 w 2386"/>
              <a:gd name="T69"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6" h="1042">
                <a:moveTo>
                  <a:pt x="2252" y="1042"/>
                </a:moveTo>
                <a:lnTo>
                  <a:pt x="2386" y="1042"/>
                </a:lnTo>
                <a:lnTo>
                  <a:pt x="2386" y="805"/>
                </a:lnTo>
                <a:lnTo>
                  <a:pt x="2252" y="805"/>
                </a:lnTo>
                <a:lnTo>
                  <a:pt x="2252" y="1042"/>
                </a:lnTo>
                <a:close/>
                <a:moveTo>
                  <a:pt x="2077" y="1042"/>
                </a:moveTo>
                <a:lnTo>
                  <a:pt x="2211" y="1042"/>
                </a:lnTo>
                <a:lnTo>
                  <a:pt x="2211" y="722"/>
                </a:lnTo>
                <a:lnTo>
                  <a:pt x="2077" y="722"/>
                </a:lnTo>
                <a:lnTo>
                  <a:pt x="2077" y="1042"/>
                </a:lnTo>
                <a:close/>
                <a:moveTo>
                  <a:pt x="170" y="1042"/>
                </a:moveTo>
                <a:lnTo>
                  <a:pt x="309" y="1042"/>
                </a:lnTo>
                <a:lnTo>
                  <a:pt x="309" y="655"/>
                </a:lnTo>
                <a:lnTo>
                  <a:pt x="170" y="655"/>
                </a:lnTo>
                <a:lnTo>
                  <a:pt x="170" y="1042"/>
                </a:lnTo>
                <a:close/>
                <a:moveTo>
                  <a:pt x="1733" y="1042"/>
                </a:moveTo>
                <a:lnTo>
                  <a:pt x="1867" y="1042"/>
                </a:lnTo>
                <a:lnTo>
                  <a:pt x="1867" y="583"/>
                </a:lnTo>
                <a:lnTo>
                  <a:pt x="1733" y="583"/>
                </a:lnTo>
                <a:lnTo>
                  <a:pt x="1733" y="1042"/>
                </a:lnTo>
                <a:close/>
                <a:moveTo>
                  <a:pt x="345" y="1042"/>
                </a:moveTo>
                <a:lnTo>
                  <a:pt x="478" y="1042"/>
                </a:lnTo>
                <a:lnTo>
                  <a:pt x="478" y="521"/>
                </a:lnTo>
                <a:lnTo>
                  <a:pt x="345" y="521"/>
                </a:lnTo>
                <a:lnTo>
                  <a:pt x="345" y="1042"/>
                </a:lnTo>
                <a:close/>
                <a:moveTo>
                  <a:pt x="0" y="1042"/>
                </a:moveTo>
                <a:lnTo>
                  <a:pt x="139" y="1042"/>
                </a:lnTo>
                <a:lnTo>
                  <a:pt x="139" y="516"/>
                </a:lnTo>
                <a:lnTo>
                  <a:pt x="0" y="516"/>
                </a:lnTo>
                <a:lnTo>
                  <a:pt x="0" y="1042"/>
                </a:lnTo>
                <a:close/>
                <a:moveTo>
                  <a:pt x="1908" y="1042"/>
                </a:moveTo>
                <a:lnTo>
                  <a:pt x="2041" y="1042"/>
                </a:lnTo>
                <a:lnTo>
                  <a:pt x="2041" y="526"/>
                </a:lnTo>
                <a:lnTo>
                  <a:pt x="1908" y="526"/>
                </a:lnTo>
                <a:lnTo>
                  <a:pt x="1908" y="1042"/>
                </a:lnTo>
                <a:close/>
                <a:moveTo>
                  <a:pt x="1563" y="1042"/>
                </a:moveTo>
                <a:lnTo>
                  <a:pt x="1697" y="1042"/>
                </a:lnTo>
                <a:lnTo>
                  <a:pt x="1697" y="506"/>
                </a:lnTo>
                <a:lnTo>
                  <a:pt x="1563" y="506"/>
                </a:lnTo>
                <a:lnTo>
                  <a:pt x="1563" y="1042"/>
                </a:lnTo>
                <a:close/>
                <a:moveTo>
                  <a:pt x="519" y="1042"/>
                </a:moveTo>
                <a:lnTo>
                  <a:pt x="653" y="1042"/>
                </a:lnTo>
                <a:lnTo>
                  <a:pt x="653" y="382"/>
                </a:lnTo>
                <a:lnTo>
                  <a:pt x="519" y="382"/>
                </a:lnTo>
                <a:lnTo>
                  <a:pt x="519" y="1042"/>
                </a:lnTo>
                <a:close/>
                <a:moveTo>
                  <a:pt x="1388" y="1042"/>
                </a:moveTo>
                <a:lnTo>
                  <a:pt x="1522" y="1042"/>
                </a:lnTo>
                <a:lnTo>
                  <a:pt x="1522" y="340"/>
                </a:lnTo>
                <a:lnTo>
                  <a:pt x="1388" y="340"/>
                </a:lnTo>
                <a:lnTo>
                  <a:pt x="1388" y="1042"/>
                </a:lnTo>
                <a:close/>
                <a:moveTo>
                  <a:pt x="1214" y="1042"/>
                </a:moveTo>
                <a:lnTo>
                  <a:pt x="1347" y="1042"/>
                </a:lnTo>
                <a:lnTo>
                  <a:pt x="1347" y="263"/>
                </a:lnTo>
                <a:lnTo>
                  <a:pt x="1214" y="263"/>
                </a:lnTo>
                <a:lnTo>
                  <a:pt x="1214" y="1042"/>
                </a:lnTo>
                <a:close/>
                <a:moveTo>
                  <a:pt x="694" y="1042"/>
                </a:moveTo>
                <a:lnTo>
                  <a:pt x="828" y="1042"/>
                </a:lnTo>
                <a:lnTo>
                  <a:pt x="828" y="129"/>
                </a:lnTo>
                <a:lnTo>
                  <a:pt x="694" y="129"/>
                </a:lnTo>
                <a:lnTo>
                  <a:pt x="694" y="1042"/>
                </a:lnTo>
                <a:close/>
                <a:moveTo>
                  <a:pt x="1039" y="1042"/>
                </a:moveTo>
                <a:lnTo>
                  <a:pt x="1172" y="1042"/>
                </a:lnTo>
                <a:lnTo>
                  <a:pt x="1172" y="93"/>
                </a:lnTo>
                <a:lnTo>
                  <a:pt x="1039" y="93"/>
                </a:lnTo>
                <a:lnTo>
                  <a:pt x="1039" y="1042"/>
                </a:lnTo>
                <a:close/>
                <a:moveTo>
                  <a:pt x="864" y="1042"/>
                </a:moveTo>
                <a:lnTo>
                  <a:pt x="998" y="1042"/>
                </a:lnTo>
                <a:lnTo>
                  <a:pt x="998" y="0"/>
                </a:lnTo>
                <a:lnTo>
                  <a:pt x="864" y="0"/>
                </a:lnTo>
                <a:lnTo>
                  <a:pt x="864" y="1042"/>
                </a:lnTo>
                <a:close/>
              </a:path>
            </a:pathLst>
          </a:custGeom>
          <a:gradFill>
            <a:gsLst>
              <a:gs pos="100000">
                <a:schemeClr val="bg1"/>
              </a:gs>
              <a:gs pos="0">
                <a:schemeClr val="accent3">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8A0DD74A-2944-6146-930C-89D4D20F7909}"/>
              </a:ext>
            </a:extLst>
          </p:cNvPr>
          <p:cNvSpPr/>
          <p:nvPr userDrawn="1"/>
        </p:nvSpPr>
        <p:spPr>
          <a:xfrm>
            <a:off x="0" y="2271119"/>
            <a:ext cx="12192000" cy="13989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6350" algn="ctr"/>
            <a:endParaRPr lang="en-US" sz="18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50E0C-9F08-6D4D-AB7E-FD507048ECFA}"/>
              </a:ext>
            </a:extLst>
          </p:cNvPr>
          <p:cNvSpPr txBox="1"/>
          <p:nvPr/>
        </p:nvSpPr>
        <p:spPr>
          <a:xfrm>
            <a:off x="9479309" y="6139422"/>
            <a:ext cx="1900876"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7" name="TextBox 6">
            <a:extLst>
              <a:ext uri="{FF2B5EF4-FFF2-40B4-BE49-F238E27FC236}">
                <a16:creationId xmlns:a16="http://schemas.microsoft.com/office/drawing/2014/main" id="{FFC660AE-4AC6-B740-BA24-ED6EEAB5E8B6}"/>
              </a:ext>
            </a:extLst>
          </p:cNvPr>
          <p:cNvSpPr txBox="1"/>
          <p:nvPr/>
        </p:nvSpPr>
        <p:spPr>
          <a:xfrm>
            <a:off x="9479309" y="6495559"/>
            <a:ext cx="1900876"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sp>
        <p:nvSpPr>
          <p:cNvPr id="10" name="Text Placeholder 9">
            <a:extLst>
              <a:ext uri="{FF2B5EF4-FFF2-40B4-BE49-F238E27FC236}">
                <a16:creationId xmlns:a16="http://schemas.microsoft.com/office/drawing/2014/main" id="{66F6C5D4-4318-0743-B842-7537AAE0C7D7}"/>
              </a:ext>
            </a:extLst>
          </p:cNvPr>
          <p:cNvSpPr>
            <a:spLocks noGrp="1"/>
          </p:cNvSpPr>
          <p:nvPr userDrawn="1">
            <p:ph type="body" sz="quarter" idx="10" hasCustomPrompt="1"/>
          </p:nvPr>
        </p:nvSpPr>
        <p:spPr>
          <a:xfrm>
            <a:off x="609601" y="2391320"/>
            <a:ext cx="10972800" cy="1180123"/>
          </a:xfrm>
          <a:prstGeom prst="rect">
            <a:avLst/>
          </a:prstGeom>
        </p:spPr>
        <p:txBody>
          <a:bodyPr tIns="0" bIns="0" anchor="ctr" anchorCtr="0"/>
          <a:lstStyle>
            <a:lvl1pPr marL="0" indent="0" algn="ctr">
              <a:spcAft>
                <a:spcPts val="0"/>
              </a:spcAft>
              <a:buFontTx/>
              <a:buNone/>
              <a:defRPr sz="3600" b="1">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Add Title</a:t>
            </a:r>
          </a:p>
          <a:p>
            <a:pPr lvl="0"/>
            <a:r>
              <a:rPr lang="en-US"/>
              <a:t>Up to 2 lines </a:t>
            </a:r>
          </a:p>
        </p:txBody>
      </p:sp>
      <p:sp>
        <p:nvSpPr>
          <p:cNvPr id="9" name="Slide Number Placeholder 4">
            <a:extLst>
              <a:ext uri="{FF2B5EF4-FFF2-40B4-BE49-F238E27FC236}">
                <a16:creationId xmlns:a16="http://schemas.microsoft.com/office/drawing/2014/main" id="{6FC2813D-C0DE-8D44-86FA-19050D253D3F}"/>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Tree>
    <p:extLst>
      <p:ext uri="{BB962C8B-B14F-4D97-AF65-F5344CB8AC3E}">
        <p14:creationId xmlns:p14="http://schemas.microsoft.com/office/powerpoint/2010/main" val="3438207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o We Are BG">
    <p:bg>
      <p:bgPr>
        <a:solidFill>
          <a:schemeClr val="bg2"/>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9A2D8AA-1EDD-414A-B5DC-2CB0363EA81B}"/>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8499" b="16305"/>
          <a:stretch/>
        </p:blipFill>
        <p:spPr bwMode="auto">
          <a:xfrm>
            <a:off x="13771" y="649257"/>
            <a:ext cx="12178229" cy="59801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9B183CA-4D7A-7042-BDCB-F273FC822FB1}"/>
              </a:ext>
            </a:extLst>
          </p:cNvPr>
          <p:cNvSpPr/>
          <p:nvPr/>
        </p:nvSpPr>
        <p:spPr>
          <a:xfrm>
            <a:off x="1" y="3202813"/>
            <a:ext cx="12201612" cy="3672786"/>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a:extLst>
              <a:ext uri="{FF2B5EF4-FFF2-40B4-BE49-F238E27FC236}">
                <a16:creationId xmlns:a16="http://schemas.microsoft.com/office/drawing/2014/main" id="{9C067E4D-1F54-F143-B698-45EE246BF089}"/>
              </a:ext>
            </a:extLst>
          </p:cNvPr>
          <p:cNvSpPr>
            <a:spLocks noGrp="1"/>
          </p:cNvSpPr>
          <p:nvPr userDrawn="1">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userDrawn="1">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9" name="Footer Placeholder 3">
            <a:extLst>
              <a:ext uri="{FF2B5EF4-FFF2-40B4-BE49-F238E27FC236}">
                <a16:creationId xmlns:a16="http://schemas.microsoft.com/office/drawing/2014/main" id="{9C0D23A6-D31F-CC4C-9664-FEA28799C0BF}"/>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2020.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4292241696"/>
      </p:ext>
    </p:extLst>
  </p:cSld>
  <p:clrMapOvr>
    <a:masterClrMapping/>
  </p:clrMapOvr>
  <p:extLst>
    <p:ext uri="{DCECCB84-F9BA-43D5-87BE-67443E8EF086}">
      <p15:sldGuideLst xmlns:p15="http://schemas.microsoft.com/office/powerpoint/2012/main">
        <p15:guide id="2" pos="3840" userDrawn="1">
          <p15:clr>
            <a:srgbClr val="FBAE40"/>
          </p15:clr>
        </p15:guide>
        <p15:guide id="5" pos="384" userDrawn="1">
          <p15:clr>
            <a:srgbClr val="FBAE40"/>
          </p15:clr>
        </p15:guide>
        <p15:guide id="7" orient="horz" pos="417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WM BG Fade Pic slide">
    <p:bg>
      <p:bgPr>
        <a:solidFill>
          <a:schemeClr val="bg2"/>
        </a:soli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9127BB4B-AE94-3D4A-8FC9-CE6BFE91FDAD}"/>
              </a:ext>
            </a:extLst>
          </p:cNvPr>
          <p:cNvPicPr>
            <a:picLocks noChangeAspect="1" noChangeArrowheads="1"/>
          </p:cNvPicPr>
          <p:nvPr userDrawn="1"/>
        </p:nvPicPr>
        <p:blipFill rotWithShape="1">
          <a:blip r:embed="rId2">
            <a:alphaModFix amt="20000"/>
            <a:extLst>
              <a:ext uri="{28A0092B-C50C-407E-A947-70E740481C1C}">
                <a14:useLocalDpi xmlns:a14="http://schemas.microsoft.com/office/drawing/2010/main" val="0"/>
              </a:ext>
            </a:extLst>
          </a:blip>
          <a:srcRect l="10301" r="28499" b="12942"/>
          <a:stretch/>
        </p:blipFill>
        <p:spPr bwMode="auto">
          <a:xfrm>
            <a:off x="-9613" y="649257"/>
            <a:ext cx="10423609" cy="622052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E20399FD-2427-FE43-B7D4-67F8318ECED5}"/>
              </a:ext>
            </a:extLst>
          </p:cNvPr>
          <p:cNvGrpSpPr/>
          <p:nvPr userDrawn="1"/>
        </p:nvGrpSpPr>
        <p:grpSpPr>
          <a:xfrm>
            <a:off x="1" y="646293"/>
            <a:ext cx="12179359" cy="6223484"/>
            <a:chOff x="0" y="652509"/>
            <a:chExt cx="9134519" cy="6223484"/>
          </a:xfrm>
        </p:grpSpPr>
        <p:sp>
          <p:nvSpPr>
            <p:cNvPr id="23" name="Rectangle 22">
              <a:extLst>
                <a:ext uri="{FF2B5EF4-FFF2-40B4-BE49-F238E27FC236}">
                  <a16:creationId xmlns:a16="http://schemas.microsoft.com/office/drawing/2014/main" id="{1B52D83E-FDCB-AA42-9014-D20D1C2D1EDF}"/>
                </a:ext>
              </a:extLst>
            </p:cNvPr>
            <p:cNvSpPr/>
            <p:nvPr/>
          </p:nvSpPr>
          <p:spPr>
            <a:xfrm rot="16200000">
              <a:off x="2122269" y="-136258"/>
              <a:ext cx="6223484" cy="7801017"/>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857FD2-92E4-C24D-BAE5-1DC0B0929554}"/>
                </a:ext>
              </a:extLst>
            </p:cNvPr>
            <p:cNvSpPr/>
            <p:nvPr/>
          </p:nvSpPr>
          <p:spPr>
            <a:xfrm rot="10800000">
              <a:off x="0" y="652509"/>
              <a:ext cx="6204589" cy="1825588"/>
            </a:xfrm>
            <a:prstGeom prst="rect">
              <a:avLst/>
            </a:prstGeom>
            <a:gradFill>
              <a:gsLst>
                <a:gs pos="0">
                  <a:schemeClr val="bg1">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userDrawn="1">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userDrawn="1">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9" name="Footer Placeholder 3">
            <a:extLst>
              <a:ext uri="{FF2B5EF4-FFF2-40B4-BE49-F238E27FC236}">
                <a16:creationId xmlns:a16="http://schemas.microsoft.com/office/drawing/2014/main" id="{9C0D23A6-D31F-CC4C-9664-FEA28799C0BF}"/>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2603924109"/>
      </p:ext>
    </p:extLst>
  </p:cSld>
  <p:clrMapOvr>
    <a:masterClrMapping/>
  </p:clrMapOvr>
  <p:extLst>
    <p:ext uri="{DCECCB84-F9BA-43D5-87BE-67443E8EF086}">
      <p15:sldGuideLst xmlns:p15="http://schemas.microsoft.com/office/powerpoint/2012/main">
        <p15:guide id="2" pos="3840" userDrawn="1">
          <p15:clr>
            <a:srgbClr val="FBAE40"/>
          </p15:clr>
        </p15:guide>
        <p15:guide id="5" pos="384" userDrawn="1">
          <p15:clr>
            <a:srgbClr val="FBAE40"/>
          </p15:clr>
        </p15:guide>
        <p15:guide id="7" orient="horz" pos="4176"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DS BG Fade Pic slid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6D723-92A1-084F-B990-1B9E5297C575}"/>
              </a:ext>
            </a:extLst>
          </p:cNvPr>
          <p:cNvPicPr>
            <a:picLocks noChangeAspect="1"/>
          </p:cNvPicPr>
          <p:nvPr userDrawn="1"/>
        </p:nvPicPr>
        <p:blipFill rotWithShape="1">
          <a:blip r:embed="rId2">
            <a:duotone>
              <a:schemeClr val="accent1">
                <a:shade val="45000"/>
                <a:satMod val="135000"/>
              </a:schemeClr>
              <a:prstClr val="white"/>
            </a:duotone>
            <a:alphaModFix amt="65000"/>
            <a:extLst>
              <a:ext uri="{28A0092B-C50C-407E-A947-70E740481C1C}">
                <a14:useLocalDpi xmlns:a14="http://schemas.microsoft.com/office/drawing/2010/main" val="0"/>
              </a:ext>
            </a:extLst>
          </a:blip>
          <a:srcRect t="-213" r="5660"/>
          <a:stretch/>
        </p:blipFill>
        <p:spPr>
          <a:xfrm>
            <a:off x="0" y="609600"/>
            <a:ext cx="12192000" cy="6273165"/>
          </a:xfrm>
          <a:prstGeom prst="rect">
            <a:avLst/>
          </a:prstGeom>
        </p:spPr>
      </p:pic>
      <p:grpSp>
        <p:nvGrpSpPr>
          <p:cNvPr id="22" name="Group 21">
            <a:extLst>
              <a:ext uri="{FF2B5EF4-FFF2-40B4-BE49-F238E27FC236}">
                <a16:creationId xmlns:a16="http://schemas.microsoft.com/office/drawing/2014/main" id="{E20399FD-2427-FE43-B7D4-67F8318ECED5}"/>
              </a:ext>
            </a:extLst>
          </p:cNvPr>
          <p:cNvGrpSpPr/>
          <p:nvPr userDrawn="1"/>
        </p:nvGrpSpPr>
        <p:grpSpPr>
          <a:xfrm>
            <a:off x="-3947" y="646293"/>
            <a:ext cx="12195949" cy="6223484"/>
            <a:chOff x="-2960" y="652509"/>
            <a:chExt cx="9146962" cy="6223484"/>
          </a:xfrm>
        </p:grpSpPr>
        <p:sp>
          <p:nvSpPr>
            <p:cNvPr id="23" name="Rectangle 22">
              <a:extLst>
                <a:ext uri="{FF2B5EF4-FFF2-40B4-BE49-F238E27FC236}">
                  <a16:creationId xmlns:a16="http://schemas.microsoft.com/office/drawing/2014/main" id="{1B52D83E-FDCB-AA42-9014-D20D1C2D1EDF}"/>
                </a:ext>
              </a:extLst>
            </p:cNvPr>
            <p:cNvSpPr/>
            <p:nvPr userDrawn="1"/>
          </p:nvSpPr>
          <p:spPr>
            <a:xfrm rot="16200000">
              <a:off x="2127011" y="-140999"/>
              <a:ext cx="6223484" cy="7810499"/>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857FD2-92E4-C24D-BAE5-1DC0B0929554}"/>
                </a:ext>
              </a:extLst>
            </p:cNvPr>
            <p:cNvSpPr/>
            <p:nvPr/>
          </p:nvSpPr>
          <p:spPr>
            <a:xfrm rot="10800000">
              <a:off x="-2960" y="652509"/>
              <a:ext cx="6204589" cy="1825588"/>
            </a:xfrm>
            <a:prstGeom prst="rect">
              <a:avLst/>
            </a:prstGeom>
            <a:gradFill>
              <a:gsLst>
                <a:gs pos="0">
                  <a:schemeClr val="bg1">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userDrawn="1">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userDrawn="1">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9" name="Footer Placeholder 3">
            <a:extLst>
              <a:ext uri="{FF2B5EF4-FFF2-40B4-BE49-F238E27FC236}">
                <a16:creationId xmlns:a16="http://schemas.microsoft.com/office/drawing/2014/main" id="{9C0D23A6-D31F-CC4C-9664-FEA28799C0BF}"/>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400099778"/>
      </p:ext>
    </p:extLst>
  </p:cSld>
  <p:clrMapOvr>
    <a:masterClrMapping/>
  </p:clrMapOvr>
  <p:extLst>
    <p:ext uri="{DCECCB84-F9BA-43D5-87BE-67443E8EF086}">
      <p15:sldGuideLst xmlns:p15="http://schemas.microsoft.com/office/powerpoint/2012/main">
        <p15:guide id="2" pos="3840" userDrawn="1">
          <p15:clr>
            <a:srgbClr val="FBAE40"/>
          </p15:clr>
        </p15:guide>
        <p15:guide id="5" pos="384" userDrawn="1">
          <p15:clr>
            <a:srgbClr val="FBAE40"/>
          </p15:clr>
        </p15:guide>
        <p15:guide id="7" orient="horz" pos="417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 PPHS BG">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200A09-2834-1F43-A23C-2A137A6CA6DB}"/>
              </a:ext>
            </a:extLst>
          </p:cNvPr>
          <p:cNvPicPr>
            <a:picLocks noChangeAspect="1"/>
          </p:cNvPicPr>
          <p:nvPr userDrawn="1"/>
        </p:nvPicPr>
        <p:blipFill rotWithShape="1">
          <a:blip r:embed="rId2">
            <a:duotone>
              <a:schemeClr val="accent2">
                <a:shade val="45000"/>
                <a:satMod val="135000"/>
              </a:schemeClr>
              <a:prstClr val="white"/>
            </a:duotone>
            <a:alphaModFix amt="25000"/>
            <a:extLst>
              <a:ext uri="{28A0092B-C50C-407E-A947-70E740481C1C}">
                <a14:useLocalDpi xmlns:a14="http://schemas.microsoft.com/office/drawing/2010/main" val="0"/>
              </a:ext>
            </a:extLst>
          </a:blip>
          <a:srcRect r="9279"/>
          <a:stretch/>
        </p:blipFill>
        <p:spPr>
          <a:xfrm>
            <a:off x="-4293" y="571500"/>
            <a:ext cx="12150133" cy="6286499"/>
          </a:xfrm>
          <a:prstGeom prst="rect">
            <a:avLst/>
          </a:prstGeom>
        </p:spPr>
      </p:pic>
      <p:grpSp>
        <p:nvGrpSpPr>
          <p:cNvPr id="8" name="Group 7">
            <a:extLst>
              <a:ext uri="{FF2B5EF4-FFF2-40B4-BE49-F238E27FC236}">
                <a16:creationId xmlns:a16="http://schemas.microsoft.com/office/drawing/2014/main" id="{8D139EFA-79C0-C647-9F72-EC22A0215167}"/>
              </a:ext>
            </a:extLst>
          </p:cNvPr>
          <p:cNvGrpSpPr/>
          <p:nvPr userDrawn="1"/>
        </p:nvGrpSpPr>
        <p:grpSpPr>
          <a:xfrm>
            <a:off x="-3946" y="646293"/>
            <a:ext cx="12183305" cy="6223484"/>
            <a:chOff x="-2960" y="652509"/>
            <a:chExt cx="9137479" cy="6223484"/>
          </a:xfrm>
        </p:grpSpPr>
        <p:sp>
          <p:nvSpPr>
            <p:cNvPr id="11" name="Rectangle 10">
              <a:extLst>
                <a:ext uri="{FF2B5EF4-FFF2-40B4-BE49-F238E27FC236}">
                  <a16:creationId xmlns:a16="http://schemas.microsoft.com/office/drawing/2014/main" id="{F7FCAA0D-DEA9-9C40-9CD0-2EE16DAEDDE3}"/>
                </a:ext>
              </a:extLst>
            </p:cNvPr>
            <p:cNvSpPr/>
            <p:nvPr userDrawn="1"/>
          </p:nvSpPr>
          <p:spPr>
            <a:xfrm rot="16200000">
              <a:off x="2122269" y="-136258"/>
              <a:ext cx="6223484" cy="7801017"/>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C37300-1139-B84D-85FF-D02DE39B1A60}"/>
                </a:ext>
              </a:extLst>
            </p:cNvPr>
            <p:cNvSpPr/>
            <p:nvPr/>
          </p:nvSpPr>
          <p:spPr>
            <a:xfrm rot="10800000">
              <a:off x="-2960" y="652509"/>
              <a:ext cx="6204589" cy="1825588"/>
            </a:xfrm>
            <a:prstGeom prst="rect">
              <a:avLst/>
            </a:prstGeom>
            <a:gradFill>
              <a:gsLst>
                <a:gs pos="0">
                  <a:schemeClr val="bg1">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0" name="Footer Placeholder 3">
            <a:extLst>
              <a:ext uri="{FF2B5EF4-FFF2-40B4-BE49-F238E27FC236}">
                <a16:creationId xmlns:a16="http://schemas.microsoft.com/office/drawing/2014/main" id="{3BA1B7CB-588C-CD4C-B94F-422718273917}"/>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241170851"/>
      </p:ext>
    </p:extLst>
  </p:cSld>
  <p:clrMapOvr>
    <a:masterClrMapping/>
  </p:clrMapOvr>
  <p:extLst>
    <p:ext uri="{DCECCB84-F9BA-43D5-87BE-67443E8EF086}">
      <p15:sldGuideLst xmlns:p15="http://schemas.microsoft.com/office/powerpoint/2012/main">
        <p15:guide id="2" pos="3840" userDrawn="1">
          <p15:clr>
            <a:srgbClr val="FBAE40"/>
          </p15:clr>
        </p15:guide>
        <p15:guide id="5" pos="384" userDrawn="1">
          <p15:clr>
            <a:srgbClr val="FBAE40"/>
          </p15:clr>
        </p15:guide>
        <p15:guide id="7" orient="horz" pos="417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 HCFS BG">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9451A-8B0E-0C46-9D31-13B5226A6287}"/>
              </a:ext>
            </a:extLst>
          </p:cNvPr>
          <p:cNvPicPr>
            <a:picLocks noChangeAspect="1"/>
          </p:cNvPicPr>
          <p:nvPr userDrawn="1"/>
        </p:nvPicPr>
        <p:blipFill rotWithShape="1">
          <a:blip r:embed="rId2">
            <a:duotone>
              <a:schemeClr val="accent3">
                <a:shade val="45000"/>
                <a:satMod val="135000"/>
              </a:schemeClr>
              <a:prstClr val="white"/>
            </a:duotone>
            <a:alphaModFix amt="25000"/>
            <a:extLst>
              <a:ext uri="{28A0092B-C50C-407E-A947-70E740481C1C}">
                <a14:useLocalDpi xmlns:a14="http://schemas.microsoft.com/office/drawing/2010/main" val="0"/>
              </a:ext>
            </a:extLst>
          </a:blip>
          <a:srcRect r="3999"/>
          <a:stretch/>
        </p:blipFill>
        <p:spPr>
          <a:xfrm>
            <a:off x="-20637" y="647700"/>
            <a:ext cx="12212637" cy="6222077"/>
          </a:xfrm>
          <a:prstGeom prst="rect">
            <a:avLst/>
          </a:prstGeom>
        </p:spPr>
      </p:pic>
      <p:grpSp>
        <p:nvGrpSpPr>
          <p:cNvPr id="8" name="Group 7">
            <a:extLst>
              <a:ext uri="{FF2B5EF4-FFF2-40B4-BE49-F238E27FC236}">
                <a16:creationId xmlns:a16="http://schemas.microsoft.com/office/drawing/2014/main" id="{8D139EFA-79C0-C647-9F72-EC22A0215167}"/>
              </a:ext>
            </a:extLst>
          </p:cNvPr>
          <p:cNvGrpSpPr/>
          <p:nvPr userDrawn="1"/>
        </p:nvGrpSpPr>
        <p:grpSpPr>
          <a:xfrm>
            <a:off x="-3946" y="646293"/>
            <a:ext cx="12183305" cy="6223484"/>
            <a:chOff x="-2960" y="652509"/>
            <a:chExt cx="9137479" cy="6223484"/>
          </a:xfrm>
        </p:grpSpPr>
        <p:sp>
          <p:nvSpPr>
            <p:cNvPr id="11" name="Rectangle 10">
              <a:extLst>
                <a:ext uri="{FF2B5EF4-FFF2-40B4-BE49-F238E27FC236}">
                  <a16:creationId xmlns:a16="http://schemas.microsoft.com/office/drawing/2014/main" id="{F7FCAA0D-DEA9-9C40-9CD0-2EE16DAEDDE3}"/>
                </a:ext>
              </a:extLst>
            </p:cNvPr>
            <p:cNvSpPr/>
            <p:nvPr userDrawn="1"/>
          </p:nvSpPr>
          <p:spPr>
            <a:xfrm rot="16200000">
              <a:off x="2122269" y="-136258"/>
              <a:ext cx="6223484" cy="7801017"/>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C37300-1139-B84D-85FF-D02DE39B1A60}"/>
                </a:ext>
              </a:extLst>
            </p:cNvPr>
            <p:cNvSpPr/>
            <p:nvPr/>
          </p:nvSpPr>
          <p:spPr>
            <a:xfrm rot="10800000">
              <a:off x="-2960" y="652509"/>
              <a:ext cx="6204589" cy="1825588"/>
            </a:xfrm>
            <a:prstGeom prst="rect">
              <a:avLst/>
            </a:prstGeom>
            <a:gradFill>
              <a:gsLst>
                <a:gs pos="0">
                  <a:schemeClr val="bg1">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0" name="Footer Placeholder 3">
            <a:extLst>
              <a:ext uri="{FF2B5EF4-FFF2-40B4-BE49-F238E27FC236}">
                <a16:creationId xmlns:a16="http://schemas.microsoft.com/office/drawing/2014/main" id="{3BA1B7CB-588C-CD4C-B94F-422718273917}"/>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223504913"/>
      </p:ext>
    </p:extLst>
  </p:cSld>
  <p:clrMapOvr>
    <a:masterClrMapping/>
  </p:clrMapOvr>
  <p:extLst>
    <p:ext uri="{DCECCB84-F9BA-43D5-87BE-67443E8EF086}">
      <p15:sldGuideLst xmlns:p15="http://schemas.microsoft.com/office/powerpoint/2012/main">
        <p15:guide id="2" pos="3840" userDrawn="1">
          <p15:clr>
            <a:srgbClr val="FBAE40"/>
          </p15:clr>
        </p15:guide>
        <p15:guide id="5" pos="384" userDrawn="1">
          <p15:clr>
            <a:srgbClr val="FBAE40"/>
          </p15:clr>
        </p15:guide>
        <p15:guide id="7" orient="horz" pos="4176"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 Gray BG">
    <p:bg>
      <p:bgPr>
        <a:solidFill>
          <a:schemeClr val="bg2"/>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9" name="Footer Placeholder 3">
            <a:extLst>
              <a:ext uri="{FF2B5EF4-FFF2-40B4-BE49-F238E27FC236}">
                <a16:creationId xmlns:a16="http://schemas.microsoft.com/office/drawing/2014/main" id="{49BFB309-3728-4843-9448-2775A7F5F508}"/>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
        <p:nvSpPr>
          <p:cNvPr id="6" name="Rectangle 5">
            <a:extLst>
              <a:ext uri="{FF2B5EF4-FFF2-40B4-BE49-F238E27FC236}">
                <a16:creationId xmlns:a16="http://schemas.microsoft.com/office/drawing/2014/main" id="{F293250C-A305-624D-9DB4-F5B5172D3A6E}"/>
              </a:ext>
            </a:extLst>
          </p:cNvPr>
          <p:cNvSpPr/>
          <p:nvPr userDrawn="1"/>
        </p:nvSpPr>
        <p:spPr>
          <a:xfrm>
            <a:off x="0" y="914401"/>
            <a:ext cx="12192000" cy="545869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5E1FCE4-81D0-0E4A-B32D-56A3DA3E69A1}"/>
              </a:ext>
            </a:extLst>
          </p:cNvPr>
          <p:cNvGrpSpPr/>
          <p:nvPr userDrawn="1"/>
        </p:nvGrpSpPr>
        <p:grpSpPr>
          <a:xfrm rot="16200000">
            <a:off x="4455198" y="-1834017"/>
            <a:ext cx="3319465" cy="10934943"/>
            <a:chOff x="336391" y="3429011"/>
            <a:chExt cx="6500354" cy="816285"/>
          </a:xfrm>
        </p:grpSpPr>
        <p:cxnSp>
          <p:nvCxnSpPr>
            <p:cNvPr id="8" name="Straight Connector 7">
              <a:extLst>
                <a:ext uri="{FF2B5EF4-FFF2-40B4-BE49-F238E27FC236}">
                  <a16:creationId xmlns:a16="http://schemas.microsoft.com/office/drawing/2014/main" id="{72A41FDF-E471-0445-8E61-247FBE4092A4}"/>
                </a:ext>
              </a:extLst>
            </p:cNvPr>
            <p:cNvCxnSpPr>
              <a:cxnSpLocks/>
            </p:cNvCxnSpPr>
            <p:nvPr/>
          </p:nvCxnSpPr>
          <p:spPr>
            <a:xfrm>
              <a:off x="2514693" y="3429011"/>
              <a:ext cx="0" cy="816285"/>
            </a:xfrm>
            <a:prstGeom prst="line">
              <a:avLst/>
            </a:prstGeom>
            <a:ln w="254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856087-4B44-334C-848D-2E4BDBF742A7}"/>
                </a:ext>
              </a:extLst>
            </p:cNvPr>
            <p:cNvCxnSpPr>
              <a:cxnSpLocks/>
            </p:cNvCxnSpPr>
            <p:nvPr/>
          </p:nvCxnSpPr>
          <p:spPr>
            <a:xfrm>
              <a:off x="4692512" y="3429011"/>
              <a:ext cx="0" cy="816285"/>
            </a:xfrm>
            <a:prstGeom prst="line">
              <a:avLst/>
            </a:prstGeom>
            <a:ln w="254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9B02F8-5165-774F-AEA9-3DAE781B99F9}"/>
                </a:ext>
              </a:extLst>
            </p:cNvPr>
            <p:cNvCxnSpPr>
              <a:cxnSpLocks/>
            </p:cNvCxnSpPr>
            <p:nvPr/>
          </p:nvCxnSpPr>
          <p:spPr>
            <a:xfrm>
              <a:off x="6836745" y="3429011"/>
              <a:ext cx="0" cy="816285"/>
            </a:xfrm>
            <a:prstGeom prst="line">
              <a:avLst/>
            </a:prstGeom>
            <a:ln w="254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948ED02-09C5-5B4E-9576-B40F5F902E9B}"/>
                </a:ext>
              </a:extLst>
            </p:cNvPr>
            <p:cNvCxnSpPr>
              <a:cxnSpLocks/>
            </p:cNvCxnSpPr>
            <p:nvPr/>
          </p:nvCxnSpPr>
          <p:spPr>
            <a:xfrm>
              <a:off x="336391" y="3429011"/>
              <a:ext cx="0" cy="816285"/>
            </a:xfrm>
            <a:prstGeom prst="line">
              <a:avLst/>
            </a:prstGeom>
            <a:ln w="254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0291077"/>
      </p:ext>
    </p:extLst>
  </p:cSld>
  <p:clrMapOvr>
    <a:masterClrMapping/>
  </p:clrMapOvr>
  <p:extLst>
    <p:ext uri="{DCECCB84-F9BA-43D5-87BE-67443E8EF086}">
      <p15:sldGuideLst xmlns:p15="http://schemas.microsoft.com/office/powerpoint/2012/main">
        <p15:guide id="2" pos="3840" userDrawn="1">
          <p15:clr>
            <a:srgbClr val="FBAE40"/>
          </p15:clr>
        </p15:guide>
        <p15:guide id="5" pos="384" userDrawn="1">
          <p15:clr>
            <a:srgbClr val="FBAE40"/>
          </p15:clr>
        </p15:guide>
        <p15:guide id="7" orient="horz" pos="41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2F86-6925-47B0-9AD5-A7140F4B2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522DF-B717-404D-9275-70EFE643D1B8}"/>
              </a:ext>
            </a:extLst>
          </p:cNvPr>
          <p:cNvSpPr>
            <a:spLocks noGrp="1"/>
          </p:cNvSpPr>
          <p:nvPr>
            <p:ph type="dt" sz="half" idx="10"/>
          </p:nvPr>
        </p:nvSpPr>
        <p:spPr/>
        <p:txBody>
          <a:bodyPr/>
          <a:lstStyle/>
          <a:p>
            <a:r>
              <a:rPr lang="en-US"/>
              <a:t>11/2/2020</a:t>
            </a:r>
          </a:p>
        </p:txBody>
      </p:sp>
      <p:sp>
        <p:nvSpPr>
          <p:cNvPr id="4" name="Footer Placeholder 3">
            <a:extLst>
              <a:ext uri="{FF2B5EF4-FFF2-40B4-BE49-F238E27FC236}">
                <a16:creationId xmlns:a16="http://schemas.microsoft.com/office/drawing/2014/main" id="{F5405366-4F5B-4DF5-831A-FAA9C8CB76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A6EEDE-9CCC-433E-AE26-7F0CD2494485}"/>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25017492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Only - Gray BG">
    <p:bg>
      <p:bgPr>
        <a:solidFill>
          <a:schemeClr val="bg2"/>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9" name="Footer Placeholder 3">
            <a:extLst>
              <a:ext uri="{FF2B5EF4-FFF2-40B4-BE49-F238E27FC236}">
                <a16:creationId xmlns:a16="http://schemas.microsoft.com/office/drawing/2014/main" id="{49BFB309-3728-4843-9448-2775A7F5F508}"/>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
        <p:nvSpPr>
          <p:cNvPr id="6" name="Rectangle 5">
            <a:extLst>
              <a:ext uri="{FF2B5EF4-FFF2-40B4-BE49-F238E27FC236}">
                <a16:creationId xmlns:a16="http://schemas.microsoft.com/office/drawing/2014/main" id="{F293250C-A305-624D-9DB4-F5B5172D3A6E}"/>
              </a:ext>
            </a:extLst>
          </p:cNvPr>
          <p:cNvSpPr/>
          <p:nvPr userDrawn="1"/>
        </p:nvSpPr>
        <p:spPr>
          <a:xfrm>
            <a:off x="0" y="914401"/>
            <a:ext cx="12192000" cy="545869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036357"/>
      </p:ext>
    </p:extLst>
  </p:cSld>
  <p:clrMapOvr>
    <a:masterClrMapping/>
  </p:clrMapOvr>
  <p:extLst>
    <p:ext uri="{DCECCB84-F9BA-43D5-87BE-67443E8EF086}">
      <p15:sldGuideLst xmlns:p15="http://schemas.microsoft.com/office/powerpoint/2012/main">
        <p15:guide id="2" pos="3840" userDrawn="1">
          <p15:clr>
            <a:srgbClr val="FBAE40"/>
          </p15:clr>
        </p15:guide>
        <p15:guide id="5" pos="384" userDrawn="1">
          <p15:clr>
            <a:srgbClr val="FBAE40"/>
          </p15:clr>
        </p15:guide>
        <p15:guide id="7" orient="horz" pos="4176"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 text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9B1C9DE-AF50-CE43-90A5-5872C6FAEA8E}"/>
              </a:ext>
            </a:extLst>
          </p:cNvPr>
          <p:cNvSpPr txBox="1">
            <a:spLocks/>
          </p:cNvSpPr>
          <p:nvPr userDrawn="1"/>
        </p:nvSpPr>
        <p:spPr>
          <a:xfrm>
            <a:off x="11463453" y="6373092"/>
            <a:ext cx="450764" cy="334366"/>
          </a:xfrm>
          <a:prstGeom prst="rect">
            <a:avLst/>
          </a:prstGeom>
        </p:spPr>
        <p:txBody>
          <a:bodyPr vert="horz" lIns="0" tIns="45720" rIns="0" bIns="45720" rtlCol="0" anchor="b" anchorCtr="0"/>
          <a:lstStyle>
            <a:defPPr>
              <a:defRPr lang="en-US"/>
            </a:defPPr>
            <a:lvl1pPr algn="r" rtl="0" fontAlgn="base">
              <a:spcBef>
                <a:spcPct val="0"/>
              </a:spcBef>
              <a:spcAft>
                <a:spcPct val="0"/>
              </a:spcAft>
              <a:defRPr sz="100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0740A3-FE65-42CD-9EDE-62600161662A}" type="slidenum">
              <a:rPr kumimoji="0" lang="en-US" sz="1000" b="0" i="0" u="none" strike="noStrike" kern="1200" cap="none" spc="0" normalizeH="0" baseline="0" noProof="0" smtClean="0">
                <a:ln>
                  <a:noFill/>
                </a:ln>
                <a:solidFill>
                  <a:srgbClr val="FFFFFF"/>
                </a:solidFill>
                <a:effectLst/>
                <a:uLnTx/>
                <a:uFillTx/>
                <a:latin typeface="Arial"/>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ＭＳ Ｐゴシック" pitchFamily="34" charset="-128"/>
              <a:cs typeface="Arial"/>
            </a:endParaRPr>
          </a:p>
        </p:txBody>
      </p:sp>
      <p:sp>
        <p:nvSpPr>
          <p:cNvPr id="9" name="TextBox 8">
            <a:extLst>
              <a:ext uri="{FF2B5EF4-FFF2-40B4-BE49-F238E27FC236}">
                <a16:creationId xmlns:a16="http://schemas.microsoft.com/office/drawing/2014/main" id="{CC21AA81-7697-E840-A1B0-B6EFAEAB5E05}"/>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Placeholder 1">
            <a:extLst>
              <a:ext uri="{FF2B5EF4-FFF2-40B4-BE49-F238E27FC236}">
                <a16:creationId xmlns:a16="http://schemas.microsoft.com/office/drawing/2014/main" id="{5E3902C7-6EC7-E243-9D26-AA6E9C86D583}"/>
              </a:ext>
            </a:extLst>
          </p:cNvPr>
          <p:cNvSpPr>
            <a:spLocks noGrp="1"/>
          </p:cNvSpPr>
          <p:nvPr>
            <p:ph type="title"/>
          </p:nvPr>
        </p:nvSpPr>
        <p:spPr>
          <a:xfrm>
            <a:off x="609601" y="123451"/>
            <a:ext cx="11071793" cy="522880"/>
          </a:xfrm>
          <a:prstGeom prst="rect">
            <a:avLst/>
          </a:prstGeom>
        </p:spPr>
        <p:txBody>
          <a:bodyPr vert="horz" lIns="0" tIns="0" rIns="91440" bIns="45720" rtlCol="0" anchor="t" anchorCtr="0">
            <a:noAutofit/>
          </a:bodyPr>
          <a:lstStyle/>
          <a:p>
            <a:r>
              <a:rPr lang="en-US"/>
              <a:t>Click to edit Master title style</a:t>
            </a:r>
          </a:p>
        </p:txBody>
      </p:sp>
      <p:grpSp>
        <p:nvGrpSpPr>
          <p:cNvPr id="12" name="Group 11">
            <a:extLst>
              <a:ext uri="{FF2B5EF4-FFF2-40B4-BE49-F238E27FC236}">
                <a16:creationId xmlns:a16="http://schemas.microsoft.com/office/drawing/2014/main" id="{631728B4-913D-E04F-AFF7-20540770A85D}"/>
              </a:ext>
            </a:extLst>
          </p:cNvPr>
          <p:cNvGrpSpPr/>
          <p:nvPr userDrawn="1"/>
        </p:nvGrpSpPr>
        <p:grpSpPr>
          <a:xfrm>
            <a:off x="9436097" y="6009896"/>
            <a:ext cx="1987296" cy="848104"/>
            <a:chOff x="7077073" y="6066770"/>
            <a:chExt cx="1490472" cy="848104"/>
          </a:xfrm>
        </p:grpSpPr>
        <p:sp>
          <p:nvSpPr>
            <p:cNvPr id="13" name="Rectangle 12">
              <a:extLst>
                <a:ext uri="{FF2B5EF4-FFF2-40B4-BE49-F238E27FC236}">
                  <a16:creationId xmlns:a16="http://schemas.microsoft.com/office/drawing/2014/main" id="{71AC3B19-14A2-0943-9121-5A7C540650C6}"/>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E58EAB60-B028-D74F-9D06-1AD723541743}"/>
                </a:ext>
              </a:extLst>
            </p:cNvPr>
            <p:cNvSpPr txBox="1"/>
            <p:nvPr/>
          </p:nvSpPr>
          <p:spPr>
            <a:xfrm>
              <a:off x="7109481" y="6196296"/>
              <a:ext cx="1425657" cy="425758"/>
            </a:xfrm>
            <a:prstGeom prst="rect">
              <a:avLst/>
            </a:prstGeom>
            <a:noFill/>
          </p:spPr>
          <p:txBody>
            <a:bodyPr wrap="square" rtlCol="0">
              <a:spAutoFit/>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sz="1200" b="1" i="0" u="none" strike="noStrike" kern="1200" cap="none" spc="0" normalizeH="0" baseline="0" noProof="0">
                  <a:ln>
                    <a:noFill/>
                  </a:ln>
                  <a:solidFill>
                    <a:srgbClr val="001E60"/>
                  </a:solidFill>
                  <a:effectLst/>
                  <a:uLnTx/>
                  <a:uFillTx/>
                  <a:latin typeface="Arial" panose="020B0604020202020204" pitchFamily="34" charset="0"/>
                  <a:ea typeface="ＭＳ Ｐゴシック" pitchFamily="34" charset="-128"/>
                  <a:cs typeface="Arial" panose="020B0604020202020204" pitchFamily="34" charset="0"/>
                </a:rPr>
                <a:t>Commonwealth</a:t>
              </a:r>
            </a:p>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sz="1200" b="1" i="0" u="none" strike="noStrike" kern="1200" cap="none" spc="0" normalizeH="0" baseline="0" noProof="0">
                  <a:ln>
                    <a:noFill/>
                  </a:ln>
                  <a:solidFill>
                    <a:srgbClr val="001E60"/>
                  </a:solidFill>
                  <a:effectLst/>
                  <a:uLnTx/>
                  <a:uFillTx/>
                  <a:latin typeface="Arial" panose="020B0604020202020204" pitchFamily="34" charset="0"/>
                  <a:ea typeface="ＭＳ Ｐゴシック" pitchFamily="34" charset="-128"/>
                  <a:cs typeface="Arial" panose="020B0604020202020204" pitchFamily="34" charset="0"/>
                </a:rPr>
                <a:t>Medicine</a:t>
              </a:r>
            </a:p>
          </p:txBody>
        </p:sp>
        <p:sp>
          <p:nvSpPr>
            <p:cNvPr id="15" name="TextBox 14">
              <a:extLst>
                <a:ext uri="{FF2B5EF4-FFF2-40B4-BE49-F238E27FC236}">
                  <a16:creationId xmlns:a16="http://schemas.microsoft.com/office/drawing/2014/main" id="{F66E0D86-6B8C-AE4C-9B01-92A202FE9502}"/>
                </a:ext>
              </a:extLst>
            </p:cNvPr>
            <p:cNvSpPr txBox="1"/>
            <p:nvPr/>
          </p:nvSpPr>
          <p:spPr>
            <a:xfrm>
              <a:off x="7109481" y="6552433"/>
              <a:ext cx="1425657"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lumMod val="50000"/>
                    </a:srgbClr>
                  </a:solidFill>
                  <a:effectLst/>
                  <a:uLnTx/>
                  <a:uFillTx/>
                  <a:latin typeface="Arial" panose="020B0604020202020204" pitchFamily="34" charset="0"/>
                  <a:ea typeface="ＭＳ Ｐゴシック" pitchFamily="34" charset="-128"/>
                  <a:cs typeface="Arial" panose="020B0604020202020204" pitchFamily="34" charset="0"/>
                </a:rPr>
                <a:t>commed.umassmed.edu</a:t>
              </a:r>
            </a:p>
          </p:txBody>
        </p:sp>
      </p:grpSp>
      <p:sp>
        <p:nvSpPr>
          <p:cNvPr id="16" name="Text Placeholder 2">
            <a:extLst>
              <a:ext uri="{FF2B5EF4-FFF2-40B4-BE49-F238E27FC236}">
                <a16:creationId xmlns:a16="http://schemas.microsoft.com/office/drawing/2014/main" id="{7485573A-CFFC-5849-9372-1D4B263CE609}"/>
              </a:ext>
            </a:extLst>
          </p:cNvPr>
          <p:cNvSpPr>
            <a:spLocks noGrp="1"/>
          </p:cNvSpPr>
          <p:nvPr>
            <p:ph idx="1" hasCustomPrompt="1"/>
          </p:nvPr>
        </p:nvSpPr>
        <p:spPr>
          <a:xfrm>
            <a:off x="609601" y="914400"/>
            <a:ext cx="10770583" cy="4324758"/>
          </a:xfrm>
          <a:prstGeom prst="rect">
            <a:avLst/>
          </a:prstGeom>
        </p:spPr>
        <p:txBody>
          <a:bodyPr vert="horz" lIns="0" tIns="0" rIns="0" bIns="0" rtlCol="0">
            <a:noAutofit/>
          </a:bodyPr>
          <a:lstStyle>
            <a:lvl1pPr marL="0" indent="0">
              <a:buFontTx/>
              <a:buNone/>
              <a:defRPr sz="2400"/>
            </a:lvl1pPr>
            <a:lvl2pPr marL="230188" indent="0">
              <a:buFontTx/>
              <a:buNone/>
              <a:defRPr/>
            </a:lvl2pPr>
            <a:lvl3pPr marL="515937" indent="0">
              <a:buFontTx/>
              <a:buNone/>
              <a:defRPr/>
            </a:lvl3pPr>
            <a:lvl4pPr marL="746125" indent="0">
              <a:buFontTx/>
              <a:buNone/>
              <a:defRPr/>
            </a:lvl4pPr>
          </a:lstStyle>
          <a:p>
            <a:pPr lvl="0"/>
            <a:r>
              <a:rPr lang="en-US"/>
              <a:t>Click to add text</a:t>
            </a:r>
          </a:p>
        </p:txBody>
      </p:sp>
      <p:sp>
        <p:nvSpPr>
          <p:cNvPr id="17" name="Footer Placeholder 3">
            <a:extLst>
              <a:ext uri="{FF2B5EF4-FFF2-40B4-BE49-F238E27FC236}">
                <a16:creationId xmlns:a16="http://schemas.microsoft.com/office/drawing/2014/main" id="{764CFD3C-1E2B-A046-BE63-9BE0DAA04BAD}"/>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pitchFamily="34" charset="0"/>
              </a:rPr>
              <a:t>© 2021. </a:t>
            </a:r>
            <a:r>
              <a:rPr kumimoji="0" lang="en-US" altLang="en-US" sz="900" b="0" i="1"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pitchFamily="34" charset="0"/>
              </a:rPr>
              <a:t>The consulting and operations division of UMass Medical School. Confidential </a:t>
            </a:r>
          </a:p>
        </p:txBody>
      </p:sp>
    </p:spTree>
    <p:extLst>
      <p:ext uri="{BB962C8B-B14F-4D97-AF65-F5344CB8AC3E}">
        <p14:creationId xmlns:p14="http://schemas.microsoft.com/office/powerpoint/2010/main" val="683962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 presenter">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87517C0-EE05-774F-BCBE-C0C7DB7D2D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74" t="43694" r="22638"/>
          <a:stretch/>
        </p:blipFill>
        <p:spPr>
          <a:xfrm>
            <a:off x="1" y="4572000"/>
            <a:ext cx="6289140" cy="2286000"/>
          </a:xfrm>
          <a:prstGeom prst="rect">
            <a:avLst/>
          </a:prstGeom>
        </p:spPr>
      </p:pic>
      <p:sp>
        <p:nvSpPr>
          <p:cNvPr id="19" name="Text Placeholder 15">
            <a:extLst>
              <a:ext uri="{FF2B5EF4-FFF2-40B4-BE49-F238E27FC236}">
                <a16:creationId xmlns:a16="http://schemas.microsoft.com/office/drawing/2014/main" id="{F745B2D5-0F4E-8940-9E5A-21FC30E2FEFC}"/>
              </a:ext>
            </a:extLst>
          </p:cNvPr>
          <p:cNvSpPr>
            <a:spLocks noGrp="1"/>
          </p:cNvSpPr>
          <p:nvPr>
            <p:ph type="body" sz="quarter" idx="12" hasCustomPrompt="1"/>
          </p:nvPr>
        </p:nvSpPr>
        <p:spPr>
          <a:xfrm>
            <a:off x="8249918" y="3971007"/>
            <a:ext cx="3332481"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by: (add type)</a:t>
            </a:r>
          </a:p>
        </p:txBody>
      </p:sp>
      <p:sp>
        <p:nvSpPr>
          <p:cNvPr id="16" name="Text Placeholder 15">
            <a:extLst>
              <a:ext uri="{FF2B5EF4-FFF2-40B4-BE49-F238E27FC236}">
                <a16:creationId xmlns:a16="http://schemas.microsoft.com/office/drawing/2014/main" id="{24295ACA-7449-F740-B660-A14F0A350A0B}"/>
              </a:ext>
            </a:extLst>
          </p:cNvPr>
          <p:cNvSpPr>
            <a:spLocks noGrp="1"/>
          </p:cNvSpPr>
          <p:nvPr>
            <p:ph type="body" sz="quarter" idx="11" hasCustomPrompt="1"/>
          </p:nvPr>
        </p:nvSpPr>
        <p:spPr>
          <a:xfrm>
            <a:off x="1795357" y="1224669"/>
            <a:ext cx="4699000" cy="290512"/>
          </a:xfrm>
        </p:spPr>
        <p:txBody>
          <a:bodyPr tIns="0" bIns="0"/>
          <a:lstStyle>
            <a:lvl1pPr marL="0" indent="0">
              <a:spcAft>
                <a:spcPts val="0"/>
              </a:spcAft>
              <a:buFontTx/>
              <a:buNone/>
              <a:defRPr sz="1600">
                <a:solidFill>
                  <a:schemeClr val="bg2">
                    <a:lumMod val="50000"/>
                  </a:schemeClr>
                </a:solidFill>
              </a:defRPr>
            </a:lvl1pPr>
          </a:lstStyle>
          <a:p>
            <a:pPr lvl="0"/>
            <a:r>
              <a:rPr lang="en-US"/>
              <a:t>Solutions name</a:t>
            </a:r>
          </a:p>
        </p:txBody>
      </p:sp>
      <p:pic>
        <p:nvPicPr>
          <p:cNvPr id="14" name="Picture 13">
            <a:extLst>
              <a:ext uri="{FF2B5EF4-FFF2-40B4-BE49-F238E27FC236}">
                <a16:creationId xmlns:a16="http://schemas.microsoft.com/office/drawing/2014/main" id="{94418490-CF14-1B4F-AC12-500B209DD4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68" y="240014"/>
            <a:ext cx="5797296" cy="1134253"/>
          </a:xfrm>
          <a:prstGeom prst="rect">
            <a:avLst/>
          </a:prstGeom>
        </p:spPr>
      </p:pic>
      <p:sp>
        <p:nvSpPr>
          <p:cNvPr id="2" name="Title 1"/>
          <p:cNvSpPr>
            <a:spLocks noGrp="1"/>
          </p:cNvSpPr>
          <p:nvPr>
            <p:ph type="ctrTitle" hasCustomPrompt="1"/>
          </p:nvPr>
        </p:nvSpPr>
        <p:spPr>
          <a:xfrm>
            <a:off x="609600" y="2290671"/>
            <a:ext cx="10972800" cy="704850"/>
          </a:xfrm>
          <a:prstGeom prst="rect">
            <a:avLst/>
          </a:prstGeom>
        </p:spPr>
        <p:txBody>
          <a:bodyPr lIns="0" rIns="0">
            <a:noAutofit/>
          </a:bodyPr>
          <a:lstStyle>
            <a:lvl1pPr algn="l">
              <a:defRPr sz="4000" b="1" baseline="0">
                <a:solidFill>
                  <a:schemeClr val="tx2"/>
                </a:solidFill>
                <a:latin typeface="Arial"/>
                <a:cs typeface="Arial"/>
              </a:defRPr>
            </a:lvl1pPr>
          </a:lstStyle>
          <a:p>
            <a:r>
              <a:rPr lang="en-US"/>
              <a:t>PowerPoint title to go here</a:t>
            </a:r>
          </a:p>
        </p:txBody>
      </p:sp>
      <p:sp>
        <p:nvSpPr>
          <p:cNvPr id="3" name="Subtitle 2"/>
          <p:cNvSpPr>
            <a:spLocks noGrp="1"/>
          </p:cNvSpPr>
          <p:nvPr>
            <p:ph type="subTitle" idx="1" hasCustomPrompt="1"/>
          </p:nvPr>
        </p:nvSpPr>
        <p:spPr>
          <a:xfrm>
            <a:off x="609600" y="3016766"/>
            <a:ext cx="8534400" cy="457200"/>
          </a:xfrm>
        </p:spPr>
        <p:txBody>
          <a:bodyPr lIns="0" rIns="0">
            <a:noAutofit/>
          </a:bodyPr>
          <a:lstStyle>
            <a:lvl1pPr marL="0" indent="0" algn="l">
              <a:buNone/>
              <a:defRPr sz="2200" b="0" i="0" baseline="0">
                <a:solidFill>
                  <a:schemeClr val="bg2">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 TO GO HERE IN THIS FONT</a:t>
            </a:r>
          </a:p>
        </p:txBody>
      </p:sp>
      <p:sp>
        <p:nvSpPr>
          <p:cNvPr id="8" name="Text Placeholder 7">
            <a:extLst>
              <a:ext uri="{FF2B5EF4-FFF2-40B4-BE49-F238E27FC236}">
                <a16:creationId xmlns:a16="http://schemas.microsoft.com/office/drawing/2014/main" id="{5AC48A52-23DF-EA4A-83DE-332F1B547C93}"/>
              </a:ext>
            </a:extLst>
          </p:cNvPr>
          <p:cNvSpPr>
            <a:spLocks noGrp="1"/>
          </p:cNvSpPr>
          <p:nvPr>
            <p:ph type="body" sz="quarter" idx="10" hasCustomPrompt="1"/>
          </p:nvPr>
        </p:nvSpPr>
        <p:spPr>
          <a:xfrm>
            <a:off x="8470901" y="6160198"/>
            <a:ext cx="3111500" cy="414338"/>
          </a:xfrm>
        </p:spPr>
        <p:txBody>
          <a:bodyPr tIns="0" bIns="0" anchor="b" anchorCtr="0"/>
          <a:lstStyle>
            <a:lvl1pPr marL="0" indent="0" algn="r">
              <a:buFontTx/>
              <a:buNone/>
              <a:defRPr sz="1500">
                <a:solidFill>
                  <a:schemeClr val="tx2"/>
                </a:solidFill>
              </a:defRPr>
            </a:lvl1pPr>
          </a:lstStyle>
          <a:p>
            <a:pPr lvl="0"/>
            <a:r>
              <a:rPr lang="en-US"/>
              <a:t>Date</a:t>
            </a:r>
          </a:p>
        </p:txBody>
      </p:sp>
      <p:sp>
        <p:nvSpPr>
          <p:cNvPr id="20" name="Text Placeholder 15">
            <a:extLst>
              <a:ext uri="{FF2B5EF4-FFF2-40B4-BE49-F238E27FC236}">
                <a16:creationId xmlns:a16="http://schemas.microsoft.com/office/drawing/2014/main" id="{AFDDBD54-A3B1-5540-A393-B9996D19FB62}"/>
              </a:ext>
            </a:extLst>
          </p:cNvPr>
          <p:cNvSpPr>
            <a:spLocks noGrp="1"/>
          </p:cNvSpPr>
          <p:nvPr>
            <p:ph type="body" sz="quarter" idx="13" hasCustomPrompt="1"/>
          </p:nvPr>
        </p:nvSpPr>
        <p:spPr>
          <a:xfrm>
            <a:off x="4454810" y="3971007"/>
            <a:ext cx="3120903"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to: (add type)</a:t>
            </a:r>
          </a:p>
        </p:txBody>
      </p:sp>
      <p:sp>
        <p:nvSpPr>
          <p:cNvPr id="21" name="Text Placeholder 15">
            <a:extLst>
              <a:ext uri="{FF2B5EF4-FFF2-40B4-BE49-F238E27FC236}">
                <a16:creationId xmlns:a16="http://schemas.microsoft.com/office/drawing/2014/main" id="{CD69D271-DC48-0A42-81E1-F7B46F6D588C}"/>
              </a:ext>
            </a:extLst>
          </p:cNvPr>
          <p:cNvSpPr>
            <a:spLocks noGrp="1"/>
          </p:cNvSpPr>
          <p:nvPr>
            <p:ph type="body" sz="quarter" idx="14" hasCustomPrompt="1"/>
          </p:nvPr>
        </p:nvSpPr>
        <p:spPr>
          <a:xfrm>
            <a:off x="8249918" y="4282584"/>
            <a:ext cx="3332481" cy="1671649"/>
          </a:xfrm>
        </p:spPr>
        <p:txBody>
          <a:bodyPr tIns="0" bIns="0"/>
          <a:lstStyle>
            <a:lvl1pPr marL="0" indent="0">
              <a:spcAft>
                <a:spcPts val="200"/>
              </a:spcAft>
              <a:buFontTx/>
              <a:buNone/>
              <a:defRPr sz="1800" b="1">
                <a:solidFill>
                  <a:schemeClr val="tx1"/>
                </a:solidFill>
              </a:defRPr>
            </a:lvl1pPr>
          </a:lstStyle>
          <a:p>
            <a:pPr lvl="0"/>
            <a:r>
              <a:rPr lang="en-US"/>
              <a:t>Presenter names</a:t>
            </a:r>
          </a:p>
        </p:txBody>
      </p:sp>
      <p:sp>
        <p:nvSpPr>
          <p:cNvPr id="23" name="Content Placeholder 22">
            <a:extLst>
              <a:ext uri="{FF2B5EF4-FFF2-40B4-BE49-F238E27FC236}">
                <a16:creationId xmlns:a16="http://schemas.microsoft.com/office/drawing/2014/main" id="{46DBBC94-E2FF-B340-95DB-4B1AFA5E5E45}"/>
              </a:ext>
            </a:extLst>
          </p:cNvPr>
          <p:cNvSpPr>
            <a:spLocks noGrp="1"/>
          </p:cNvSpPr>
          <p:nvPr>
            <p:ph sz="quarter" idx="15" hasCustomPrompt="1"/>
          </p:nvPr>
        </p:nvSpPr>
        <p:spPr>
          <a:xfrm>
            <a:off x="4454052" y="4279858"/>
            <a:ext cx="2886201" cy="1674248"/>
          </a:xfrm>
        </p:spPr>
        <p:txBody>
          <a:bodyPr tIns="0" bIns="0"/>
          <a:lstStyle>
            <a:lvl1pPr marL="0" indent="0">
              <a:buFontTx/>
              <a:buNone/>
              <a:defRPr sz="1800" b="1"/>
            </a:lvl1pPr>
          </a:lstStyle>
          <a:p>
            <a:pPr lvl="0"/>
            <a:r>
              <a:rPr lang="en-US"/>
              <a:t>Logo</a:t>
            </a:r>
          </a:p>
        </p:txBody>
      </p:sp>
    </p:spTree>
    <p:extLst>
      <p:ext uri="{BB962C8B-B14F-4D97-AF65-F5344CB8AC3E}">
        <p14:creationId xmlns:p14="http://schemas.microsoft.com/office/powerpoint/2010/main" val="332803672"/>
      </p:ext>
    </p:extLst>
  </p:cSld>
  <p:clrMapOvr>
    <a:masterClrMapping/>
  </p:clrMapOvr>
  <p:extLst>
    <p:ext uri="{DCECCB84-F9BA-43D5-87BE-67443E8EF086}">
      <p15:sldGuideLst xmlns:p15="http://schemas.microsoft.com/office/powerpoint/2012/main">
        <p15:guide id="1" orient="horz" pos="4320">
          <p15:clr>
            <a:srgbClr val="FBAE40"/>
          </p15:clr>
        </p15:guide>
        <p15:guide id="2" pos="360">
          <p15:clr>
            <a:srgbClr val="FBAE40"/>
          </p15:clr>
        </p15:guide>
        <p15:guide id="3" pos="5400">
          <p15:clr>
            <a:srgbClr val="FBAE40"/>
          </p15:clr>
        </p15:guide>
        <p15:guide id="4" orient="horz" pos="21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5" name="Text Placeholder 4">
            <a:extLst>
              <a:ext uri="{FF2B5EF4-FFF2-40B4-BE49-F238E27FC236}">
                <a16:creationId xmlns:a16="http://schemas.microsoft.com/office/drawing/2014/main" id="{D4123B3D-B27A-3646-BC09-BAF0FB02EBA6}"/>
              </a:ext>
            </a:extLst>
          </p:cNvPr>
          <p:cNvSpPr>
            <a:spLocks noGrp="1"/>
          </p:cNvSpPr>
          <p:nvPr>
            <p:ph type="body" sz="quarter" idx="16" hasCustomPrompt="1"/>
          </p:nvPr>
        </p:nvSpPr>
        <p:spPr>
          <a:xfrm>
            <a:off x="1236417" y="1080004"/>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1</a:t>
            </a:r>
          </a:p>
        </p:txBody>
      </p:sp>
      <p:sp>
        <p:nvSpPr>
          <p:cNvPr id="50" name="Text Placeholder 4">
            <a:extLst>
              <a:ext uri="{FF2B5EF4-FFF2-40B4-BE49-F238E27FC236}">
                <a16:creationId xmlns:a16="http://schemas.microsoft.com/office/drawing/2014/main" id="{00120070-7689-6A41-AD5E-4385394EA5A9}"/>
              </a:ext>
            </a:extLst>
          </p:cNvPr>
          <p:cNvSpPr>
            <a:spLocks noGrp="1"/>
          </p:cNvSpPr>
          <p:nvPr>
            <p:ph type="body" sz="quarter" idx="17" hasCustomPrompt="1"/>
          </p:nvPr>
        </p:nvSpPr>
        <p:spPr>
          <a:xfrm>
            <a:off x="1236417" y="1991356"/>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2</a:t>
            </a:r>
          </a:p>
        </p:txBody>
      </p:sp>
      <p:sp>
        <p:nvSpPr>
          <p:cNvPr id="51" name="Text Placeholder 4">
            <a:extLst>
              <a:ext uri="{FF2B5EF4-FFF2-40B4-BE49-F238E27FC236}">
                <a16:creationId xmlns:a16="http://schemas.microsoft.com/office/drawing/2014/main" id="{968CE095-B285-3D4B-A96A-0709CD1BA567}"/>
              </a:ext>
            </a:extLst>
          </p:cNvPr>
          <p:cNvSpPr>
            <a:spLocks noGrp="1"/>
          </p:cNvSpPr>
          <p:nvPr>
            <p:ph type="body" sz="quarter" idx="18" hasCustomPrompt="1"/>
          </p:nvPr>
        </p:nvSpPr>
        <p:spPr>
          <a:xfrm>
            <a:off x="1236417" y="2902708"/>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3</a:t>
            </a:r>
          </a:p>
        </p:txBody>
      </p:sp>
      <p:sp>
        <p:nvSpPr>
          <p:cNvPr id="52" name="Text Placeholder 4">
            <a:extLst>
              <a:ext uri="{FF2B5EF4-FFF2-40B4-BE49-F238E27FC236}">
                <a16:creationId xmlns:a16="http://schemas.microsoft.com/office/drawing/2014/main" id="{5110FE8A-E83B-1B47-9B0B-5B9C9169EB3B}"/>
              </a:ext>
            </a:extLst>
          </p:cNvPr>
          <p:cNvSpPr>
            <a:spLocks noGrp="1"/>
          </p:cNvSpPr>
          <p:nvPr>
            <p:ph type="body" sz="quarter" idx="19" hasCustomPrompt="1"/>
          </p:nvPr>
        </p:nvSpPr>
        <p:spPr>
          <a:xfrm>
            <a:off x="1236417" y="3814059"/>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4</a:t>
            </a:r>
          </a:p>
        </p:txBody>
      </p:sp>
      <p:sp>
        <p:nvSpPr>
          <p:cNvPr id="53" name="Text Placeholder 4">
            <a:extLst>
              <a:ext uri="{FF2B5EF4-FFF2-40B4-BE49-F238E27FC236}">
                <a16:creationId xmlns:a16="http://schemas.microsoft.com/office/drawing/2014/main" id="{A48CE824-5D26-6645-BD8C-DCA454107001}"/>
              </a:ext>
            </a:extLst>
          </p:cNvPr>
          <p:cNvSpPr>
            <a:spLocks noGrp="1"/>
          </p:cNvSpPr>
          <p:nvPr>
            <p:ph type="body" sz="quarter" idx="20" hasCustomPrompt="1"/>
          </p:nvPr>
        </p:nvSpPr>
        <p:spPr>
          <a:xfrm>
            <a:off x="1236417" y="4725412"/>
            <a:ext cx="10345983" cy="576255"/>
          </a:xfrm>
          <a:gradFill>
            <a:gsLst>
              <a:gs pos="99000">
                <a:schemeClr val="bg1"/>
              </a:gs>
              <a:gs pos="50000">
                <a:schemeClr val="tx1">
                  <a:lumMod val="25000"/>
                  <a:lumOff val="75000"/>
                </a:schemeClr>
              </a:gs>
            </a:gsLst>
            <a:lin ang="0" scaled="0"/>
          </a:gradFill>
        </p:spPr>
        <p:txBody>
          <a:bodyPr lIns="502920" tIns="91440" bIns="91440" anchor="ctr" anchorCtr="0"/>
          <a:lstStyle>
            <a:lvl1pPr marL="0" indent="0">
              <a:buFontTx/>
              <a:buNone/>
              <a:defRPr sz="2200">
                <a:solidFill>
                  <a:schemeClr val="tx2"/>
                </a:solidFill>
              </a:defRPr>
            </a:lvl1pPr>
          </a:lstStyle>
          <a:p>
            <a:pPr lvl="0"/>
            <a:r>
              <a:rPr lang="en-US"/>
              <a:t>Item 5</a:t>
            </a:r>
          </a:p>
        </p:txBody>
      </p:sp>
      <p:sp>
        <p:nvSpPr>
          <p:cNvPr id="6" name="Slide Number Placeholder 4">
            <a:extLst>
              <a:ext uri="{FF2B5EF4-FFF2-40B4-BE49-F238E27FC236}">
                <a16:creationId xmlns:a16="http://schemas.microsoft.com/office/drawing/2014/main" id="{A9B1C9DE-AF50-CE43-90A5-5872C6FAEA8E}"/>
              </a:ext>
            </a:extLst>
          </p:cNvPr>
          <p:cNvSpPr txBox="1">
            <a:spLocks/>
          </p:cNvSpPr>
          <p:nvPr userDrawn="1"/>
        </p:nvSpPr>
        <p:spPr>
          <a:xfrm>
            <a:off x="11463453" y="6373092"/>
            <a:ext cx="450764" cy="334366"/>
          </a:xfrm>
          <a:prstGeom prst="rect">
            <a:avLst/>
          </a:prstGeom>
        </p:spPr>
        <p:txBody>
          <a:bodyPr vert="horz" lIns="0" tIns="45720" rIns="0" bIns="45720" rtlCol="0" anchor="b" anchorCtr="0"/>
          <a:lstStyle>
            <a:defPPr>
              <a:defRPr lang="en-US"/>
            </a:defPPr>
            <a:lvl1pPr algn="r" rtl="0" fontAlgn="base">
              <a:spcBef>
                <a:spcPct val="0"/>
              </a:spcBef>
              <a:spcAft>
                <a:spcPct val="0"/>
              </a:spcAft>
              <a:defRPr sz="100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fld id="{E92A0142-7513-45A6-A0C4-86EF657F6542}" type="slidenum">
              <a:rPr lang="en-US" sz="1000" smtClean="0"/>
              <a:t>‹#›</a:t>
            </a:fld>
            <a:endParaRPr lang="en-US" sz="1000"/>
          </a:p>
        </p:txBody>
      </p:sp>
      <p:sp>
        <p:nvSpPr>
          <p:cNvPr id="7" name="Footer Placeholder 3">
            <a:extLst>
              <a:ext uri="{FF2B5EF4-FFF2-40B4-BE49-F238E27FC236}">
                <a16:creationId xmlns:a16="http://schemas.microsoft.com/office/drawing/2014/main" id="{E0ED7B5D-D96D-8044-8CFE-62CBDEF875BB}"/>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2020. </a:t>
            </a:r>
            <a:r>
              <a:rPr lang="en-US" altLang="en-US" sz="900" i="1">
                <a:solidFill>
                  <a:srgbClr val="FFFFFF"/>
                </a:solidFill>
                <a:latin typeface="Arial" pitchFamily="34" charset="0"/>
                <a:cs typeface="Arial" pitchFamily="34" charset="0"/>
              </a:rPr>
              <a:t>The consulting and operations division of UMass Medical School. Confidential. </a:t>
            </a:r>
          </a:p>
        </p:txBody>
      </p:sp>
      <p:sp>
        <p:nvSpPr>
          <p:cNvPr id="9" name="TextBox 8">
            <a:extLst>
              <a:ext uri="{FF2B5EF4-FFF2-40B4-BE49-F238E27FC236}">
                <a16:creationId xmlns:a16="http://schemas.microsoft.com/office/drawing/2014/main" id="{CC21AA81-7697-E840-A1B0-B6EFAEAB5E05}"/>
              </a:ext>
            </a:extLst>
          </p:cNvPr>
          <p:cNvSpPr txBox="1"/>
          <p:nvPr userDrawn="1"/>
        </p:nvSpPr>
        <p:spPr>
          <a:xfrm>
            <a:off x="0" y="1"/>
            <a:ext cx="12192000" cy="646331"/>
          </a:xfrm>
          <a:prstGeom prst="rect">
            <a:avLst/>
          </a:prstGeom>
          <a:solidFill>
            <a:srgbClr val="2A2A67"/>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0" name="Title Placeholder 1">
            <a:extLst>
              <a:ext uri="{FF2B5EF4-FFF2-40B4-BE49-F238E27FC236}">
                <a16:creationId xmlns:a16="http://schemas.microsoft.com/office/drawing/2014/main" id="{5E3902C7-6EC7-E243-9D26-AA6E9C86D583}"/>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grpSp>
        <p:nvGrpSpPr>
          <p:cNvPr id="12" name="Group 11">
            <a:extLst>
              <a:ext uri="{FF2B5EF4-FFF2-40B4-BE49-F238E27FC236}">
                <a16:creationId xmlns:a16="http://schemas.microsoft.com/office/drawing/2014/main" id="{631728B4-913D-E04F-AFF7-20540770A85D}"/>
              </a:ext>
            </a:extLst>
          </p:cNvPr>
          <p:cNvGrpSpPr/>
          <p:nvPr userDrawn="1"/>
        </p:nvGrpSpPr>
        <p:grpSpPr>
          <a:xfrm>
            <a:off x="9436097" y="6009896"/>
            <a:ext cx="1987296" cy="848104"/>
            <a:chOff x="7077073" y="6066770"/>
            <a:chExt cx="1490472" cy="848104"/>
          </a:xfrm>
        </p:grpSpPr>
        <p:sp>
          <p:nvSpPr>
            <p:cNvPr id="13" name="Rectangle 12">
              <a:extLst>
                <a:ext uri="{FF2B5EF4-FFF2-40B4-BE49-F238E27FC236}">
                  <a16:creationId xmlns:a16="http://schemas.microsoft.com/office/drawing/2014/main" id="{71AC3B19-14A2-0943-9121-5A7C540650C6}"/>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E58EAB60-B028-D74F-9D06-1AD723541743}"/>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5" name="TextBox 14">
              <a:extLst>
                <a:ext uri="{FF2B5EF4-FFF2-40B4-BE49-F238E27FC236}">
                  <a16:creationId xmlns:a16="http://schemas.microsoft.com/office/drawing/2014/main" id="{F66E0D86-6B8C-AE4C-9B01-92A202FE9502}"/>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Tree>
    <p:extLst>
      <p:ext uri="{BB962C8B-B14F-4D97-AF65-F5344CB8AC3E}">
        <p14:creationId xmlns:p14="http://schemas.microsoft.com/office/powerpoint/2010/main" val="3850813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 Agenda 4 bullet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47BC0AB-F648-2F43-87D3-049163A926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74" t="44595" r="22638"/>
          <a:stretch/>
        </p:blipFill>
        <p:spPr>
          <a:xfrm>
            <a:off x="1" y="4608576"/>
            <a:ext cx="6289140" cy="2249424"/>
          </a:xfrm>
          <a:prstGeom prst="rect">
            <a:avLst/>
          </a:prstGeom>
        </p:spPr>
      </p:pic>
      <p:sp>
        <p:nvSpPr>
          <p:cNvPr id="19" name="Text Placeholder 15">
            <a:extLst>
              <a:ext uri="{FF2B5EF4-FFF2-40B4-BE49-F238E27FC236}">
                <a16:creationId xmlns:a16="http://schemas.microsoft.com/office/drawing/2014/main" id="{F745B2D5-0F4E-8940-9E5A-21FC30E2FEFC}"/>
              </a:ext>
            </a:extLst>
          </p:cNvPr>
          <p:cNvSpPr>
            <a:spLocks noGrp="1"/>
          </p:cNvSpPr>
          <p:nvPr>
            <p:ph type="body" sz="quarter" idx="12" hasCustomPrompt="1"/>
          </p:nvPr>
        </p:nvSpPr>
        <p:spPr>
          <a:xfrm>
            <a:off x="7902234" y="4047519"/>
            <a:ext cx="3680167"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by: (add type)</a:t>
            </a:r>
          </a:p>
        </p:txBody>
      </p:sp>
      <p:sp>
        <p:nvSpPr>
          <p:cNvPr id="16" name="Text Placeholder 15">
            <a:extLst>
              <a:ext uri="{FF2B5EF4-FFF2-40B4-BE49-F238E27FC236}">
                <a16:creationId xmlns:a16="http://schemas.microsoft.com/office/drawing/2014/main" id="{24295ACA-7449-F740-B660-A14F0A350A0B}"/>
              </a:ext>
            </a:extLst>
          </p:cNvPr>
          <p:cNvSpPr>
            <a:spLocks noGrp="1"/>
          </p:cNvSpPr>
          <p:nvPr>
            <p:ph type="body" sz="quarter" idx="11" hasCustomPrompt="1"/>
          </p:nvPr>
        </p:nvSpPr>
        <p:spPr>
          <a:xfrm>
            <a:off x="1795357" y="1227224"/>
            <a:ext cx="4699000" cy="290512"/>
          </a:xfrm>
        </p:spPr>
        <p:txBody>
          <a:bodyPr tIns="0" bIns="0"/>
          <a:lstStyle>
            <a:lvl1pPr marL="0" indent="0">
              <a:spcAft>
                <a:spcPts val="0"/>
              </a:spcAft>
              <a:buFontTx/>
              <a:buNone/>
              <a:defRPr sz="1600">
                <a:solidFill>
                  <a:schemeClr val="bg2">
                    <a:lumMod val="50000"/>
                  </a:schemeClr>
                </a:solidFill>
              </a:defRPr>
            </a:lvl1pPr>
          </a:lstStyle>
          <a:p>
            <a:pPr lvl="0"/>
            <a:r>
              <a:rPr lang="en-US"/>
              <a:t>Solutions name</a:t>
            </a:r>
          </a:p>
        </p:txBody>
      </p:sp>
      <p:pic>
        <p:nvPicPr>
          <p:cNvPr id="14" name="Picture 13">
            <a:extLst>
              <a:ext uri="{FF2B5EF4-FFF2-40B4-BE49-F238E27FC236}">
                <a16:creationId xmlns:a16="http://schemas.microsoft.com/office/drawing/2014/main" id="{94418490-CF14-1B4F-AC12-500B209DD4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68" y="242569"/>
            <a:ext cx="5797296" cy="1134253"/>
          </a:xfrm>
          <a:prstGeom prst="rect">
            <a:avLst/>
          </a:prstGeom>
        </p:spPr>
      </p:pic>
      <p:sp>
        <p:nvSpPr>
          <p:cNvPr id="8" name="Text Placeholder 7">
            <a:extLst>
              <a:ext uri="{FF2B5EF4-FFF2-40B4-BE49-F238E27FC236}">
                <a16:creationId xmlns:a16="http://schemas.microsoft.com/office/drawing/2014/main" id="{5AC48A52-23DF-EA4A-83DE-332F1B547C93}"/>
              </a:ext>
            </a:extLst>
          </p:cNvPr>
          <p:cNvSpPr>
            <a:spLocks noGrp="1"/>
          </p:cNvSpPr>
          <p:nvPr>
            <p:ph type="body" sz="quarter" idx="10" hasCustomPrompt="1"/>
          </p:nvPr>
        </p:nvSpPr>
        <p:spPr>
          <a:xfrm>
            <a:off x="8470901" y="6238971"/>
            <a:ext cx="3111500" cy="335565"/>
          </a:xfrm>
        </p:spPr>
        <p:txBody>
          <a:bodyPr tIns="0" bIns="0" anchor="b" anchorCtr="0"/>
          <a:lstStyle>
            <a:lvl1pPr marL="0" indent="0" algn="r">
              <a:buFontTx/>
              <a:buNone/>
              <a:defRPr sz="1500">
                <a:solidFill>
                  <a:schemeClr val="tx2"/>
                </a:solidFill>
              </a:defRPr>
            </a:lvl1pPr>
          </a:lstStyle>
          <a:p>
            <a:pPr lvl="0"/>
            <a:r>
              <a:rPr lang="en-US"/>
              <a:t>Date</a:t>
            </a:r>
          </a:p>
        </p:txBody>
      </p:sp>
      <p:sp>
        <p:nvSpPr>
          <p:cNvPr id="20" name="Text Placeholder 15">
            <a:extLst>
              <a:ext uri="{FF2B5EF4-FFF2-40B4-BE49-F238E27FC236}">
                <a16:creationId xmlns:a16="http://schemas.microsoft.com/office/drawing/2014/main" id="{AFDDBD54-A3B1-5540-A393-B9996D19FB62}"/>
              </a:ext>
            </a:extLst>
          </p:cNvPr>
          <p:cNvSpPr>
            <a:spLocks noGrp="1"/>
          </p:cNvSpPr>
          <p:nvPr>
            <p:ph type="body" sz="quarter" idx="13" hasCustomPrompt="1"/>
          </p:nvPr>
        </p:nvSpPr>
        <p:spPr>
          <a:xfrm>
            <a:off x="4977224" y="4047519"/>
            <a:ext cx="2806899" cy="290512"/>
          </a:xfrm>
        </p:spPr>
        <p:txBody>
          <a:bodyPr tIns="0" bIns="0"/>
          <a:lstStyle>
            <a:lvl1pPr marL="0" indent="0">
              <a:spcAft>
                <a:spcPts val="0"/>
              </a:spcAft>
              <a:buFontTx/>
              <a:buNone/>
              <a:defRPr sz="1300">
                <a:solidFill>
                  <a:schemeClr val="bg2">
                    <a:lumMod val="50000"/>
                  </a:schemeClr>
                </a:solidFill>
              </a:defRPr>
            </a:lvl1pPr>
          </a:lstStyle>
          <a:p>
            <a:pPr lvl="0"/>
            <a:r>
              <a:rPr lang="en-US"/>
              <a:t>Prepared for: (add type)</a:t>
            </a:r>
          </a:p>
        </p:txBody>
      </p:sp>
      <p:sp>
        <p:nvSpPr>
          <p:cNvPr id="21" name="Text Placeholder 15">
            <a:extLst>
              <a:ext uri="{FF2B5EF4-FFF2-40B4-BE49-F238E27FC236}">
                <a16:creationId xmlns:a16="http://schemas.microsoft.com/office/drawing/2014/main" id="{CD69D271-DC48-0A42-81E1-F7B46F6D588C}"/>
              </a:ext>
            </a:extLst>
          </p:cNvPr>
          <p:cNvSpPr>
            <a:spLocks noGrp="1"/>
          </p:cNvSpPr>
          <p:nvPr>
            <p:ph type="body" sz="quarter" idx="14" hasCustomPrompt="1"/>
          </p:nvPr>
        </p:nvSpPr>
        <p:spPr>
          <a:xfrm>
            <a:off x="7902234" y="4352987"/>
            <a:ext cx="3680167" cy="1481535"/>
          </a:xfrm>
        </p:spPr>
        <p:txBody>
          <a:bodyPr tIns="0" bIns="0"/>
          <a:lstStyle>
            <a:lvl1pPr marL="0" indent="0">
              <a:spcAft>
                <a:spcPts val="200"/>
              </a:spcAft>
              <a:buFontTx/>
              <a:buNone/>
              <a:defRPr sz="1800" b="1">
                <a:solidFill>
                  <a:schemeClr val="tx1"/>
                </a:solidFill>
              </a:defRPr>
            </a:lvl1pPr>
          </a:lstStyle>
          <a:p>
            <a:pPr lvl="0"/>
            <a:r>
              <a:rPr lang="en-US"/>
              <a:t>Presenter names</a:t>
            </a:r>
          </a:p>
        </p:txBody>
      </p:sp>
      <p:sp>
        <p:nvSpPr>
          <p:cNvPr id="23" name="Content Placeholder 22">
            <a:extLst>
              <a:ext uri="{FF2B5EF4-FFF2-40B4-BE49-F238E27FC236}">
                <a16:creationId xmlns:a16="http://schemas.microsoft.com/office/drawing/2014/main" id="{46DBBC94-E2FF-B340-95DB-4B1AFA5E5E45}"/>
              </a:ext>
            </a:extLst>
          </p:cNvPr>
          <p:cNvSpPr>
            <a:spLocks noGrp="1"/>
          </p:cNvSpPr>
          <p:nvPr>
            <p:ph sz="quarter" idx="15" hasCustomPrompt="1"/>
          </p:nvPr>
        </p:nvSpPr>
        <p:spPr>
          <a:xfrm>
            <a:off x="4976465" y="4350261"/>
            <a:ext cx="2387504" cy="1484260"/>
          </a:xfrm>
        </p:spPr>
        <p:txBody>
          <a:bodyPr tIns="0" bIns="0"/>
          <a:lstStyle>
            <a:lvl1pPr marL="0" indent="0">
              <a:buFontTx/>
              <a:buNone/>
              <a:defRPr sz="1800" b="1"/>
            </a:lvl1pPr>
          </a:lstStyle>
          <a:p>
            <a:pPr lvl="0"/>
            <a:r>
              <a:rPr lang="en-US"/>
              <a:t>Logo</a:t>
            </a:r>
          </a:p>
        </p:txBody>
      </p:sp>
      <p:sp>
        <p:nvSpPr>
          <p:cNvPr id="58" name="Title 1">
            <a:extLst>
              <a:ext uri="{FF2B5EF4-FFF2-40B4-BE49-F238E27FC236}">
                <a16:creationId xmlns:a16="http://schemas.microsoft.com/office/drawing/2014/main" id="{55BCE002-BBC6-F749-99FA-81F6EFC1D741}"/>
              </a:ext>
            </a:extLst>
          </p:cNvPr>
          <p:cNvSpPr>
            <a:spLocks noGrp="1"/>
          </p:cNvSpPr>
          <p:nvPr>
            <p:ph type="ctrTitle" hasCustomPrompt="1"/>
          </p:nvPr>
        </p:nvSpPr>
        <p:spPr>
          <a:xfrm>
            <a:off x="609600" y="2290671"/>
            <a:ext cx="6851904" cy="704850"/>
          </a:xfrm>
          <a:prstGeom prst="rect">
            <a:avLst/>
          </a:prstGeom>
        </p:spPr>
        <p:txBody>
          <a:bodyPr lIns="0" rIns="0">
            <a:noAutofit/>
          </a:bodyPr>
          <a:lstStyle>
            <a:lvl1pPr algn="l">
              <a:defRPr sz="4000" b="1" baseline="0">
                <a:solidFill>
                  <a:schemeClr val="tx2"/>
                </a:solidFill>
                <a:latin typeface="Arial"/>
                <a:cs typeface="Arial"/>
              </a:defRPr>
            </a:lvl1pPr>
          </a:lstStyle>
          <a:p>
            <a:r>
              <a:rPr lang="en-US"/>
              <a:t>Title to go here</a:t>
            </a:r>
          </a:p>
        </p:txBody>
      </p:sp>
      <p:sp>
        <p:nvSpPr>
          <p:cNvPr id="59" name="Subtitle 2">
            <a:extLst>
              <a:ext uri="{FF2B5EF4-FFF2-40B4-BE49-F238E27FC236}">
                <a16:creationId xmlns:a16="http://schemas.microsoft.com/office/drawing/2014/main" id="{BA96740D-8034-BF40-A1B5-C232ED223705}"/>
              </a:ext>
            </a:extLst>
          </p:cNvPr>
          <p:cNvSpPr>
            <a:spLocks noGrp="1"/>
          </p:cNvSpPr>
          <p:nvPr>
            <p:ph type="subTitle" idx="1" hasCustomPrompt="1"/>
          </p:nvPr>
        </p:nvSpPr>
        <p:spPr>
          <a:xfrm>
            <a:off x="609600" y="3016766"/>
            <a:ext cx="6851904" cy="457200"/>
          </a:xfrm>
        </p:spPr>
        <p:txBody>
          <a:bodyPr lIns="0" rIns="0">
            <a:noAutofit/>
          </a:bodyPr>
          <a:lstStyle>
            <a:lvl1pPr marL="0" indent="0" algn="l">
              <a:buNone/>
              <a:defRPr sz="2200" b="0" i="0" baseline="0">
                <a:solidFill>
                  <a:schemeClr val="bg2">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 title</a:t>
            </a:r>
          </a:p>
        </p:txBody>
      </p:sp>
    </p:spTree>
    <p:extLst>
      <p:ext uri="{BB962C8B-B14F-4D97-AF65-F5344CB8AC3E}">
        <p14:creationId xmlns:p14="http://schemas.microsoft.com/office/powerpoint/2010/main" val="79981228"/>
      </p:ext>
    </p:extLst>
  </p:cSld>
  <p:clrMapOvr>
    <a:masterClrMapping/>
  </p:clrMapOvr>
  <p:extLst>
    <p:ext uri="{DCECCB84-F9BA-43D5-87BE-67443E8EF086}">
      <p15:sldGuideLst xmlns:p15="http://schemas.microsoft.com/office/powerpoint/2012/main">
        <p15:guide id="1" orient="horz" pos="4320">
          <p15:clr>
            <a:srgbClr val="FBAE40"/>
          </p15:clr>
        </p15:guide>
        <p15:guide id="2" pos="360">
          <p15:clr>
            <a:srgbClr val="FBAE40"/>
          </p15:clr>
        </p15:guide>
        <p15:guide id="3" pos="5400">
          <p15:clr>
            <a:srgbClr val="FBAE40"/>
          </p15:clr>
        </p15:guide>
        <p15:guide id="4" orient="horz" pos="21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Slide - Agenda - 7 bullet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47BC0AB-F648-2F43-87D3-049163A926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74" t="44595" r="22638"/>
          <a:stretch/>
        </p:blipFill>
        <p:spPr>
          <a:xfrm>
            <a:off x="1" y="4608576"/>
            <a:ext cx="6289140" cy="2249424"/>
          </a:xfrm>
          <a:prstGeom prst="rect">
            <a:avLst/>
          </a:prstGeom>
        </p:spPr>
      </p:pic>
      <p:sp>
        <p:nvSpPr>
          <p:cNvPr id="19" name="Text Placeholder 15">
            <a:extLst>
              <a:ext uri="{FF2B5EF4-FFF2-40B4-BE49-F238E27FC236}">
                <a16:creationId xmlns:a16="http://schemas.microsoft.com/office/drawing/2014/main" id="{F745B2D5-0F4E-8940-9E5A-21FC30E2FEFC}"/>
              </a:ext>
            </a:extLst>
          </p:cNvPr>
          <p:cNvSpPr>
            <a:spLocks noGrp="1"/>
          </p:cNvSpPr>
          <p:nvPr>
            <p:ph type="body" sz="quarter" idx="12" hasCustomPrompt="1"/>
          </p:nvPr>
        </p:nvSpPr>
        <p:spPr>
          <a:xfrm>
            <a:off x="3535369" y="3811560"/>
            <a:ext cx="3680167"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by: (add type)</a:t>
            </a:r>
          </a:p>
        </p:txBody>
      </p:sp>
      <p:sp>
        <p:nvSpPr>
          <p:cNvPr id="16" name="Text Placeholder 15">
            <a:extLst>
              <a:ext uri="{FF2B5EF4-FFF2-40B4-BE49-F238E27FC236}">
                <a16:creationId xmlns:a16="http://schemas.microsoft.com/office/drawing/2014/main" id="{24295ACA-7449-F740-B660-A14F0A350A0B}"/>
              </a:ext>
            </a:extLst>
          </p:cNvPr>
          <p:cNvSpPr>
            <a:spLocks noGrp="1"/>
          </p:cNvSpPr>
          <p:nvPr>
            <p:ph type="body" sz="quarter" idx="11" hasCustomPrompt="1"/>
          </p:nvPr>
        </p:nvSpPr>
        <p:spPr>
          <a:xfrm>
            <a:off x="1795357" y="1227224"/>
            <a:ext cx="4699000" cy="290512"/>
          </a:xfrm>
        </p:spPr>
        <p:txBody>
          <a:bodyPr tIns="0" bIns="0"/>
          <a:lstStyle>
            <a:lvl1pPr marL="0" indent="0">
              <a:spcAft>
                <a:spcPts val="0"/>
              </a:spcAft>
              <a:buFontTx/>
              <a:buNone/>
              <a:defRPr sz="1600">
                <a:solidFill>
                  <a:schemeClr val="bg2">
                    <a:lumMod val="50000"/>
                  </a:schemeClr>
                </a:solidFill>
              </a:defRPr>
            </a:lvl1pPr>
          </a:lstStyle>
          <a:p>
            <a:pPr lvl="0"/>
            <a:r>
              <a:rPr lang="en-US"/>
              <a:t>Solutions name</a:t>
            </a:r>
          </a:p>
        </p:txBody>
      </p:sp>
      <p:pic>
        <p:nvPicPr>
          <p:cNvPr id="14" name="Picture 13">
            <a:extLst>
              <a:ext uri="{FF2B5EF4-FFF2-40B4-BE49-F238E27FC236}">
                <a16:creationId xmlns:a16="http://schemas.microsoft.com/office/drawing/2014/main" id="{94418490-CF14-1B4F-AC12-500B209DD4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68" y="242569"/>
            <a:ext cx="5797296" cy="1134253"/>
          </a:xfrm>
          <a:prstGeom prst="rect">
            <a:avLst/>
          </a:prstGeom>
        </p:spPr>
      </p:pic>
      <p:sp>
        <p:nvSpPr>
          <p:cNvPr id="8" name="Text Placeholder 7">
            <a:extLst>
              <a:ext uri="{FF2B5EF4-FFF2-40B4-BE49-F238E27FC236}">
                <a16:creationId xmlns:a16="http://schemas.microsoft.com/office/drawing/2014/main" id="{5AC48A52-23DF-EA4A-83DE-332F1B547C93}"/>
              </a:ext>
            </a:extLst>
          </p:cNvPr>
          <p:cNvSpPr>
            <a:spLocks noGrp="1"/>
          </p:cNvSpPr>
          <p:nvPr>
            <p:ph type="body" sz="quarter" idx="10" hasCustomPrompt="1"/>
          </p:nvPr>
        </p:nvSpPr>
        <p:spPr>
          <a:xfrm>
            <a:off x="8470901" y="6238971"/>
            <a:ext cx="3111500" cy="335565"/>
          </a:xfrm>
        </p:spPr>
        <p:txBody>
          <a:bodyPr tIns="0" bIns="0" anchor="b" anchorCtr="0"/>
          <a:lstStyle>
            <a:lvl1pPr marL="0" indent="0" algn="r">
              <a:buFontTx/>
              <a:buNone/>
              <a:defRPr sz="1500">
                <a:solidFill>
                  <a:schemeClr val="tx2"/>
                </a:solidFill>
              </a:defRPr>
            </a:lvl1pPr>
          </a:lstStyle>
          <a:p>
            <a:pPr lvl="0"/>
            <a:r>
              <a:rPr lang="en-US"/>
              <a:t>Date</a:t>
            </a:r>
          </a:p>
        </p:txBody>
      </p:sp>
      <p:sp>
        <p:nvSpPr>
          <p:cNvPr id="20" name="Text Placeholder 15">
            <a:extLst>
              <a:ext uri="{FF2B5EF4-FFF2-40B4-BE49-F238E27FC236}">
                <a16:creationId xmlns:a16="http://schemas.microsoft.com/office/drawing/2014/main" id="{AFDDBD54-A3B1-5540-A393-B9996D19FB62}"/>
              </a:ext>
            </a:extLst>
          </p:cNvPr>
          <p:cNvSpPr>
            <a:spLocks noGrp="1"/>
          </p:cNvSpPr>
          <p:nvPr>
            <p:ph type="body" sz="quarter" idx="13" hasCustomPrompt="1"/>
          </p:nvPr>
        </p:nvSpPr>
        <p:spPr>
          <a:xfrm>
            <a:off x="610359" y="3811560"/>
            <a:ext cx="2386596" cy="290512"/>
          </a:xfrm>
        </p:spPr>
        <p:txBody>
          <a:bodyPr tIns="0" bIns="0"/>
          <a:lstStyle>
            <a:lvl1pPr marL="0" indent="0">
              <a:spcAft>
                <a:spcPts val="0"/>
              </a:spcAft>
              <a:buFontTx/>
              <a:buNone/>
              <a:defRPr sz="1300">
                <a:solidFill>
                  <a:schemeClr val="bg2">
                    <a:lumMod val="50000"/>
                  </a:schemeClr>
                </a:solidFill>
              </a:defRPr>
            </a:lvl1pPr>
          </a:lstStyle>
          <a:p>
            <a:pPr lvl="0"/>
            <a:r>
              <a:rPr lang="en-US"/>
              <a:t>Prepared for: (add type)</a:t>
            </a:r>
          </a:p>
        </p:txBody>
      </p:sp>
      <p:sp>
        <p:nvSpPr>
          <p:cNvPr id="21" name="Text Placeholder 15">
            <a:extLst>
              <a:ext uri="{FF2B5EF4-FFF2-40B4-BE49-F238E27FC236}">
                <a16:creationId xmlns:a16="http://schemas.microsoft.com/office/drawing/2014/main" id="{CD69D271-DC48-0A42-81E1-F7B46F6D588C}"/>
              </a:ext>
            </a:extLst>
          </p:cNvPr>
          <p:cNvSpPr>
            <a:spLocks noGrp="1"/>
          </p:cNvSpPr>
          <p:nvPr>
            <p:ph type="body" sz="quarter" idx="14" hasCustomPrompt="1"/>
          </p:nvPr>
        </p:nvSpPr>
        <p:spPr>
          <a:xfrm>
            <a:off x="3535369" y="4117028"/>
            <a:ext cx="3680167" cy="1481535"/>
          </a:xfrm>
        </p:spPr>
        <p:txBody>
          <a:bodyPr tIns="0" bIns="0"/>
          <a:lstStyle>
            <a:lvl1pPr marL="0" indent="0">
              <a:spcAft>
                <a:spcPts val="200"/>
              </a:spcAft>
              <a:buFontTx/>
              <a:buNone/>
              <a:defRPr sz="1800" b="1">
                <a:solidFill>
                  <a:schemeClr val="tx1"/>
                </a:solidFill>
              </a:defRPr>
            </a:lvl1pPr>
          </a:lstStyle>
          <a:p>
            <a:pPr lvl="0"/>
            <a:r>
              <a:rPr lang="en-US"/>
              <a:t>Presenter names</a:t>
            </a:r>
          </a:p>
        </p:txBody>
      </p:sp>
      <p:sp>
        <p:nvSpPr>
          <p:cNvPr id="23" name="Content Placeholder 22">
            <a:extLst>
              <a:ext uri="{FF2B5EF4-FFF2-40B4-BE49-F238E27FC236}">
                <a16:creationId xmlns:a16="http://schemas.microsoft.com/office/drawing/2014/main" id="{46DBBC94-E2FF-B340-95DB-4B1AFA5E5E45}"/>
              </a:ext>
            </a:extLst>
          </p:cNvPr>
          <p:cNvSpPr>
            <a:spLocks noGrp="1"/>
          </p:cNvSpPr>
          <p:nvPr>
            <p:ph sz="quarter" idx="15" hasCustomPrompt="1"/>
          </p:nvPr>
        </p:nvSpPr>
        <p:spPr>
          <a:xfrm>
            <a:off x="609600" y="4114302"/>
            <a:ext cx="2387504" cy="1484260"/>
          </a:xfrm>
        </p:spPr>
        <p:txBody>
          <a:bodyPr tIns="0" bIns="0"/>
          <a:lstStyle>
            <a:lvl1pPr marL="0" indent="0">
              <a:buFontTx/>
              <a:buNone/>
              <a:defRPr sz="1800" b="1"/>
            </a:lvl1pPr>
          </a:lstStyle>
          <a:p>
            <a:pPr lvl="0"/>
            <a:r>
              <a:rPr lang="en-US"/>
              <a:t>Logo</a:t>
            </a:r>
          </a:p>
        </p:txBody>
      </p:sp>
      <p:sp>
        <p:nvSpPr>
          <p:cNvPr id="58" name="Title 1">
            <a:extLst>
              <a:ext uri="{FF2B5EF4-FFF2-40B4-BE49-F238E27FC236}">
                <a16:creationId xmlns:a16="http://schemas.microsoft.com/office/drawing/2014/main" id="{55BCE002-BBC6-F749-99FA-81F6EFC1D741}"/>
              </a:ext>
            </a:extLst>
          </p:cNvPr>
          <p:cNvSpPr>
            <a:spLocks noGrp="1"/>
          </p:cNvSpPr>
          <p:nvPr>
            <p:ph type="ctrTitle" hasCustomPrompt="1"/>
          </p:nvPr>
        </p:nvSpPr>
        <p:spPr>
          <a:xfrm>
            <a:off x="609600" y="2290671"/>
            <a:ext cx="6851904" cy="704850"/>
          </a:xfrm>
          <a:prstGeom prst="rect">
            <a:avLst/>
          </a:prstGeom>
        </p:spPr>
        <p:txBody>
          <a:bodyPr lIns="0" rIns="0">
            <a:noAutofit/>
          </a:bodyPr>
          <a:lstStyle>
            <a:lvl1pPr algn="l">
              <a:defRPr sz="4000" b="1" baseline="0">
                <a:solidFill>
                  <a:schemeClr val="tx2"/>
                </a:solidFill>
                <a:latin typeface="Arial"/>
                <a:cs typeface="Arial"/>
              </a:defRPr>
            </a:lvl1pPr>
          </a:lstStyle>
          <a:p>
            <a:r>
              <a:rPr lang="en-US"/>
              <a:t>Title to go here</a:t>
            </a:r>
          </a:p>
        </p:txBody>
      </p:sp>
      <p:sp>
        <p:nvSpPr>
          <p:cNvPr id="59" name="Subtitle 2">
            <a:extLst>
              <a:ext uri="{FF2B5EF4-FFF2-40B4-BE49-F238E27FC236}">
                <a16:creationId xmlns:a16="http://schemas.microsoft.com/office/drawing/2014/main" id="{BA96740D-8034-BF40-A1B5-C232ED223705}"/>
              </a:ext>
            </a:extLst>
          </p:cNvPr>
          <p:cNvSpPr>
            <a:spLocks noGrp="1"/>
          </p:cNvSpPr>
          <p:nvPr>
            <p:ph type="subTitle" idx="1" hasCustomPrompt="1"/>
          </p:nvPr>
        </p:nvSpPr>
        <p:spPr>
          <a:xfrm>
            <a:off x="609600" y="3016766"/>
            <a:ext cx="6851904" cy="457200"/>
          </a:xfrm>
        </p:spPr>
        <p:txBody>
          <a:bodyPr lIns="0" rIns="0">
            <a:noAutofit/>
          </a:bodyPr>
          <a:lstStyle>
            <a:lvl1pPr marL="0" indent="0" algn="l">
              <a:buNone/>
              <a:defRPr sz="2200" b="0" i="0" baseline="0">
                <a:solidFill>
                  <a:schemeClr val="bg2">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 title</a:t>
            </a:r>
          </a:p>
        </p:txBody>
      </p:sp>
    </p:spTree>
    <p:extLst>
      <p:ext uri="{BB962C8B-B14F-4D97-AF65-F5344CB8AC3E}">
        <p14:creationId xmlns:p14="http://schemas.microsoft.com/office/powerpoint/2010/main" val="2093250569"/>
      </p:ext>
    </p:extLst>
  </p:cSld>
  <p:clrMapOvr>
    <a:masterClrMapping/>
  </p:clrMapOvr>
  <p:extLst>
    <p:ext uri="{DCECCB84-F9BA-43D5-87BE-67443E8EF086}">
      <p15:sldGuideLst xmlns:p15="http://schemas.microsoft.com/office/powerpoint/2012/main">
        <p15:guide id="1" orient="horz" pos="4320">
          <p15:clr>
            <a:srgbClr val="FBAE40"/>
          </p15:clr>
        </p15:guide>
        <p15:guide id="2" pos="360">
          <p15:clr>
            <a:srgbClr val="FBAE40"/>
          </p15:clr>
        </p15:guide>
        <p15:guide id="3" pos="5400">
          <p15:clr>
            <a:srgbClr val="FBAE40"/>
          </p15:clr>
        </p15:guide>
        <p15:guide id="4" orient="horz" pos="21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Slide - Agenda - 7 bullet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47BC0AB-F648-2F43-87D3-049163A926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74" t="44595" r="22638"/>
          <a:stretch/>
        </p:blipFill>
        <p:spPr>
          <a:xfrm>
            <a:off x="1" y="4608576"/>
            <a:ext cx="6289140" cy="2249424"/>
          </a:xfrm>
          <a:prstGeom prst="rect">
            <a:avLst/>
          </a:prstGeom>
        </p:spPr>
      </p:pic>
      <p:sp>
        <p:nvSpPr>
          <p:cNvPr id="19" name="Text Placeholder 15">
            <a:extLst>
              <a:ext uri="{FF2B5EF4-FFF2-40B4-BE49-F238E27FC236}">
                <a16:creationId xmlns:a16="http://schemas.microsoft.com/office/drawing/2014/main" id="{F745B2D5-0F4E-8940-9E5A-21FC30E2FEFC}"/>
              </a:ext>
            </a:extLst>
          </p:cNvPr>
          <p:cNvSpPr>
            <a:spLocks noGrp="1"/>
          </p:cNvSpPr>
          <p:nvPr>
            <p:ph type="body" sz="quarter" idx="12" hasCustomPrompt="1"/>
          </p:nvPr>
        </p:nvSpPr>
        <p:spPr>
          <a:xfrm>
            <a:off x="3535369" y="3811560"/>
            <a:ext cx="3680167" cy="290512"/>
          </a:xfrm>
        </p:spPr>
        <p:txBody>
          <a:bodyPr tIns="0" bIns="0"/>
          <a:lstStyle>
            <a:lvl1pPr marL="0" indent="0">
              <a:spcAft>
                <a:spcPts val="0"/>
              </a:spcAft>
              <a:buFontTx/>
              <a:buNone/>
              <a:defRPr sz="1300">
                <a:solidFill>
                  <a:schemeClr val="bg2">
                    <a:lumMod val="50000"/>
                  </a:schemeClr>
                </a:solidFill>
              </a:defRPr>
            </a:lvl1pPr>
          </a:lstStyle>
          <a:p>
            <a:pPr lvl="0"/>
            <a:r>
              <a:rPr lang="en-US"/>
              <a:t>Presented by: (add type)</a:t>
            </a:r>
          </a:p>
        </p:txBody>
      </p:sp>
      <p:pic>
        <p:nvPicPr>
          <p:cNvPr id="14" name="Picture 13">
            <a:extLst>
              <a:ext uri="{FF2B5EF4-FFF2-40B4-BE49-F238E27FC236}">
                <a16:creationId xmlns:a16="http://schemas.microsoft.com/office/drawing/2014/main" id="{94418490-CF14-1B4F-AC12-500B209DD4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67" y="1457907"/>
            <a:ext cx="7215068" cy="1411643"/>
          </a:xfrm>
          <a:prstGeom prst="rect">
            <a:avLst/>
          </a:prstGeom>
        </p:spPr>
      </p:pic>
      <p:sp>
        <p:nvSpPr>
          <p:cNvPr id="8" name="Text Placeholder 7">
            <a:extLst>
              <a:ext uri="{FF2B5EF4-FFF2-40B4-BE49-F238E27FC236}">
                <a16:creationId xmlns:a16="http://schemas.microsoft.com/office/drawing/2014/main" id="{5AC48A52-23DF-EA4A-83DE-332F1B547C93}"/>
              </a:ext>
            </a:extLst>
          </p:cNvPr>
          <p:cNvSpPr>
            <a:spLocks noGrp="1"/>
          </p:cNvSpPr>
          <p:nvPr>
            <p:ph type="body" sz="quarter" idx="10" hasCustomPrompt="1"/>
          </p:nvPr>
        </p:nvSpPr>
        <p:spPr>
          <a:xfrm>
            <a:off x="8470901" y="6238971"/>
            <a:ext cx="3111500" cy="335565"/>
          </a:xfrm>
        </p:spPr>
        <p:txBody>
          <a:bodyPr tIns="0" bIns="0" anchor="b" anchorCtr="0"/>
          <a:lstStyle>
            <a:lvl1pPr marL="0" indent="0" algn="r">
              <a:buFontTx/>
              <a:buNone/>
              <a:defRPr sz="1500">
                <a:solidFill>
                  <a:schemeClr val="tx2"/>
                </a:solidFill>
              </a:defRPr>
            </a:lvl1pPr>
          </a:lstStyle>
          <a:p>
            <a:pPr lvl="0"/>
            <a:r>
              <a:rPr lang="en-US"/>
              <a:t>Date</a:t>
            </a:r>
          </a:p>
        </p:txBody>
      </p:sp>
      <p:sp>
        <p:nvSpPr>
          <p:cNvPr id="20" name="Text Placeholder 15">
            <a:extLst>
              <a:ext uri="{FF2B5EF4-FFF2-40B4-BE49-F238E27FC236}">
                <a16:creationId xmlns:a16="http://schemas.microsoft.com/office/drawing/2014/main" id="{AFDDBD54-A3B1-5540-A393-B9996D19FB62}"/>
              </a:ext>
            </a:extLst>
          </p:cNvPr>
          <p:cNvSpPr>
            <a:spLocks noGrp="1"/>
          </p:cNvSpPr>
          <p:nvPr>
            <p:ph type="body" sz="quarter" idx="13" hasCustomPrompt="1"/>
          </p:nvPr>
        </p:nvSpPr>
        <p:spPr>
          <a:xfrm>
            <a:off x="610359" y="3811560"/>
            <a:ext cx="2386596" cy="290512"/>
          </a:xfrm>
        </p:spPr>
        <p:txBody>
          <a:bodyPr tIns="0" bIns="0"/>
          <a:lstStyle>
            <a:lvl1pPr marL="0" indent="0">
              <a:spcAft>
                <a:spcPts val="0"/>
              </a:spcAft>
              <a:buFontTx/>
              <a:buNone/>
              <a:defRPr sz="1300">
                <a:solidFill>
                  <a:schemeClr val="bg2">
                    <a:lumMod val="50000"/>
                  </a:schemeClr>
                </a:solidFill>
              </a:defRPr>
            </a:lvl1pPr>
          </a:lstStyle>
          <a:p>
            <a:pPr lvl="0"/>
            <a:r>
              <a:rPr lang="en-US"/>
              <a:t>Prepared for: (add type)</a:t>
            </a:r>
          </a:p>
        </p:txBody>
      </p:sp>
      <p:sp>
        <p:nvSpPr>
          <p:cNvPr id="21" name="Text Placeholder 15">
            <a:extLst>
              <a:ext uri="{FF2B5EF4-FFF2-40B4-BE49-F238E27FC236}">
                <a16:creationId xmlns:a16="http://schemas.microsoft.com/office/drawing/2014/main" id="{CD69D271-DC48-0A42-81E1-F7B46F6D588C}"/>
              </a:ext>
            </a:extLst>
          </p:cNvPr>
          <p:cNvSpPr>
            <a:spLocks noGrp="1"/>
          </p:cNvSpPr>
          <p:nvPr>
            <p:ph type="body" sz="quarter" idx="14" hasCustomPrompt="1"/>
          </p:nvPr>
        </p:nvSpPr>
        <p:spPr>
          <a:xfrm>
            <a:off x="3535369" y="4117028"/>
            <a:ext cx="3680167" cy="1481535"/>
          </a:xfrm>
        </p:spPr>
        <p:txBody>
          <a:bodyPr tIns="0" bIns="0"/>
          <a:lstStyle>
            <a:lvl1pPr marL="0" indent="0">
              <a:spcAft>
                <a:spcPts val="200"/>
              </a:spcAft>
              <a:buFontTx/>
              <a:buNone/>
              <a:defRPr sz="1800" b="1">
                <a:solidFill>
                  <a:schemeClr val="tx1"/>
                </a:solidFill>
              </a:defRPr>
            </a:lvl1pPr>
          </a:lstStyle>
          <a:p>
            <a:pPr lvl="0"/>
            <a:r>
              <a:rPr lang="en-US"/>
              <a:t>Presenter names</a:t>
            </a:r>
          </a:p>
        </p:txBody>
      </p:sp>
      <p:sp>
        <p:nvSpPr>
          <p:cNvPr id="23" name="Content Placeholder 22">
            <a:extLst>
              <a:ext uri="{FF2B5EF4-FFF2-40B4-BE49-F238E27FC236}">
                <a16:creationId xmlns:a16="http://schemas.microsoft.com/office/drawing/2014/main" id="{46DBBC94-E2FF-B340-95DB-4B1AFA5E5E45}"/>
              </a:ext>
            </a:extLst>
          </p:cNvPr>
          <p:cNvSpPr>
            <a:spLocks noGrp="1"/>
          </p:cNvSpPr>
          <p:nvPr>
            <p:ph sz="quarter" idx="15" hasCustomPrompt="1"/>
          </p:nvPr>
        </p:nvSpPr>
        <p:spPr>
          <a:xfrm>
            <a:off x="609600" y="4114302"/>
            <a:ext cx="2387504" cy="1484260"/>
          </a:xfrm>
        </p:spPr>
        <p:txBody>
          <a:bodyPr tIns="0" bIns="0"/>
          <a:lstStyle>
            <a:lvl1pPr marL="0" indent="0">
              <a:buFontTx/>
              <a:buNone/>
              <a:defRPr sz="1800" b="1"/>
            </a:lvl1pPr>
          </a:lstStyle>
          <a:p>
            <a:pPr lvl="0"/>
            <a:r>
              <a:rPr lang="en-US"/>
              <a:t>Logo</a:t>
            </a:r>
          </a:p>
        </p:txBody>
      </p:sp>
      <p:sp>
        <p:nvSpPr>
          <p:cNvPr id="16" name="Text Placeholder 15">
            <a:extLst>
              <a:ext uri="{FF2B5EF4-FFF2-40B4-BE49-F238E27FC236}">
                <a16:creationId xmlns:a16="http://schemas.microsoft.com/office/drawing/2014/main" id="{24295ACA-7449-F740-B660-A14F0A350A0B}"/>
              </a:ext>
            </a:extLst>
          </p:cNvPr>
          <p:cNvSpPr>
            <a:spLocks noGrp="1"/>
          </p:cNvSpPr>
          <p:nvPr>
            <p:ph type="body" sz="quarter" idx="11" hasCustomPrompt="1"/>
          </p:nvPr>
        </p:nvSpPr>
        <p:spPr>
          <a:xfrm>
            <a:off x="2149405" y="2696317"/>
            <a:ext cx="5494129" cy="361559"/>
          </a:xfrm>
        </p:spPr>
        <p:txBody>
          <a:bodyPr tIns="0" bIns="0"/>
          <a:lstStyle>
            <a:lvl1pPr marL="0" indent="0">
              <a:spcAft>
                <a:spcPts val="0"/>
              </a:spcAft>
              <a:buFontTx/>
              <a:buNone/>
              <a:defRPr sz="1800">
                <a:solidFill>
                  <a:schemeClr val="bg2">
                    <a:lumMod val="50000"/>
                  </a:schemeClr>
                </a:solidFill>
              </a:defRPr>
            </a:lvl1pPr>
          </a:lstStyle>
          <a:p>
            <a:pPr lvl="0"/>
            <a:r>
              <a:rPr lang="en-US"/>
              <a:t>Solutions name</a:t>
            </a:r>
          </a:p>
        </p:txBody>
      </p:sp>
    </p:spTree>
    <p:extLst>
      <p:ext uri="{BB962C8B-B14F-4D97-AF65-F5344CB8AC3E}">
        <p14:creationId xmlns:p14="http://schemas.microsoft.com/office/powerpoint/2010/main" val="1203613213"/>
      </p:ext>
    </p:extLst>
  </p:cSld>
  <p:clrMapOvr>
    <a:masterClrMapping/>
  </p:clrMapOvr>
  <p:extLst>
    <p:ext uri="{DCECCB84-F9BA-43D5-87BE-67443E8EF086}">
      <p15:sldGuideLst xmlns:p15="http://schemas.microsoft.com/office/powerpoint/2012/main">
        <p15:guide id="1" orient="horz" pos="4320">
          <p15:clr>
            <a:srgbClr val="FBAE40"/>
          </p15:clr>
        </p15:guide>
        <p15:guide id="2" pos="360">
          <p15:clr>
            <a:srgbClr val="FBAE40"/>
          </p15:clr>
        </p15:guide>
        <p15:guide id="3" pos="5400">
          <p15:clr>
            <a:srgbClr val="FBAE40"/>
          </p15:clr>
        </p15:guide>
        <p15:guide id="4" orient="horz" pos="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 bullets - 1 colum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601" y="914400"/>
            <a:ext cx="10770583" cy="4324758"/>
          </a:xfrm>
          <a:prstGeom prst="rect">
            <a:avLst/>
          </a:prstGeom>
        </p:spPr>
        <p:txBody>
          <a:bodyPr vert="horz" lIns="0" tIns="0" rIns="0" bIns="0" rtlCol="0">
            <a:noAutofit/>
          </a:bodyPr>
          <a:lstStyle>
            <a:lvl1pPr>
              <a:defRPr sz="2400"/>
            </a:lvl1pPr>
            <a:lvl2pPr>
              <a:defRPr sz="2000"/>
            </a:lvl2pPr>
            <a:lvl3pPr marL="692150" indent="-176213">
              <a:tabLst/>
              <a:defRPr sz="1800"/>
            </a:lvl3pPr>
            <a:lvl4pPr marL="919163" indent="-227013">
              <a:tabLst/>
              <a:defRPr sz="1600"/>
            </a:lvl4pPr>
          </a:lstStyle>
          <a:p>
            <a:pPr lvl="0"/>
            <a:r>
              <a:rPr lang="en-US"/>
              <a:t>Click to edit bullet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Footer Placeholder 3">
            <a:extLst>
              <a:ext uri="{FF2B5EF4-FFF2-40B4-BE49-F238E27FC236}">
                <a16:creationId xmlns:a16="http://schemas.microsoft.com/office/drawing/2014/main" id="{1CD6CD67-EFD4-A142-96EF-81348559FCE0}"/>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2020.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13073610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 bullets - 1 colum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96926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hasCustomPrompt="1"/>
          </p:nvPr>
        </p:nvSpPr>
        <p:spPr>
          <a:xfrm>
            <a:off x="609600" y="178315"/>
            <a:ext cx="11086592" cy="790949"/>
          </a:xfrm>
          <a:prstGeom prst="rect">
            <a:avLst/>
          </a:prstGeom>
        </p:spPr>
        <p:txBody>
          <a:bodyPr vert="horz" lIns="0" tIns="0" rIns="91440" bIns="45720" rtlCol="0" anchor="t" anchorCtr="0">
            <a:noAutofit/>
          </a:bodyPr>
          <a:lstStyle>
            <a:lvl1pPr>
              <a:lnSpc>
                <a:spcPts val="2800"/>
              </a:lnSpc>
              <a:defRPr sz="2700"/>
            </a:lvl1pPr>
          </a:lstStyle>
          <a:p>
            <a:r>
              <a:rPr lang="en-US"/>
              <a:t>Click to edit Master title style</a:t>
            </a:r>
            <a:br>
              <a:rPr lang="en-US"/>
            </a:br>
            <a:r>
              <a:rPr lang="en-US"/>
              <a:t>two line title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601" y="1203090"/>
            <a:ext cx="10770583" cy="4324758"/>
          </a:xfrm>
          <a:prstGeom prst="rect">
            <a:avLst/>
          </a:prstGeom>
        </p:spPr>
        <p:txBody>
          <a:bodyPr vert="horz" lIns="0" tIns="0" rIns="0" bIns="0" rtlCol="0">
            <a:noAutofit/>
          </a:bodyPr>
          <a:lstStyle>
            <a:lvl1pPr>
              <a:defRPr sz="2400"/>
            </a:lvl1pPr>
            <a:lvl2pPr>
              <a:defRPr sz="2000"/>
            </a:lvl2pPr>
            <a:lvl3pPr marL="692150" indent="-176213">
              <a:tabLst/>
              <a:defRPr sz="1800"/>
            </a:lvl3pPr>
            <a:lvl4pPr marL="919163" indent="-227013">
              <a:tabLst/>
              <a:defRPr sz="1600"/>
            </a:lvl4pPr>
          </a:lstStyle>
          <a:p>
            <a:pPr lvl="0"/>
            <a:r>
              <a:rPr lang="en-US"/>
              <a:t>Click to edit bullet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Footer Placeholder 3">
            <a:extLst>
              <a:ext uri="{FF2B5EF4-FFF2-40B4-BE49-F238E27FC236}">
                <a16:creationId xmlns:a16="http://schemas.microsoft.com/office/drawing/2014/main" id="{7EDD43A6-E5D5-6F4F-A9C7-E521C63008CF}"/>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2020.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2750949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 bullets - 2-colum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86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100139"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600" y="914400"/>
            <a:ext cx="5181600" cy="4342342"/>
          </a:xfrm>
          <a:prstGeom prst="rect">
            <a:avLst/>
          </a:prstGeom>
        </p:spPr>
        <p:txBody>
          <a:bodyPr vert="horz" lIns="0" tIns="0" rIns="0" bIns="0" numCol="1" rtlCol="0">
            <a:noAutofit/>
          </a:bodyPr>
          <a:lstStyle>
            <a:lvl1pPr>
              <a:defRPr sz="2200"/>
            </a:lvl1pPr>
            <a:lvl2pPr>
              <a:defRPr sz="2000"/>
            </a:lvl2pPr>
            <a:lvl3pPr>
              <a:defRPr sz="1800"/>
            </a:lvl3pPr>
            <a:lvl4pPr>
              <a:defRPr sz="1600"/>
            </a:lvl4pPr>
          </a:lstStyle>
          <a:p>
            <a:pPr lvl="0"/>
            <a:r>
              <a:rPr lang="en-US"/>
              <a:t>Click to add bullet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Text Placeholder 2">
            <a:extLst>
              <a:ext uri="{FF2B5EF4-FFF2-40B4-BE49-F238E27FC236}">
                <a16:creationId xmlns:a16="http://schemas.microsoft.com/office/drawing/2014/main" id="{971973CD-00FE-6C49-83C1-89C7D98C7D04}"/>
              </a:ext>
            </a:extLst>
          </p:cNvPr>
          <p:cNvSpPr>
            <a:spLocks noGrp="1"/>
          </p:cNvSpPr>
          <p:nvPr>
            <p:ph idx="10" hasCustomPrompt="1"/>
          </p:nvPr>
        </p:nvSpPr>
        <p:spPr>
          <a:xfrm>
            <a:off x="6400799" y="914400"/>
            <a:ext cx="5193323" cy="4336118"/>
          </a:xfrm>
          <a:prstGeom prst="rect">
            <a:avLst/>
          </a:prstGeom>
        </p:spPr>
        <p:txBody>
          <a:bodyPr vert="horz" lIns="0" tIns="0" rIns="0" bIns="0" numCol="1" rtlCol="0">
            <a:noAutofit/>
          </a:bodyPr>
          <a:lstStyle>
            <a:lvl1pPr>
              <a:defRPr sz="2200"/>
            </a:lvl1pPr>
            <a:lvl2pPr>
              <a:defRPr sz="2000"/>
            </a:lvl2pPr>
            <a:lvl3pPr>
              <a:defRPr sz="1800"/>
            </a:lvl3pPr>
            <a:lvl4pPr>
              <a:defRPr sz="1600"/>
            </a:lvl4pPr>
          </a:lstStyle>
          <a:p>
            <a:pPr lvl="0"/>
            <a:r>
              <a:rPr lang="en-US"/>
              <a:t>Click to add bullet text</a:t>
            </a:r>
          </a:p>
          <a:p>
            <a:pPr lvl="1"/>
            <a:r>
              <a:rPr lang="en-US"/>
              <a:t>Second level</a:t>
            </a:r>
          </a:p>
          <a:p>
            <a:pPr lvl="2"/>
            <a:r>
              <a:rPr lang="en-US"/>
              <a:t>Third level</a:t>
            </a:r>
          </a:p>
          <a:p>
            <a:pPr lvl="3"/>
            <a:r>
              <a:rPr lang="en-US"/>
              <a:t>Fourth level</a:t>
            </a:r>
          </a:p>
        </p:txBody>
      </p:sp>
      <p:sp>
        <p:nvSpPr>
          <p:cNvPr id="15" name="Footer Placeholder 3">
            <a:extLst>
              <a:ext uri="{FF2B5EF4-FFF2-40B4-BE49-F238E27FC236}">
                <a16:creationId xmlns:a16="http://schemas.microsoft.com/office/drawing/2014/main" id="{39317C93-1929-EF48-BE56-1B3F1A61956D}"/>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2019.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170657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AAEA0-0908-4D8E-9387-760649A37224}"/>
              </a:ext>
            </a:extLst>
          </p:cNvPr>
          <p:cNvSpPr>
            <a:spLocks noGrp="1"/>
          </p:cNvSpPr>
          <p:nvPr>
            <p:ph type="dt" sz="half" idx="10"/>
          </p:nvPr>
        </p:nvSpPr>
        <p:spPr/>
        <p:txBody>
          <a:bodyPr/>
          <a:lstStyle/>
          <a:p>
            <a:r>
              <a:rPr lang="en-US"/>
              <a:t>11/2/2020</a:t>
            </a:r>
          </a:p>
        </p:txBody>
      </p:sp>
      <p:sp>
        <p:nvSpPr>
          <p:cNvPr id="3" name="Footer Placeholder 2">
            <a:extLst>
              <a:ext uri="{FF2B5EF4-FFF2-40B4-BE49-F238E27FC236}">
                <a16:creationId xmlns:a16="http://schemas.microsoft.com/office/drawing/2014/main" id="{C6E54031-EE46-4B6D-93D0-4D6ED6455D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8CE05B-DDE4-4D97-80B3-CB959DF2DA10}"/>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525639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 text - 2 colum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600" y="914400"/>
            <a:ext cx="5181600" cy="4342342"/>
          </a:xfrm>
          <a:prstGeom prst="rect">
            <a:avLst/>
          </a:prstGeom>
        </p:spPr>
        <p:txBody>
          <a:bodyPr vert="horz" lIns="0" tIns="0" rIns="0" bIns="0" numCol="1" rtlCol="0">
            <a:noAutofit/>
          </a:bodyPr>
          <a:lstStyle>
            <a:lvl1pPr marL="0" indent="0">
              <a:buFontTx/>
              <a:buNone/>
              <a:defRPr sz="2400"/>
            </a:lvl1pPr>
            <a:lvl2pPr>
              <a:defRPr sz="2000"/>
            </a:lvl2pPr>
            <a:lvl3pPr>
              <a:defRPr sz="1800"/>
            </a:lvl3pPr>
            <a:lvl4pPr>
              <a:defRPr sz="1600"/>
            </a:lvl4pPr>
          </a:lstStyle>
          <a:p>
            <a:pPr lvl="0"/>
            <a:r>
              <a:rPr lang="en-US"/>
              <a:t>Click to add text</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5" name="Text Placeholder 2">
            <a:extLst>
              <a:ext uri="{FF2B5EF4-FFF2-40B4-BE49-F238E27FC236}">
                <a16:creationId xmlns:a16="http://schemas.microsoft.com/office/drawing/2014/main" id="{D47F1043-8028-BA4F-8FBF-A74BD2AE997F}"/>
              </a:ext>
            </a:extLst>
          </p:cNvPr>
          <p:cNvSpPr>
            <a:spLocks noGrp="1"/>
          </p:cNvSpPr>
          <p:nvPr>
            <p:ph idx="10" hasCustomPrompt="1"/>
          </p:nvPr>
        </p:nvSpPr>
        <p:spPr>
          <a:xfrm>
            <a:off x="6400800" y="914400"/>
            <a:ext cx="5181600" cy="4342342"/>
          </a:xfrm>
          <a:prstGeom prst="rect">
            <a:avLst/>
          </a:prstGeom>
        </p:spPr>
        <p:txBody>
          <a:bodyPr vert="horz" lIns="0" tIns="0" rIns="0" bIns="0" numCol="1" rtlCol="0">
            <a:noAutofit/>
          </a:bodyPr>
          <a:lstStyle>
            <a:lvl1pPr marL="0" indent="0">
              <a:buFontTx/>
              <a:buNone/>
              <a:defRPr sz="2400"/>
            </a:lvl1pPr>
            <a:lvl2pPr>
              <a:defRPr sz="2000"/>
            </a:lvl2pPr>
            <a:lvl3pPr>
              <a:defRPr sz="1800"/>
            </a:lvl3pPr>
            <a:lvl4pPr>
              <a:defRPr sz="1600"/>
            </a:lvl4pPr>
          </a:lstStyle>
          <a:p>
            <a:pPr lvl="0"/>
            <a:r>
              <a:rPr lang="en-US"/>
              <a:t>Click to add text</a:t>
            </a:r>
          </a:p>
        </p:txBody>
      </p:sp>
      <p:sp>
        <p:nvSpPr>
          <p:cNvPr id="16" name="Footer Placeholder 3">
            <a:extLst>
              <a:ext uri="{FF2B5EF4-FFF2-40B4-BE49-F238E27FC236}">
                <a16:creationId xmlns:a16="http://schemas.microsoft.com/office/drawing/2014/main" id="{9DC1FB38-7AB1-2A4A-84D9-E069619F3F02}"/>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2019.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2243497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Object - 1 colum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p:nvPr>
        </p:nvSpPr>
        <p:spPr>
          <a:xfrm>
            <a:off x="609600" y="914400"/>
            <a:ext cx="10972800" cy="4324758"/>
          </a:xfrm>
          <a:prstGeom prst="rect">
            <a:avLst/>
          </a:prstGeom>
        </p:spPr>
        <p:txBody>
          <a:bodyPr vert="horz" lIns="0" tIns="0" rIns="0" bIns="0" rtlCol="0">
            <a:noAutofit/>
          </a:bodyPr>
          <a:lstStyle>
            <a:lvl1pPr marL="0" indent="0">
              <a:buFontTx/>
              <a:buNone/>
              <a:defRPr sz="2400"/>
            </a:lvl1pPr>
            <a:lvl2pPr marL="230188" indent="0">
              <a:buFontTx/>
              <a:buNone/>
              <a:defRPr/>
            </a:lvl2pPr>
            <a:lvl3pPr marL="515937" indent="0">
              <a:buFontTx/>
              <a:buNone/>
              <a:defRPr/>
            </a:lvl3pPr>
            <a:lvl4pPr marL="746125" indent="0">
              <a:buFontTx/>
              <a:buNone/>
              <a:defRPr/>
            </a:lvl4pPr>
          </a:lstStyle>
          <a:p>
            <a:pPr lvl="0"/>
            <a:r>
              <a:rPr lang="en-US"/>
              <a:t>Click to edit Master text styles</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Footer Placeholder 3">
            <a:extLst>
              <a:ext uri="{FF2B5EF4-FFF2-40B4-BE49-F238E27FC236}">
                <a16:creationId xmlns:a16="http://schemas.microsoft.com/office/drawing/2014/main" id="{56D113C3-9E6E-A746-ADE1-CDD17C992E6A}"/>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2019.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839369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Objects - 2 columns">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p:nvPr>
        </p:nvSpPr>
        <p:spPr>
          <a:xfrm>
            <a:off x="622883" y="920624"/>
            <a:ext cx="5168317" cy="4336118"/>
          </a:xfrm>
          <a:prstGeom prst="rect">
            <a:avLst/>
          </a:prstGeom>
        </p:spPr>
        <p:txBody>
          <a:bodyPr vert="horz" lIns="0" tIns="0" rIns="0" bIns="0" numCol="1" rtlCol="0">
            <a:noAutofit/>
          </a:bodyPr>
          <a:lstStyle>
            <a:lvl1pPr marL="0" indent="0">
              <a:buFontTx/>
              <a:buNone/>
              <a:defRPr sz="2200"/>
            </a:lvl1pPr>
            <a:lvl2pPr>
              <a:defRPr sz="2000"/>
            </a:lvl2pPr>
            <a:lvl3pPr>
              <a:defRPr sz="1800"/>
            </a:lvl3pPr>
            <a:lvl4pPr>
              <a:defRPr sz="1600"/>
            </a:lvl4pPr>
          </a:lstStyle>
          <a:p>
            <a:pPr lvl="0"/>
            <a:r>
              <a:rPr lang="en-US"/>
              <a:t>Click to edit Master text styles</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Text Placeholder 2">
            <a:extLst>
              <a:ext uri="{FF2B5EF4-FFF2-40B4-BE49-F238E27FC236}">
                <a16:creationId xmlns:a16="http://schemas.microsoft.com/office/drawing/2014/main" id="{971973CD-00FE-6C49-83C1-89C7D98C7D04}"/>
              </a:ext>
            </a:extLst>
          </p:cNvPr>
          <p:cNvSpPr>
            <a:spLocks noGrp="1"/>
          </p:cNvSpPr>
          <p:nvPr>
            <p:ph idx="10"/>
          </p:nvPr>
        </p:nvSpPr>
        <p:spPr>
          <a:xfrm>
            <a:off x="6400799" y="920624"/>
            <a:ext cx="5193323" cy="4336118"/>
          </a:xfrm>
          <a:prstGeom prst="rect">
            <a:avLst/>
          </a:prstGeom>
        </p:spPr>
        <p:txBody>
          <a:bodyPr vert="horz" lIns="0" tIns="0" rIns="0" bIns="0" numCol="1" rtlCol="0">
            <a:noAutofit/>
          </a:bodyPr>
          <a:lstStyle>
            <a:lvl1pPr marL="0" indent="0">
              <a:buFontTx/>
              <a:buNone/>
              <a:defRPr sz="2200"/>
            </a:lvl1pPr>
            <a:lvl2pPr marL="230188" indent="0">
              <a:buFontTx/>
              <a:buNone/>
              <a:defRPr sz="2000"/>
            </a:lvl2pPr>
            <a:lvl3pPr marL="515937" indent="0">
              <a:buFontTx/>
              <a:buNone/>
              <a:defRPr sz="1800"/>
            </a:lvl3pPr>
            <a:lvl4pPr marL="746125" indent="0">
              <a:buFontTx/>
              <a:buNone/>
              <a:defRPr sz="1600"/>
            </a:lvl4pPr>
          </a:lstStyle>
          <a:p>
            <a:pPr lvl="0"/>
            <a:r>
              <a:rPr lang="en-US"/>
              <a:t>Click to edit Master text styles</a:t>
            </a:r>
          </a:p>
        </p:txBody>
      </p:sp>
      <p:sp>
        <p:nvSpPr>
          <p:cNvPr id="15" name="Footer Placeholder 3">
            <a:extLst>
              <a:ext uri="{FF2B5EF4-FFF2-40B4-BE49-F238E27FC236}">
                <a16:creationId xmlns:a16="http://schemas.microsoft.com/office/drawing/2014/main" id="{A3CE62B8-DE29-1A46-89AC-600F2B2EACB1}"/>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2019.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7609896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color block -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A2A632-2F8B-4342-8A6E-D7214E9112D4}"/>
              </a:ext>
            </a:extLst>
          </p:cNvPr>
          <p:cNvSpPr/>
          <p:nvPr userDrawn="1"/>
        </p:nvSpPr>
        <p:spPr>
          <a:xfrm>
            <a:off x="0" y="643113"/>
            <a:ext cx="12192000" cy="1515150"/>
          </a:xfrm>
          <a:prstGeom prst="rect">
            <a:avLst/>
          </a:prstGeom>
          <a:solidFill>
            <a:srgbClr val="C3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599" y="2395309"/>
            <a:ext cx="10982960" cy="3206530"/>
          </a:xfrm>
          <a:prstGeom prst="rect">
            <a:avLst/>
          </a:prstGeom>
        </p:spPr>
        <p:txBody>
          <a:bodyPr vert="horz" lIns="0" tIns="0" rIns="0" bIns="0" rtlCol="0">
            <a:noAutofit/>
          </a:bodyPr>
          <a:lstStyle>
            <a:lvl1pPr>
              <a:defRPr sz="2400"/>
            </a:lvl1pPr>
          </a:lstStyle>
          <a:p>
            <a:pPr lvl="0"/>
            <a:r>
              <a:rPr lang="en-US"/>
              <a:t>Click to add bullet text</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5" name="Text Placeholder 2">
            <a:extLst>
              <a:ext uri="{FF2B5EF4-FFF2-40B4-BE49-F238E27FC236}">
                <a16:creationId xmlns:a16="http://schemas.microsoft.com/office/drawing/2014/main" id="{EC3A6E91-8A63-1942-8C55-B90FE78B07C2}"/>
              </a:ext>
            </a:extLst>
          </p:cNvPr>
          <p:cNvSpPr>
            <a:spLocks noGrp="1"/>
          </p:cNvSpPr>
          <p:nvPr>
            <p:ph idx="10" hasCustomPrompt="1"/>
          </p:nvPr>
        </p:nvSpPr>
        <p:spPr>
          <a:xfrm>
            <a:off x="609599" y="891826"/>
            <a:ext cx="10982960" cy="1095427"/>
          </a:xfrm>
          <a:prstGeom prst="rect">
            <a:avLst/>
          </a:prstGeom>
        </p:spPr>
        <p:txBody>
          <a:bodyPr vert="horz" lIns="0" tIns="0" rIns="0" bIns="0" rtlCol="0">
            <a:noAutofit/>
          </a:bodyPr>
          <a:lstStyle>
            <a:lvl1pPr marL="0" indent="0">
              <a:buFontTx/>
              <a:buNone/>
              <a:defRPr sz="2400">
                <a:solidFill>
                  <a:schemeClr val="accent2"/>
                </a:solidFill>
              </a:defRPr>
            </a:lvl1pPr>
          </a:lstStyle>
          <a:p>
            <a:pPr lvl="0"/>
            <a:r>
              <a:rPr lang="en-US"/>
              <a:t>Click to add text</a:t>
            </a:r>
          </a:p>
        </p:txBody>
      </p:sp>
      <p:sp>
        <p:nvSpPr>
          <p:cNvPr id="16" name="Footer Placeholder 3">
            <a:extLst>
              <a:ext uri="{FF2B5EF4-FFF2-40B4-BE49-F238E27FC236}">
                <a16:creationId xmlns:a16="http://schemas.microsoft.com/office/drawing/2014/main" id="{C5BA6038-2F12-BF44-93FD-F86D620BDC19}"/>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2021.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16512355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 color block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A2A632-2F8B-4342-8A6E-D7214E9112D4}"/>
              </a:ext>
            </a:extLst>
          </p:cNvPr>
          <p:cNvSpPr/>
          <p:nvPr userDrawn="1"/>
        </p:nvSpPr>
        <p:spPr>
          <a:xfrm>
            <a:off x="0" y="643113"/>
            <a:ext cx="12192000" cy="1515150"/>
          </a:xfrm>
          <a:prstGeom prst="rect">
            <a:avLst/>
          </a:prstGeom>
          <a:solidFill>
            <a:srgbClr val="C3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4">
            <a:extLst>
              <a:ext uri="{FF2B5EF4-FFF2-40B4-BE49-F238E27FC236}">
                <a16:creationId xmlns:a16="http://schemas.microsoft.com/office/drawing/2014/main" id="{BFC7A0B6-A1AC-D345-AEC1-61A318BABFB6}"/>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7" name="TextBox 16">
            <a:extLst>
              <a:ext uri="{FF2B5EF4-FFF2-40B4-BE49-F238E27FC236}">
                <a16:creationId xmlns:a16="http://schemas.microsoft.com/office/drawing/2014/main" id="{019405F1-691E-8943-B6DC-0A4AC2468AD4}"/>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8" name="Title Placeholder 1">
            <a:extLst>
              <a:ext uri="{FF2B5EF4-FFF2-40B4-BE49-F238E27FC236}">
                <a16:creationId xmlns:a16="http://schemas.microsoft.com/office/drawing/2014/main" id="{1B2D5A6E-77DE-0947-8A39-64C2699013CA}"/>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9" name="Text Placeholder 2">
            <a:extLst>
              <a:ext uri="{FF2B5EF4-FFF2-40B4-BE49-F238E27FC236}">
                <a16:creationId xmlns:a16="http://schemas.microsoft.com/office/drawing/2014/main" id="{3DA50EB6-1CBA-AF48-A77E-99AC0E98C432}"/>
              </a:ext>
            </a:extLst>
          </p:cNvPr>
          <p:cNvSpPr>
            <a:spLocks noGrp="1"/>
          </p:cNvSpPr>
          <p:nvPr>
            <p:ph idx="1" hasCustomPrompt="1"/>
          </p:nvPr>
        </p:nvSpPr>
        <p:spPr>
          <a:xfrm>
            <a:off x="609599" y="2395309"/>
            <a:ext cx="10982960" cy="3206530"/>
          </a:xfrm>
          <a:prstGeom prst="rect">
            <a:avLst/>
          </a:prstGeom>
        </p:spPr>
        <p:txBody>
          <a:bodyPr vert="horz" lIns="0" tIns="0" rIns="0" bIns="0" rtlCol="0">
            <a:noAutofit/>
          </a:bodyPr>
          <a:lstStyle>
            <a:lvl1pPr marL="0" indent="0">
              <a:buFontTx/>
              <a:buNone/>
              <a:defRPr sz="2400"/>
            </a:lvl1pPr>
          </a:lstStyle>
          <a:p>
            <a:pPr lvl="0"/>
            <a:r>
              <a:rPr lang="en-US"/>
              <a:t>Click to add text</a:t>
            </a:r>
          </a:p>
        </p:txBody>
      </p:sp>
      <p:grpSp>
        <p:nvGrpSpPr>
          <p:cNvPr id="7" name="Group 6">
            <a:extLst>
              <a:ext uri="{FF2B5EF4-FFF2-40B4-BE49-F238E27FC236}">
                <a16:creationId xmlns:a16="http://schemas.microsoft.com/office/drawing/2014/main" id="{E11E4905-4E77-0043-8CDB-DC75AFBE3383}"/>
              </a:ext>
            </a:extLst>
          </p:cNvPr>
          <p:cNvGrpSpPr/>
          <p:nvPr userDrawn="1"/>
        </p:nvGrpSpPr>
        <p:grpSpPr>
          <a:xfrm>
            <a:off x="9436097" y="6009896"/>
            <a:ext cx="1987296" cy="848104"/>
            <a:chOff x="7077073" y="6066770"/>
            <a:chExt cx="1490472" cy="848104"/>
          </a:xfrm>
        </p:grpSpPr>
        <p:sp>
          <p:nvSpPr>
            <p:cNvPr id="9" name="Rectangle 8">
              <a:extLst>
                <a:ext uri="{FF2B5EF4-FFF2-40B4-BE49-F238E27FC236}">
                  <a16:creationId xmlns:a16="http://schemas.microsoft.com/office/drawing/2014/main" id="{1B1C1AA5-B3E5-0749-8415-8E8763D36B5B}"/>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73A9454-33DC-1043-A229-B4DCDE2723E1}"/>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C363FC6C-884D-F149-9104-34C750365E5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5" name="Text Placeholder 2">
            <a:extLst>
              <a:ext uri="{FF2B5EF4-FFF2-40B4-BE49-F238E27FC236}">
                <a16:creationId xmlns:a16="http://schemas.microsoft.com/office/drawing/2014/main" id="{EC3A6E91-8A63-1942-8C55-B90FE78B07C2}"/>
              </a:ext>
            </a:extLst>
          </p:cNvPr>
          <p:cNvSpPr>
            <a:spLocks noGrp="1"/>
          </p:cNvSpPr>
          <p:nvPr>
            <p:ph idx="10" hasCustomPrompt="1"/>
          </p:nvPr>
        </p:nvSpPr>
        <p:spPr>
          <a:xfrm>
            <a:off x="609599" y="891826"/>
            <a:ext cx="10982960" cy="1095427"/>
          </a:xfrm>
          <a:prstGeom prst="rect">
            <a:avLst/>
          </a:prstGeom>
        </p:spPr>
        <p:txBody>
          <a:bodyPr vert="horz" lIns="0" tIns="0" rIns="0" bIns="0" rtlCol="0">
            <a:noAutofit/>
          </a:bodyPr>
          <a:lstStyle>
            <a:lvl1pPr marL="0" indent="0">
              <a:buFontTx/>
              <a:buNone/>
              <a:defRPr sz="2400">
                <a:solidFill>
                  <a:schemeClr val="accent2"/>
                </a:solidFill>
              </a:defRPr>
            </a:lvl1pPr>
          </a:lstStyle>
          <a:p>
            <a:pPr lvl="0"/>
            <a:r>
              <a:rPr lang="en-US"/>
              <a:t>Click to add text</a:t>
            </a:r>
          </a:p>
        </p:txBody>
      </p:sp>
      <p:sp>
        <p:nvSpPr>
          <p:cNvPr id="16" name="Footer Placeholder 3">
            <a:extLst>
              <a:ext uri="{FF2B5EF4-FFF2-40B4-BE49-F238E27FC236}">
                <a16:creationId xmlns:a16="http://schemas.microsoft.com/office/drawing/2014/main" id="{28DF10E5-7EA3-FE41-BDDD-5B8B0CC7B2D2}"/>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2021.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19121636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 bottom bar - bar 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4528BFC-0482-FE41-BF3D-94CB76FCFDFB}"/>
              </a:ext>
            </a:extLst>
          </p:cNvPr>
          <p:cNvGrpSpPr/>
          <p:nvPr userDrawn="1"/>
        </p:nvGrpSpPr>
        <p:grpSpPr>
          <a:xfrm>
            <a:off x="9436097" y="6009896"/>
            <a:ext cx="1987296" cy="848104"/>
            <a:chOff x="7077073" y="6066770"/>
            <a:chExt cx="1490472" cy="848104"/>
          </a:xfrm>
        </p:grpSpPr>
        <p:sp>
          <p:nvSpPr>
            <p:cNvPr id="7" name="Rectangle 6">
              <a:extLst>
                <a:ext uri="{FF2B5EF4-FFF2-40B4-BE49-F238E27FC236}">
                  <a16:creationId xmlns:a16="http://schemas.microsoft.com/office/drawing/2014/main" id="{862A078B-F4FE-3947-AD7D-DC2C6947719A}"/>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16939673-421A-2841-BFA9-741BA7A27A6F}"/>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1" name="TextBox 10">
              <a:extLst>
                <a:ext uri="{FF2B5EF4-FFF2-40B4-BE49-F238E27FC236}">
                  <a16:creationId xmlns:a16="http://schemas.microsoft.com/office/drawing/2014/main" id="{BE16E21D-8C12-A646-AC32-5DF70147EBDD}"/>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3" name="TextBox 12">
            <a:extLst>
              <a:ext uri="{FF2B5EF4-FFF2-40B4-BE49-F238E27FC236}">
                <a16:creationId xmlns:a16="http://schemas.microsoft.com/office/drawing/2014/main" id="{283D6187-E2C6-7A40-98F5-DA280AF561F2}"/>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4" name="Title Placeholder 1">
            <a:extLst>
              <a:ext uri="{FF2B5EF4-FFF2-40B4-BE49-F238E27FC236}">
                <a16:creationId xmlns:a16="http://schemas.microsoft.com/office/drawing/2014/main" id="{4535C37C-CF89-034B-BAA8-23298F735A84}"/>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sp>
        <p:nvSpPr>
          <p:cNvPr id="16" name="Footer Placeholder 3">
            <a:extLst>
              <a:ext uri="{FF2B5EF4-FFF2-40B4-BE49-F238E27FC236}">
                <a16:creationId xmlns:a16="http://schemas.microsoft.com/office/drawing/2014/main" id="{A18C381D-75FC-F740-B2B9-E79A251B3754}"/>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2021.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12963968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4" pos="5400">
          <p15:clr>
            <a:srgbClr val="FBAE40"/>
          </p15:clr>
        </p15:guide>
        <p15:guide id="5" pos="288">
          <p15:clr>
            <a:srgbClr val="FBAE40"/>
          </p15:clr>
        </p15:guide>
        <p15:guide id="7" orient="horz" pos="4176">
          <p15:clr>
            <a:srgbClr val="FBAE40"/>
          </p15:clr>
        </p15:guide>
        <p15:guide id="8" orient="horz" pos="40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Only - bottom bar only">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bg2"/>
                </a:solidFill>
                <a:latin typeface="Arial"/>
                <a:cs typeface="Arial"/>
              </a:defRPr>
            </a:lvl1pPr>
          </a:lstStyle>
          <a:p>
            <a:fld id="{FBAEFFDE-2CA0-6648-ADC3-FD767EFF3A69}" type="slidenum">
              <a:rPr lang="en-US" smtClean="0"/>
              <a:pPr/>
              <a:t>‹#›</a:t>
            </a:fld>
            <a:endParaRPr lang="en-US"/>
          </a:p>
        </p:txBody>
      </p:sp>
      <p:sp>
        <p:nvSpPr>
          <p:cNvPr id="13" name="TextBox 12">
            <a:extLst>
              <a:ext uri="{FF2B5EF4-FFF2-40B4-BE49-F238E27FC236}">
                <a16:creationId xmlns:a16="http://schemas.microsoft.com/office/drawing/2014/main" id="{283D6187-E2C6-7A40-98F5-DA280AF561F2}"/>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4" name="Title Placeholder 1">
            <a:extLst>
              <a:ext uri="{FF2B5EF4-FFF2-40B4-BE49-F238E27FC236}">
                <a16:creationId xmlns:a16="http://schemas.microsoft.com/office/drawing/2014/main" id="{4535C37C-CF89-034B-BAA8-23298F735A84}"/>
              </a:ext>
            </a:extLst>
          </p:cNvPr>
          <p:cNvSpPr>
            <a:spLocks noGrp="1"/>
          </p:cNvSpPr>
          <p:nvPr>
            <p:ph type="title"/>
          </p:nvPr>
        </p:nvSpPr>
        <p:spPr>
          <a:xfrm>
            <a:off x="609600" y="123451"/>
            <a:ext cx="11086592" cy="522880"/>
          </a:xfrm>
          <a:prstGeom prst="rect">
            <a:avLst/>
          </a:prstGeom>
        </p:spPr>
        <p:txBody>
          <a:bodyPr vert="horz" lIns="0" tIns="0" rIns="91440" bIns="45720" rtlCol="0" anchor="t" anchorCtr="0">
            <a:noAutofit/>
          </a:bodyPr>
          <a:lstStyle/>
          <a:p>
            <a:r>
              <a:rPr lang="en-US"/>
              <a:t>Click to edit Master title style</a:t>
            </a:r>
          </a:p>
        </p:txBody>
      </p:sp>
      <p:grpSp>
        <p:nvGrpSpPr>
          <p:cNvPr id="16" name="Group 15">
            <a:extLst>
              <a:ext uri="{FF2B5EF4-FFF2-40B4-BE49-F238E27FC236}">
                <a16:creationId xmlns:a16="http://schemas.microsoft.com/office/drawing/2014/main" id="{9E660208-AED1-4E4F-8C7A-E1691615EE22}"/>
              </a:ext>
            </a:extLst>
          </p:cNvPr>
          <p:cNvGrpSpPr/>
          <p:nvPr userDrawn="1"/>
        </p:nvGrpSpPr>
        <p:grpSpPr>
          <a:xfrm>
            <a:off x="9436097" y="6009896"/>
            <a:ext cx="1987296" cy="848104"/>
            <a:chOff x="7077073" y="6066770"/>
            <a:chExt cx="1490472" cy="848104"/>
          </a:xfrm>
        </p:grpSpPr>
        <p:sp>
          <p:nvSpPr>
            <p:cNvPr id="17" name="Rectangle 16">
              <a:extLst>
                <a:ext uri="{FF2B5EF4-FFF2-40B4-BE49-F238E27FC236}">
                  <a16:creationId xmlns:a16="http://schemas.microsoft.com/office/drawing/2014/main" id="{389C6653-9494-BF42-AD11-714E8F7D874F}"/>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88F937D7-F2FB-3041-AB2A-8274DEABD424}"/>
                </a:ext>
              </a:extLst>
            </p:cNvPr>
            <p:cNvSpPr txBox="1"/>
            <p:nvPr/>
          </p:nvSpPr>
          <p:spPr>
            <a:xfrm>
              <a:off x="7109481" y="6196296"/>
              <a:ext cx="1425657"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19" name="TextBox 18">
              <a:extLst>
                <a:ext uri="{FF2B5EF4-FFF2-40B4-BE49-F238E27FC236}">
                  <a16:creationId xmlns:a16="http://schemas.microsoft.com/office/drawing/2014/main" id="{424534CE-A159-4844-B4C3-179BA9040CB3}"/>
                </a:ext>
              </a:extLst>
            </p:cNvPr>
            <p:cNvSpPr txBox="1"/>
            <p:nvPr/>
          </p:nvSpPr>
          <p:spPr>
            <a:xfrm>
              <a:off x="7109481" y="6552433"/>
              <a:ext cx="1425657"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grpSp>
      <p:sp>
        <p:nvSpPr>
          <p:cNvPr id="20" name="Footer Placeholder 3">
            <a:extLst>
              <a:ext uri="{FF2B5EF4-FFF2-40B4-BE49-F238E27FC236}">
                <a16:creationId xmlns:a16="http://schemas.microsoft.com/office/drawing/2014/main" id="{6D70B50D-3A92-194A-8FD6-5E5B86423DB4}"/>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rgbClr val="FFFFFF"/>
                </a:solidFill>
                <a:latin typeface="Arial" pitchFamily="34" charset="0"/>
                <a:cs typeface="Arial" pitchFamily="34" charset="0"/>
              </a:rPr>
              <a:t>© 2021. </a:t>
            </a:r>
            <a:r>
              <a:rPr lang="en-US" altLang="en-US" sz="900" i="1">
                <a:solidFill>
                  <a:srgbClr val="FFFFFF"/>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106954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4" pos="5400">
          <p15:clr>
            <a:srgbClr val="FBAE40"/>
          </p15:clr>
        </p15:guide>
        <p15:guide id="5" pos="288">
          <p15:clr>
            <a:srgbClr val="FBAE40"/>
          </p15:clr>
        </p15:guide>
        <p15:guide id="7" orient="horz" pos="4176">
          <p15:clr>
            <a:srgbClr val="FBAE40"/>
          </p15:clr>
        </p15:guide>
        <p15:guide id="8" orient="horz" pos="40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 Blank 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9" name="Footer Placeholder 3">
            <a:extLst>
              <a:ext uri="{FF2B5EF4-FFF2-40B4-BE49-F238E27FC236}">
                <a16:creationId xmlns:a16="http://schemas.microsoft.com/office/drawing/2014/main" id="{49BFB309-3728-4843-9448-2775A7F5F508}"/>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2021.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666780793"/>
      </p:ext>
    </p:extLst>
  </p:cSld>
  <p:clrMapOvr>
    <a:masterClrMapping/>
  </p:clrMapOvr>
  <p:extLst>
    <p:ext uri="{DCECCB84-F9BA-43D5-87BE-67443E8EF086}">
      <p15:sldGuideLst xmlns:p15="http://schemas.microsoft.com/office/powerpoint/2012/main">
        <p15:guide id="2" pos="2880">
          <p15:clr>
            <a:srgbClr val="FBAE40"/>
          </p15:clr>
        </p15:guide>
        <p15:guide id="5" pos="288">
          <p15:clr>
            <a:srgbClr val="FBAE40"/>
          </p15:clr>
        </p15:guide>
        <p15:guide id="7" orient="horz" pos="417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ransition Slide - CWM">
    <p:spTree>
      <p:nvGrpSpPr>
        <p:cNvPr id="1" name=""/>
        <p:cNvGrpSpPr/>
        <p:nvPr/>
      </p:nvGrpSpPr>
      <p:grpSpPr>
        <a:xfrm>
          <a:off x="0" y="0"/>
          <a:ext cx="0" cy="0"/>
          <a:chOff x="0" y="0"/>
          <a:chExt cx="0" cy="0"/>
        </a:xfrm>
      </p:grpSpPr>
      <p:sp>
        <p:nvSpPr>
          <p:cNvPr id="8" name="Freeform 76">
            <a:extLst>
              <a:ext uri="{FF2B5EF4-FFF2-40B4-BE49-F238E27FC236}">
                <a16:creationId xmlns:a16="http://schemas.microsoft.com/office/drawing/2014/main" id="{AF3B5659-03FB-B046-90B2-7923A5C382DE}"/>
              </a:ext>
            </a:extLst>
          </p:cNvPr>
          <p:cNvSpPr>
            <a:spLocks noEditPoints="1"/>
          </p:cNvSpPr>
          <p:nvPr userDrawn="1"/>
        </p:nvSpPr>
        <p:spPr bwMode="auto">
          <a:xfrm>
            <a:off x="-949056" y="4715380"/>
            <a:ext cx="6541643" cy="2142621"/>
          </a:xfrm>
          <a:custGeom>
            <a:avLst/>
            <a:gdLst>
              <a:gd name="T0" fmla="*/ 2386 w 2386"/>
              <a:gd name="T1" fmla="*/ 1042 h 1042"/>
              <a:gd name="T2" fmla="*/ 2252 w 2386"/>
              <a:gd name="T3" fmla="*/ 805 h 1042"/>
              <a:gd name="T4" fmla="*/ 2077 w 2386"/>
              <a:gd name="T5" fmla="*/ 1042 h 1042"/>
              <a:gd name="T6" fmla="*/ 2211 w 2386"/>
              <a:gd name="T7" fmla="*/ 722 h 1042"/>
              <a:gd name="T8" fmla="*/ 2077 w 2386"/>
              <a:gd name="T9" fmla="*/ 1042 h 1042"/>
              <a:gd name="T10" fmla="*/ 309 w 2386"/>
              <a:gd name="T11" fmla="*/ 1042 h 1042"/>
              <a:gd name="T12" fmla="*/ 170 w 2386"/>
              <a:gd name="T13" fmla="*/ 655 h 1042"/>
              <a:gd name="T14" fmla="*/ 1733 w 2386"/>
              <a:gd name="T15" fmla="*/ 1042 h 1042"/>
              <a:gd name="T16" fmla="*/ 1867 w 2386"/>
              <a:gd name="T17" fmla="*/ 583 h 1042"/>
              <a:gd name="T18" fmla="*/ 1733 w 2386"/>
              <a:gd name="T19" fmla="*/ 1042 h 1042"/>
              <a:gd name="T20" fmla="*/ 478 w 2386"/>
              <a:gd name="T21" fmla="*/ 1042 h 1042"/>
              <a:gd name="T22" fmla="*/ 345 w 2386"/>
              <a:gd name="T23" fmla="*/ 521 h 1042"/>
              <a:gd name="T24" fmla="*/ 0 w 2386"/>
              <a:gd name="T25" fmla="*/ 1042 h 1042"/>
              <a:gd name="T26" fmla="*/ 139 w 2386"/>
              <a:gd name="T27" fmla="*/ 516 h 1042"/>
              <a:gd name="T28" fmla="*/ 0 w 2386"/>
              <a:gd name="T29" fmla="*/ 1042 h 1042"/>
              <a:gd name="T30" fmla="*/ 2041 w 2386"/>
              <a:gd name="T31" fmla="*/ 1042 h 1042"/>
              <a:gd name="T32" fmla="*/ 1908 w 2386"/>
              <a:gd name="T33" fmla="*/ 526 h 1042"/>
              <a:gd name="T34" fmla="*/ 1563 w 2386"/>
              <a:gd name="T35" fmla="*/ 1042 h 1042"/>
              <a:gd name="T36" fmla="*/ 1697 w 2386"/>
              <a:gd name="T37" fmla="*/ 506 h 1042"/>
              <a:gd name="T38" fmla="*/ 1563 w 2386"/>
              <a:gd name="T39" fmla="*/ 1042 h 1042"/>
              <a:gd name="T40" fmla="*/ 653 w 2386"/>
              <a:gd name="T41" fmla="*/ 1042 h 1042"/>
              <a:gd name="T42" fmla="*/ 519 w 2386"/>
              <a:gd name="T43" fmla="*/ 382 h 1042"/>
              <a:gd name="T44" fmla="*/ 1388 w 2386"/>
              <a:gd name="T45" fmla="*/ 1042 h 1042"/>
              <a:gd name="T46" fmla="*/ 1522 w 2386"/>
              <a:gd name="T47" fmla="*/ 340 h 1042"/>
              <a:gd name="T48" fmla="*/ 1388 w 2386"/>
              <a:gd name="T49" fmla="*/ 1042 h 1042"/>
              <a:gd name="T50" fmla="*/ 1347 w 2386"/>
              <a:gd name="T51" fmla="*/ 1042 h 1042"/>
              <a:gd name="T52" fmla="*/ 1214 w 2386"/>
              <a:gd name="T53" fmla="*/ 263 h 1042"/>
              <a:gd name="T54" fmla="*/ 694 w 2386"/>
              <a:gd name="T55" fmla="*/ 1042 h 1042"/>
              <a:gd name="T56" fmla="*/ 828 w 2386"/>
              <a:gd name="T57" fmla="*/ 129 h 1042"/>
              <a:gd name="T58" fmla="*/ 694 w 2386"/>
              <a:gd name="T59" fmla="*/ 1042 h 1042"/>
              <a:gd name="T60" fmla="*/ 1172 w 2386"/>
              <a:gd name="T61" fmla="*/ 1042 h 1042"/>
              <a:gd name="T62" fmla="*/ 1039 w 2386"/>
              <a:gd name="T63" fmla="*/ 93 h 1042"/>
              <a:gd name="T64" fmla="*/ 864 w 2386"/>
              <a:gd name="T65" fmla="*/ 1042 h 1042"/>
              <a:gd name="T66" fmla="*/ 998 w 2386"/>
              <a:gd name="T67" fmla="*/ 0 h 1042"/>
              <a:gd name="T68" fmla="*/ 864 w 2386"/>
              <a:gd name="T69"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6" h="1042">
                <a:moveTo>
                  <a:pt x="2252" y="1042"/>
                </a:moveTo>
                <a:lnTo>
                  <a:pt x="2386" y="1042"/>
                </a:lnTo>
                <a:lnTo>
                  <a:pt x="2386" y="805"/>
                </a:lnTo>
                <a:lnTo>
                  <a:pt x="2252" y="805"/>
                </a:lnTo>
                <a:lnTo>
                  <a:pt x="2252" y="1042"/>
                </a:lnTo>
                <a:close/>
                <a:moveTo>
                  <a:pt x="2077" y="1042"/>
                </a:moveTo>
                <a:lnTo>
                  <a:pt x="2211" y="1042"/>
                </a:lnTo>
                <a:lnTo>
                  <a:pt x="2211" y="722"/>
                </a:lnTo>
                <a:lnTo>
                  <a:pt x="2077" y="722"/>
                </a:lnTo>
                <a:lnTo>
                  <a:pt x="2077" y="1042"/>
                </a:lnTo>
                <a:close/>
                <a:moveTo>
                  <a:pt x="170" y="1042"/>
                </a:moveTo>
                <a:lnTo>
                  <a:pt x="309" y="1042"/>
                </a:lnTo>
                <a:lnTo>
                  <a:pt x="309" y="655"/>
                </a:lnTo>
                <a:lnTo>
                  <a:pt x="170" y="655"/>
                </a:lnTo>
                <a:lnTo>
                  <a:pt x="170" y="1042"/>
                </a:lnTo>
                <a:close/>
                <a:moveTo>
                  <a:pt x="1733" y="1042"/>
                </a:moveTo>
                <a:lnTo>
                  <a:pt x="1867" y="1042"/>
                </a:lnTo>
                <a:lnTo>
                  <a:pt x="1867" y="583"/>
                </a:lnTo>
                <a:lnTo>
                  <a:pt x="1733" y="583"/>
                </a:lnTo>
                <a:lnTo>
                  <a:pt x="1733" y="1042"/>
                </a:lnTo>
                <a:close/>
                <a:moveTo>
                  <a:pt x="345" y="1042"/>
                </a:moveTo>
                <a:lnTo>
                  <a:pt x="478" y="1042"/>
                </a:lnTo>
                <a:lnTo>
                  <a:pt x="478" y="521"/>
                </a:lnTo>
                <a:lnTo>
                  <a:pt x="345" y="521"/>
                </a:lnTo>
                <a:lnTo>
                  <a:pt x="345" y="1042"/>
                </a:lnTo>
                <a:close/>
                <a:moveTo>
                  <a:pt x="0" y="1042"/>
                </a:moveTo>
                <a:lnTo>
                  <a:pt x="139" y="1042"/>
                </a:lnTo>
                <a:lnTo>
                  <a:pt x="139" y="516"/>
                </a:lnTo>
                <a:lnTo>
                  <a:pt x="0" y="516"/>
                </a:lnTo>
                <a:lnTo>
                  <a:pt x="0" y="1042"/>
                </a:lnTo>
                <a:close/>
                <a:moveTo>
                  <a:pt x="1908" y="1042"/>
                </a:moveTo>
                <a:lnTo>
                  <a:pt x="2041" y="1042"/>
                </a:lnTo>
                <a:lnTo>
                  <a:pt x="2041" y="526"/>
                </a:lnTo>
                <a:lnTo>
                  <a:pt x="1908" y="526"/>
                </a:lnTo>
                <a:lnTo>
                  <a:pt x="1908" y="1042"/>
                </a:lnTo>
                <a:close/>
                <a:moveTo>
                  <a:pt x="1563" y="1042"/>
                </a:moveTo>
                <a:lnTo>
                  <a:pt x="1697" y="1042"/>
                </a:lnTo>
                <a:lnTo>
                  <a:pt x="1697" y="506"/>
                </a:lnTo>
                <a:lnTo>
                  <a:pt x="1563" y="506"/>
                </a:lnTo>
                <a:lnTo>
                  <a:pt x="1563" y="1042"/>
                </a:lnTo>
                <a:close/>
                <a:moveTo>
                  <a:pt x="519" y="1042"/>
                </a:moveTo>
                <a:lnTo>
                  <a:pt x="653" y="1042"/>
                </a:lnTo>
                <a:lnTo>
                  <a:pt x="653" y="382"/>
                </a:lnTo>
                <a:lnTo>
                  <a:pt x="519" y="382"/>
                </a:lnTo>
                <a:lnTo>
                  <a:pt x="519" y="1042"/>
                </a:lnTo>
                <a:close/>
                <a:moveTo>
                  <a:pt x="1388" y="1042"/>
                </a:moveTo>
                <a:lnTo>
                  <a:pt x="1522" y="1042"/>
                </a:lnTo>
                <a:lnTo>
                  <a:pt x="1522" y="340"/>
                </a:lnTo>
                <a:lnTo>
                  <a:pt x="1388" y="340"/>
                </a:lnTo>
                <a:lnTo>
                  <a:pt x="1388" y="1042"/>
                </a:lnTo>
                <a:close/>
                <a:moveTo>
                  <a:pt x="1214" y="1042"/>
                </a:moveTo>
                <a:lnTo>
                  <a:pt x="1347" y="1042"/>
                </a:lnTo>
                <a:lnTo>
                  <a:pt x="1347" y="263"/>
                </a:lnTo>
                <a:lnTo>
                  <a:pt x="1214" y="263"/>
                </a:lnTo>
                <a:lnTo>
                  <a:pt x="1214" y="1042"/>
                </a:lnTo>
                <a:close/>
                <a:moveTo>
                  <a:pt x="694" y="1042"/>
                </a:moveTo>
                <a:lnTo>
                  <a:pt x="828" y="1042"/>
                </a:lnTo>
                <a:lnTo>
                  <a:pt x="828" y="129"/>
                </a:lnTo>
                <a:lnTo>
                  <a:pt x="694" y="129"/>
                </a:lnTo>
                <a:lnTo>
                  <a:pt x="694" y="1042"/>
                </a:lnTo>
                <a:close/>
                <a:moveTo>
                  <a:pt x="1039" y="1042"/>
                </a:moveTo>
                <a:lnTo>
                  <a:pt x="1172" y="1042"/>
                </a:lnTo>
                <a:lnTo>
                  <a:pt x="1172" y="93"/>
                </a:lnTo>
                <a:lnTo>
                  <a:pt x="1039" y="93"/>
                </a:lnTo>
                <a:lnTo>
                  <a:pt x="1039" y="1042"/>
                </a:lnTo>
                <a:close/>
                <a:moveTo>
                  <a:pt x="864" y="1042"/>
                </a:moveTo>
                <a:lnTo>
                  <a:pt x="998" y="1042"/>
                </a:lnTo>
                <a:lnTo>
                  <a:pt x="998" y="0"/>
                </a:lnTo>
                <a:lnTo>
                  <a:pt x="864" y="0"/>
                </a:lnTo>
                <a:lnTo>
                  <a:pt x="864" y="1042"/>
                </a:lnTo>
                <a:close/>
              </a:path>
            </a:pathLst>
          </a:custGeom>
          <a:gradFill>
            <a:gsLst>
              <a:gs pos="100000">
                <a:schemeClr val="bg1"/>
              </a:gs>
              <a:gs pos="0">
                <a:schemeClr val="tx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Rectangle 1">
            <a:extLst>
              <a:ext uri="{FF2B5EF4-FFF2-40B4-BE49-F238E27FC236}">
                <a16:creationId xmlns:a16="http://schemas.microsoft.com/office/drawing/2014/main" id="{8A0DD74A-2944-6146-930C-89D4D20F7909}"/>
              </a:ext>
            </a:extLst>
          </p:cNvPr>
          <p:cNvSpPr/>
          <p:nvPr userDrawn="1"/>
        </p:nvSpPr>
        <p:spPr>
          <a:xfrm>
            <a:off x="0" y="2271119"/>
            <a:ext cx="12192000" cy="1398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6350" algn="ctr"/>
            <a:endParaRPr lang="en-US" sz="18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50E0C-9F08-6D4D-AB7E-FD507048ECFA}"/>
              </a:ext>
            </a:extLst>
          </p:cNvPr>
          <p:cNvSpPr txBox="1"/>
          <p:nvPr/>
        </p:nvSpPr>
        <p:spPr>
          <a:xfrm>
            <a:off x="9479309" y="6139422"/>
            <a:ext cx="1900876"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7" name="TextBox 6">
            <a:extLst>
              <a:ext uri="{FF2B5EF4-FFF2-40B4-BE49-F238E27FC236}">
                <a16:creationId xmlns:a16="http://schemas.microsoft.com/office/drawing/2014/main" id="{FFC660AE-4AC6-B740-BA24-ED6EEAB5E8B6}"/>
              </a:ext>
            </a:extLst>
          </p:cNvPr>
          <p:cNvSpPr txBox="1"/>
          <p:nvPr/>
        </p:nvSpPr>
        <p:spPr>
          <a:xfrm>
            <a:off x="9479309" y="6495559"/>
            <a:ext cx="1900876"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sp>
        <p:nvSpPr>
          <p:cNvPr id="10" name="Text Placeholder 9">
            <a:extLst>
              <a:ext uri="{FF2B5EF4-FFF2-40B4-BE49-F238E27FC236}">
                <a16:creationId xmlns:a16="http://schemas.microsoft.com/office/drawing/2014/main" id="{66F6C5D4-4318-0743-B842-7537AAE0C7D7}"/>
              </a:ext>
            </a:extLst>
          </p:cNvPr>
          <p:cNvSpPr>
            <a:spLocks noGrp="1"/>
          </p:cNvSpPr>
          <p:nvPr userDrawn="1">
            <p:ph type="body" sz="quarter" idx="10" hasCustomPrompt="1"/>
          </p:nvPr>
        </p:nvSpPr>
        <p:spPr>
          <a:xfrm>
            <a:off x="609601" y="2391320"/>
            <a:ext cx="10972800" cy="1180123"/>
          </a:xfrm>
          <a:prstGeom prst="rect">
            <a:avLst/>
          </a:prstGeom>
        </p:spPr>
        <p:txBody>
          <a:bodyPr tIns="0" bIns="0" anchor="ctr" anchorCtr="0"/>
          <a:lstStyle>
            <a:lvl1pPr marL="0" indent="0" algn="ctr">
              <a:spcAft>
                <a:spcPts val="0"/>
              </a:spcAft>
              <a:buFontTx/>
              <a:buNone/>
              <a:defRPr sz="3600" b="1">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Add Title</a:t>
            </a:r>
          </a:p>
          <a:p>
            <a:pPr lvl="0"/>
            <a:r>
              <a:rPr lang="en-US"/>
              <a:t>Up to 2 lines </a:t>
            </a:r>
          </a:p>
        </p:txBody>
      </p:sp>
      <p:sp>
        <p:nvSpPr>
          <p:cNvPr id="9" name="Slide Number Placeholder 4">
            <a:extLst>
              <a:ext uri="{FF2B5EF4-FFF2-40B4-BE49-F238E27FC236}">
                <a16:creationId xmlns:a16="http://schemas.microsoft.com/office/drawing/2014/main" id="{6FC2813D-C0DE-8D44-86FA-19050D253D3F}"/>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Tree>
    <p:extLst>
      <p:ext uri="{BB962C8B-B14F-4D97-AF65-F5344CB8AC3E}">
        <p14:creationId xmlns:p14="http://schemas.microsoft.com/office/powerpoint/2010/main" val="4775185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ransition Slide - CDS">
    <p:spTree>
      <p:nvGrpSpPr>
        <p:cNvPr id="1" name=""/>
        <p:cNvGrpSpPr/>
        <p:nvPr/>
      </p:nvGrpSpPr>
      <p:grpSpPr>
        <a:xfrm>
          <a:off x="0" y="0"/>
          <a:ext cx="0" cy="0"/>
          <a:chOff x="0" y="0"/>
          <a:chExt cx="0" cy="0"/>
        </a:xfrm>
      </p:grpSpPr>
      <p:sp>
        <p:nvSpPr>
          <p:cNvPr id="8" name="Freeform 76">
            <a:extLst>
              <a:ext uri="{FF2B5EF4-FFF2-40B4-BE49-F238E27FC236}">
                <a16:creationId xmlns:a16="http://schemas.microsoft.com/office/drawing/2014/main" id="{AF3B5659-03FB-B046-90B2-7923A5C382DE}"/>
              </a:ext>
            </a:extLst>
          </p:cNvPr>
          <p:cNvSpPr>
            <a:spLocks noEditPoints="1"/>
          </p:cNvSpPr>
          <p:nvPr userDrawn="1"/>
        </p:nvSpPr>
        <p:spPr bwMode="auto">
          <a:xfrm>
            <a:off x="-949056" y="4715380"/>
            <a:ext cx="6541643" cy="2142621"/>
          </a:xfrm>
          <a:custGeom>
            <a:avLst/>
            <a:gdLst>
              <a:gd name="T0" fmla="*/ 2386 w 2386"/>
              <a:gd name="T1" fmla="*/ 1042 h 1042"/>
              <a:gd name="T2" fmla="*/ 2252 w 2386"/>
              <a:gd name="T3" fmla="*/ 805 h 1042"/>
              <a:gd name="T4" fmla="*/ 2077 w 2386"/>
              <a:gd name="T5" fmla="*/ 1042 h 1042"/>
              <a:gd name="T6" fmla="*/ 2211 w 2386"/>
              <a:gd name="T7" fmla="*/ 722 h 1042"/>
              <a:gd name="T8" fmla="*/ 2077 w 2386"/>
              <a:gd name="T9" fmla="*/ 1042 h 1042"/>
              <a:gd name="T10" fmla="*/ 309 w 2386"/>
              <a:gd name="T11" fmla="*/ 1042 h 1042"/>
              <a:gd name="T12" fmla="*/ 170 w 2386"/>
              <a:gd name="T13" fmla="*/ 655 h 1042"/>
              <a:gd name="T14" fmla="*/ 1733 w 2386"/>
              <a:gd name="T15" fmla="*/ 1042 h 1042"/>
              <a:gd name="T16" fmla="*/ 1867 w 2386"/>
              <a:gd name="T17" fmla="*/ 583 h 1042"/>
              <a:gd name="T18" fmla="*/ 1733 w 2386"/>
              <a:gd name="T19" fmla="*/ 1042 h 1042"/>
              <a:gd name="T20" fmla="*/ 478 w 2386"/>
              <a:gd name="T21" fmla="*/ 1042 h 1042"/>
              <a:gd name="T22" fmla="*/ 345 w 2386"/>
              <a:gd name="T23" fmla="*/ 521 h 1042"/>
              <a:gd name="T24" fmla="*/ 0 w 2386"/>
              <a:gd name="T25" fmla="*/ 1042 h 1042"/>
              <a:gd name="T26" fmla="*/ 139 w 2386"/>
              <a:gd name="T27" fmla="*/ 516 h 1042"/>
              <a:gd name="T28" fmla="*/ 0 w 2386"/>
              <a:gd name="T29" fmla="*/ 1042 h 1042"/>
              <a:gd name="T30" fmla="*/ 2041 w 2386"/>
              <a:gd name="T31" fmla="*/ 1042 h 1042"/>
              <a:gd name="T32" fmla="*/ 1908 w 2386"/>
              <a:gd name="T33" fmla="*/ 526 h 1042"/>
              <a:gd name="T34" fmla="*/ 1563 w 2386"/>
              <a:gd name="T35" fmla="*/ 1042 h 1042"/>
              <a:gd name="T36" fmla="*/ 1697 w 2386"/>
              <a:gd name="T37" fmla="*/ 506 h 1042"/>
              <a:gd name="T38" fmla="*/ 1563 w 2386"/>
              <a:gd name="T39" fmla="*/ 1042 h 1042"/>
              <a:gd name="T40" fmla="*/ 653 w 2386"/>
              <a:gd name="T41" fmla="*/ 1042 h 1042"/>
              <a:gd name="T42" fmla="*/ 519 w 2386"/>
              <a:gd name="T43" fmla="*/ 382 h 1042"/>
              <a:gd name="T44" fmla="*/ 1388 w 2386"/>
              <a:gd name="T45" fmla="*/ 1042 h 1042"/>
              <a:gd name="T46" fmla="*/ 1522 w 2386"/>
              <a:gd name="T47" fmla="*/ 340 h 1042"/>
              <a:gd name="T48" fmla="*/ 1388 w 2386"/>
              <a:gd name="T49" fmla="*/ 1042 h 1042"/>
              <a:gd name="T50" fmla="*/ 1347 w 2386"/>
              <a:gd name="T51" fmla="*/ 1042 h 1042"/>
              <a:gd name="T52" fmla="*/ 1214 w 2386"/>
              <a:gd name="T53" fmla="*/ 263 h 1042"/>
              <a:gd name="T54" fmla="*/ 694 w 2386"/>
              <a:gd name="T55" fmla="*/ 1042 h 1042"/>
              <a:gd name="T56" fmla="*/ 828 w 2386"/>
              <a:gd name="T57" fmla="*/ 129 h 1042"/>
              <a:gd name="T58" fmla="*/ 694 w 2386"/>
              <a:gd name="T59" fmla="*/ 1042 h 1042"/>
              <a:gd name="T60" fmla="*/ 1172 w 2386"/>
              <a:gd name="T61" fmla="*/ 1042 h 1042"/>
              <a:gd name="T62" fmla="*/ 1039 w 2386"/>
              <a:gd name="T63" fmla="*/ 93 h 1042"/>
              <a:gd name="T64" fmla="*/ 864 w 2386"/>
              <a:gd name="T65" fmla="*/ 1042 h 1042"/>
              <a:gd name="T66" fmla="*/ 998 w 2386"/>
              <a:gd name="T67" fmla="*/ 0 h 1042"/>
              <a:gd name="T68" fmla="*/ 864 w 2386"/>
              <a:gd name="T69"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6" h="1042">
                <a:moveTo>
                  <a:pt x="2252" y="1042"/>
                </a:moveTo>
                <a:lnTo>
                  <a:pt x="2386" y="1042"/>
                </a:lnTo>
                <a:lnTo>
                  <a:pt x="2386" y="805"/>
                </a:lnTo>
                <a:lnTo>
                  <a:pt x="2252" y="805"/>
                </a:lnTo>
                <a:lnTo>
                  <a:pt x="2252" y="1042"/>
                </a:lnTo>
                <a:close/>
                <a:moveTo>
                  <a:pt x="2077" y="1042"/>
                </a:moveTo>
                <a:lnTo>
                  <a:pt x="2211" y="1042"/>
                </a:lnTo>
                <a:lnTo>
                  <a:pt x="2211" y="722"/>
                </a:lnTo>
                <a:lnTo>
                  <a:pt x="2077" y="722"/>
                </a:lnTo>
                <a:lnTo>
                  <a:pt x="2077" y="1042"/>
                </a:lnTo>
                <a:close/>
                <a:moveTo>
                  <a:pt x="170" y="1042"/>
                </a:moveTo>
                <a:lnTo>
                  <a:pt x="309" y="1042"/>
                </a:lnTo>
                <a:lnTo>
                  <a:pt x="309" y="655"/>
                </a:lnTo>
                <a:lnTo>
                  <a:pt x="170" y="655"/>
                </a:lnTo>
                <a:lnTo>
                  <a:pt x="170" y="1042"/>
                </a:lnTo>
                <a:close/>
                <a:moveTo>
                  <a:pt x="1733" y="1042"/>
                </a:moveTo>
                <a:lnTo>
                  <a:pt x="1867" y="1042"/>
                </a:lnTo>
                <a:lnTo>
                  <a:pt x="1867" y="583"/>
                </a:lnTo>
                <a:lnTo>
                  <a:pt x="1733" y="583"/>
                </a:lnTo>
                <a:lnTo>
                  <a:pt x="1733" y="1042"/>
                </a:lnTo>
                <a:close/>
                <a:moveTo>
                  <a:pt x="345" y="1042"/>
                </a:moveTo>
                <a:lnTo>
                  <a:pt x="478" y="1042"/>
                </a:lnTo>
                <a:lnTo>
                  <a:pt x="478" y="521"/>
                </a:lnTo>
                <a:lnTo>
                  <a:pt x="345" y="521"/>
                </a:lnTo>
                <a:lnTo>
                  <a:pt x="345" y="1042"/>
                </a:lnTo>
                <a:close/>
                <a:moveTo>
                  <a:pt x="0" y="1042"/>
                </a:moveTo>
                <a:lnTo>
                  <a:pt x="139" y="1042"/>
                </a:lnTo>
                <a:lnTo>
                  <a:pt x="139" y="516"/>
                </a:lnTo>
                <a:lnTo>
                  <a:pt x="0" y="516"/>
                </a:lnTo>
                <a:lnTo>
                  <a:pt x="0" y="1042"/>
                </a:lnTo>
                <a:close/>
                <a:moveTo>
                  <a:pt x="1908" y="1042"/>
                </a:moveTo>
                <a:lnTo>
                  <a:pt x="2041" y="1042"/>
                </a:lnTo>
                <a:lnTo>
                  <a:pt x="2041" y="526"/>
                </a:lnTo>
                <a:lnTo>
                  <a:pt x="1908" y="526"/>
                </a:lnTo>
                <a:lnTo>
                  <a:pt x="1908" y="1042"/>
                </a:lnTo>
                <a:close/>
                <a:moveTo>
                  <a:pt x="1563" y="1042"/>
                </a:moveTo>
                <a:lnTo>
                  <a:pt x="1697" y="1042"/>
                </a:lnTo>
                <a:lnTo>
                  <a:pt x="1697" y="506"/>
                </a:lnTo>
                <a:lnTo>
                  <a:pt x="1563" y="506"/>
                </a:lnTo>
                <a:lnTo>
                  <a:pt x="1563" y="1042"/>
                </a:lnTo>
                <a:close/>
                <a:moveTo>
                  <a:pt x="519" y="1042"/>
                </a:moveTo>
                <a:lnTo>
                  <a:pt x="653" y="1042"/>
                </a:lnTo>
                <a:lnTo>
                  <a:pt x="653" y="382"/>
                </a:lnTo>
                <a:lnTo>
                  <a:pt x="519" y="382"/>
                </a:lnTo>
                <a:lnTo>
                  <a:pt x="519" y="1042"/>
                </a:lnTo>
                <a:close/>
                <a:moveTo>
                  <a:pt x="1388" y="1042"/>
                </a:moveTo>
                <a:lnTo>
                  <a:pt x="1522" y="1042"/>
                </a:lnTo>
                <a:lnTo>
                  <a:pt x="1522" y="340"/>
                </a:lnTo>
                <a:lnTo>
                  <a:pt x="1388" y="340"/>
                </a:lnTo>
                <a:lnTo>
                  <a:pt x="1388" y="1042"/>
                </a:lnTo>
                <a:close/>
                <a:moveTo>
                  <a:pt x="1214" y="1042"/>
                </a:moveTo>
                <a:lnTo>
                  <a:pt x="1347" y="1042"/>
                </a:lnTo>
                <a:lnTo>
                  <a:pt x="1347" y="263"/>
                </a:lnTo>
                <a:lnTo>
                  <a:pt x="1214" y="263"/>
                </a:lnTo>
                <a:lnTo>
                  <a:pt x="1214" y="1042"/>
                </a:lnTo>
                <a:close/>
                <a:moveTo>
                  <a:pt x="694" y="1042"/>
                </a:moveTo>
                <a:lnTo>
                  <a:pt x="828" y="1042"/>
                </a:lnTo>
                <a:lnTo>
                  <a:pt x="828" y="129"/>
                </a:lnTo>
                <a:lnTo>
                  <a:pt x="694" y="129"/>
                </a:lnTo>
                <a:lnTo>
                  <a:pt x="694" y="1042"/>
                </a:lnTo>
                <a:close/>
                <a:moveTo>
                  <a:pt x="1039" y="1042"/>
                </a:moveTo>
                <a:lnTo>
                  <a:pt x="1172" y="1042"/>
                </a:lnTo>
                <a:lnTo>
                  <a:pt x="1172" y="93"/>
                </a:lnTo>
                <a:lnTo>
                  <a:pt x="1039" y="93"/>
                </a:lnTo>
                <a:lnTo>
                  <a:pt x="1039" y="1042"/>
                </a:lnTo>
                <a:close/>
                <a:moveTo>
                  <a:pt x="864" y="1042"/>
                </a:moveTo>
                <a:lnTo>
                  <a:pt x="998" y="1042"/>
                </a:lnTo>
                <a:lnTo>
                  <a:pt x="998" y="0"/>
                </a:lnTo>
                <a:lnTo>
                  <a:pt x="864" y="0"/>
                </a:lnTo>
                <a:lnTo>
                  <a:pt x="864" y="1042"/>
                </a:lnTo>
                <a:close/>
              </a:path>
            </a:pathLst>
          </a:custGeom>
          <a:gradFill>
            <a:gsLst>
              <a:gs pos="100000">
                <a:schemeClr val="bg1"/>
              </a:gs>
              <a:gs pos="0">
                <a:schemeClr val="accent1">
                  <a:alpha val="50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Rectangle 1">
            <a:extLst>
              <a:ext uri="{FF2B5EF4-FFF2-40B4-BE49-F238E27FC236}">
                <a16:creationId xmlns:a16="http://schemas.microsoft.com/office/drawing/2014/main" id="{8A0DD74A-2944-6146-930C-89D4D20F7909}"/>
              </a:ext>
            </a:extLst>
          </p:cNvPr>
          <p:cNvSpPr/>
          <p:nvPr userDrawn="1"/>
        </p:nvSpPr>
        <p:spPr>
          <a:xfrm>
            <a:off x="0" y="2271119"/>
            <a:ext cx="12192000" cy="1398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6350" algn="ctr"/>
            <a:endParaRPr lang="en-US" sz="18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50E0C-9F08-6D4D-AB7E-FD507048ECFA}"/>
              </a:ext>
            </a:extLst>
          </p:cNvPr>
          <p:cNvSpPr txBox="1"/>
          <p:nvPr/>
        </p:nvSpPr>
        <p:spPr>
          <a:xfrm>
            <a:off x="9479309" y="6139422"/>
            <a:ext cx="1900876"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7" name="TextBox 6">
            <a:extLst>
              <a:ext uri="{FF2B5EF4-FFF2-40B4-BE49-F238E27FC236}">
                <a16:creationId xmlns:a16="http://schemas.microsoft.com/office/drawing/2014/main" id="{FFC660AE-4AC6-B740-BA24-ED6EEAB5E8B6}"/>
              </a:ext>
            </a:extLst>
          </p:cNvPr>
          <p:cNvSpPr txBox="1"/>
          <p:nvPr/>
        </p:nvSpPr>
        <p:spPr>
          <a:xfrm>
            <a:off x="9479309" y="6495559"/>
            <a:ext cx="1900876"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sp>
        <p:nvSpPr>
          <p:cNvPr id="10" name="Text Placeholder 9">
            <a:extLst>
              <a:ext uri="{FF2B5EF4-FFF2-40B4-BE49-F238E27FC236}">
                <a16:creationId xmlns:a16="http://schemas.microsoft.com/office/drawing/2014/main" id="{66F6C5D4-4318-0743-B842-7537AAE0C7D7}"/>
              </a:ext>
            </a:extLst>
          </p:cNvPr>
          <p:cNvSpPr>
            <a:spLocks noGrp="1"/>
          </p:cNvSpPr>
          <p:nvPr userDrawn="1">
            <p:ph type="body" sz="quarter" idx="10" hasCustomPrompt="1"/>
          </p:nvPr>
        </p:nvSpPr>
        <p:spPr>
          <a:xfrm>
            <a:off x="609601" y="2391320"/>
            <a:ext cx="10972800" cy="1180123"/>
          </a:xfrm>
          <a:prstGeom prst="rect">
            <a:avLst/>
          </a:prstGeom>
        </p:spPr>
        <p:txBody>
          <a:bodyPr tIns="0" bIns="0" anchor="ctr" anchorCtr="0"/>
          <a:lstStyle>
            <a:lvl1pPr marL="0" indent="0" algn="ctr">
              <a:spcAft>
                <a:spcPts val="0"/>
              </a:spcAft>
              <a:buFontTx/>
              <a:buNone/>
              <a:defRPr sz="3600" b="1">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Add Title</a:t>
            </a:r>
          </a:p>
          <a:p>
            <a:pPr lvl="0"/>
            <a:r>
              <a:rPr lang="en-US"/>
              <a:t>Up to 2 lines </a:t>
            </a:r>
          </a:p>
        </p:txBody>
      </p:sp>
      <p:sp>
        <p:nvSpPr>
          <p:cNvPr id="9" name="Slide Number Placeholder 4">
            <a:extLst>
              <a:ext uri="{FF2B5EF4-FFF2-40B4-BE49-F238E27FC236}">
                <a16:creationId xmlns:a16="http://schemas.microsoft.com/office/drawing/2014/main" id="{6FC2813D-C0DE-8D44-86FA-19050D253D3F}"/>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Tree>
    <p:extLst>
      <p:ext uri="{BB962C8B-B14F-4D97-AF65-F5344CB8AC3E}">
        <p14:creationId xmlns:p14="http://schemas.microsoft.com/office/powerpoint/2010/main" val="30635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8771-2F2E-44CC-A97A-2DC4DDB3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42092-4AD3-4DBC-8879-A82E75A57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BBDD6-666D-4370-8041-2E6C926DE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8A261-E7B0-43A0-89D6-80DC68005CD6}"/>
              </a:ext>
            </a:extLst>
          </p:cNvPr>
          <p:cNvSpPr>
            <a:spLocks noGrp="1"/>
          </p:cNvSpPr>
          <p:nvPr>
            <p:ph type="dt" sz="half" idx="10"/>
          </p:nvPr>
        </p:nvSpPr>
        <p:spPr/>
        <p:txBody>
          <a:bodyPr/>
          <a:lstStyle/>
          <a:p>
            <a:r>
              <a:rPr lang="en-US"/>
              <a:t>11/2/2020</a:t>
            </a:r>
          </a:p>
        </p:txBody>
      </p:sp>
      <p:sp>
        <p:nvSpPr>
          <p:cNvPr id="6" name="Footer Placeholder 5">
            <a:extLst>
              <a:ext uri="{FF2B5EF4-FFF2-40B4-BE49-F238E27FC236}">
                <a16:creationId xmlns:a16="http://schemas.microsoft.com/office/drawing/2014/main" id="{E6266F52-90FB-4D0F-8D95-3619BFC0D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57778-3F58-4A31-A219-6BE1BCC8C661}"/>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157301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Transition Slide - PPHS">
    <p:spTree>
      <p:nvGrpSpPr>
        <p:cNvPr id="1" name=""/>
        <p:cNvGrpSpPr/>
        <p:nvPr/>
      </p:nvGrpSpPr>
      <p:grpSpPr>
        <a:xfrm>
          <a:off x="0" y="0"/>
          <a:ext cx="0" cy="0"/>
          <a:chOff x="0" y="0"/>
          <a:chExt cx="0" cy="0"/>
        </a:xfrm>
      </p:grpSpPr>
      <p:sp>
        <p:nvSpPr>
          <p:cNvPr id="8" name="Freeform 76">
            <a:extLst>
              <a:ext uri="{FF2B5EF4-FFF2-40B4-BE49-F238E27FC236}">
                <a16:creationId xmlns:a16="http://schemas.microsoft.com/office/drawing/2014/main" id="{AF3B5659-03FB-B046-90B2-7923A5C382DE}"/>
              </a:ext>
            </a:extLst>
          </p:cNvPr>
          <p:cNvSpPr>
            <a:spLocks noEditPoints="1"/>
          </p:cNvSpPr>
          <p:nvPr userDrawn="1"/>
        </p:nvSpPr>
        <p:spPr bwMode="auto">
          <a:xfrm>
            <a:off x="-949056" y="4715380"/>
            <a:ext cx="6541643" cy="2142621"/>
          </a:xfrm>
          <a:custGeom>
            <a:avLst/>
            <a:gdLst>
              <a:gd name="T0" fmla="*/ 2386 w 2386"/>
              <a:gd name="T1" fmla="*/ 1042 h 1042"/>
              <a:gd name="T2" fmla="*/ 2252 w 2386"/>
              <a:gd name="T3" fmla="*/ 805 h 1042"/>
              <a:gd name="T4" fmla="*/ 2077 w 2386"/>
              <a:gd name="T5" fmla="*/ 1042 h 1042"/>
              <a:gd name="T6" fmla="*/ 2211 w 2386"/>
              <a:gd name="T7" fmla="*/ 722 h 1042"/>
              <a:gd name="T8" fmla="*/ 2077 w 2386"/>
              <a:gd name="T9" fmla="*/ 1042 h 1042"/>
              <a:gd name="T10" fmla="*/ 309 w 2386"/>
              <a:gd name="T11" fmla="*/ 1042 h 1042"/>
              <a:gd name="T12" fmla="*/ 170 w 2386"/>
              <a:gd name="T13" fmla="*/ 655 h 1042"/>
              <a:gd name="T14" fmla="*/ 1733 w 2386"/>
              <a:gd name="T15" fmla="*/ 1042 h 1042"/>
              <a:gd name="T16" fmla="*/ 1867 w 2386"/>
              <a:gd name="T17" fmla="*/ 583 h 1042"/>
              <a:gd name="T18" fmla="*/ 1733 w 2386"/>
              <a:gd name="T19" fmla="*/ 1042 h 1042"/>
              <a:gd name="T20" fmla="*/ 478 w 2386"/>
              <a:gd name="T21" fmla="*/ 1042 h 1042"/>
              <a:gd name="T22" fmla="*/ 345 w 2386"/>
              <a:gd name="T23" fmla="*/ 521 h 1042"/>
              <a:gd name="T24" fmla="*/ 0 w 2386"/>
              <a:gd name="T25" fmla="*/ 1042 h 1042"/>
              <a:gd name="T26" fmla="*/ 139 w 2386"/>
              <a:gd name="T27" fmla="*/ 516 h 1042"/>
              <a:gd name="T28" fmla="*/ 0 w 2386"/>
              <a:gd name="T29" fmla="*/ 1042 h 1042"/>
              <a:gd name="T30" fmla="*/ 2041 w 2386"/>
              <a:gd name="T31" fmla="*/ 1042 h 1042"/>
              <a:gd name="T32" fmla="*/ 1908 w 2386"/>
              <a:gd name="T33" fmla="*/ 526 h 1042"/>
              <a:gd name="T34" fmla="*/ 1563 w 2386"/>
              <a:gd name="T35" fmla="*/ 1042 h 1042"/>
              <a:gd name="T36" fmla="*/ 1697 w 2386"/>
              <a:gd name="T37" fmla="*/ 506 h 1042"/>
              <a:gd name="T38" fmla="*/ 1563 w 2386"/>
              <a:gd name="T39" fmla="*/ 1042 h 1042"/>
              <a:gd name="T40" fmla="*/ 653 w 2386"/>
              <a:gd name="T41" fmla="*/ 1042 h 1042"/>
              <a:gd name="T42" fmla="*/ 519 w 2386"/>
              <a:gd name="T43" fmla="*/ 382 h 1042"/>
              <a:gd name="T44" fmla="*/ 1388 w 2386"/>
              <a:gd name="T45" fmla="*/ 1042 h 1042"/>
              <a:gd name="T46" fmla="*/ 1522 w 2386"/>
              <a:gd name="T47" fmla="*/ 340 h 1042"/>
              <a:gd name="T48" fmla="*/ 1388 w 2386"/>
              <a:gd name="T49" fmla="*/ 1042 h 1042"/>
              <a:gd name="T50" fmla="*/ 1347 w 2386"/>
              <a:gd name="T51" fmla="*/ 1042 h 1042"/>
              <a:gd name="T52" fmla="*/ 1214 w 2386"/>
              <a:gd name="T53" fmla="*/ 263 h 1042"/>
              <a:gd name="T54" fmla="*/ 694 w 2386"/>
              <a:gd name="T55" fmla="*/ 1042 h 1042"/>
              <a:gd name="T56" fmla="*/ 828 w 2386"/>
              <a:gd name="T57" fmla="*/ 129 h 1042"/>
              <a:gd name="T58" fmla="*/ 694 w 2386"/>
              <a:gd name="T59" fmla="*/ 1042 h 1042"/>
              <a:gd name="T60" fmla="*/ 1172 w 2386"/>
              <a:gd name="T61" fmla="*/ 1042 h 1042"/>
              <a:gd name="T62" fmla="*/ 1039 w 2386"/>
              <a:gd name="T63" fmla="*/ 93 h 1042"/>
              <a:gd name="T64" fmla="*/ 864 w 2386"/>
              <a:gd name="T65" fmla="*/ 1042 h 1042"/>
              <a:gd name="T66" fmla="*/ 998 w 2386"/>
              <a:gd name="T67" fmla="*/ 0 h 1042"/>
              <a:gd name="T68" fmla="*/ 864 w 2386"/>
              <a:gd name="T69"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6" h="1042">
                <a:moveTo>
                  <a:pt x="2252" y="1042"/>
                </a:moveTo>
                <a:lnTo>
                  <a:pt x="2386" y="1042"/>
                </a:lnTo>
                <a:lnTo>
                  <a:pt x="2386" y="805"/>
                </a:lnTo>
                <a:lnTo>
                  <a:pt x="2252" y="805"/>
                </a:lnTo>
                <a:lnTo>
                  <a:pt x="2252" y="1042"/>
                </a:lnTo>
                <a:close/>
                <a:moveTo>
                  <a:pt x="2077" y="1042"/>
                </a:moveTo>
                <a:lnTo>
                  <a:pt x="2211" y="1042"/>
                </a:lnTo>
                <a:lnTo>
                  <a:pt x="2211" y="722"/>
                </a:lnTo>
                <a:lnTo>
                  <a:pt x="2077" y="722"/>
                </a:lnTo>
                <a:lnTo>
                  <a:pt x="2077" y="1042"/>
                </a:lnTo>
                <a:close/>
                <a:moveTo>
                  <a:pt x="170" y="1042"/>
                </a:moveTo>
                <a:lnTo>
                  <a:pt x="309" y="1042"/>
                </a:lnTo>
                <a:lnTo>
                  <a:pt x="309" y="655"/>
                </a:lnTo>
                <a:lnTo>
                  <a:pt x="170" y="655"/>
                </a:lnTo>
                <a:lnTo>
                  <a:pt x="170" y="1042"/>
                </a:lnTo>
                <a:close/>
                <a:moveTo>
                  <a:pt x="1733" y="1042"/>
                </a:moveTo>
                <a:lnTo>
                  <a:pt x="1867" y="1042"/>
                </a:lnTo>
                <a:lnTo>
                  <a:pt x="1867" y="583"/>
                </a:lnTo>
                <a:lnTo>
                  <a:pt x="1733" y="583"/>
                </a:lnTo>
                <a:lnTo>
                  <a:pt x="1733" y="1042"/>
                </a:lnTo>
                <a:close/>
                <a:moveTo>
                  <a:pt x="345" y="1042"/>
                </a:moveTo>
                <a:lnTo>
                  <a:pt x="478" y="1042"/>
                </a:lnTo>
                <a:lnTo>
                  <a:pt x="478" y="521"/>
                </a:lnTo>
                <a:lnTo>
                  <a:pt x="345" y="521"/>
                </a:lnTo>
                <a:lnTo>
                  <a:pt x="345" y="1042"/>
                </a:lnTo>
                <a:close/>
                <a:moveTo>
                  <a:pt x="0" y="1042"/>
                </a:moveTo>
                <a:lnTo>
                  <a:pt x="139" y="1042"/>
                </a:lnTo>
                <a:lnTo>
                  <a:pt x="139" y="516"/>
                </a:lnTo>
                <a:lnTo>
                  <a:pt x="0" y="516"/>
                </a:lnTo>
                <a:lnTo>
                  <a:pt x="0" y="1042"/>
                </a:lnTo>
                <a:close/>
                <a:moveTo>
                  <a:pt x="1908" y="1042"/>
                </a:moveTo>
                <a:lnTo>
                  <a:pt x="2041" y="1042"/>
                </a:lnTo>
                <a:lnTo>
                  <a:pt x="2041" y="526"/>
                </a:lnTo>
                <a:lnTo>
                  <a:pt x="1908" y="526"/>
                </a:lnTo>
                <a:lnTo>
                  <a:pt x="1908" y="1042"/>
                </a:lnTo>
                <a:close/>
                <a:moveTo>
                  <a:pt x="1563" y="1042"/>
                </a:moveTo>
                <a:lnTo>
                  <a:pt x="1697" y="1042"/>
                </a:lnTo>
                <a:lnTo>
                  <a:pt x="1697" y="506"/>
                </a:lnTo>
                <a:lnTo>
                  <a:pt x="1563" y="506"/>
                </a:lnTo>
                <a:lnTo>
                  <a:pt x="1563" y="1042"/>
                </a:lnTo>
                <a:close/>
                <a:moveTo>
                  <a:pt x="519" y="1042"/>
                </a:moveTo>
                <a:lnTo>
                  <a:pt x="653" y="1042"/>
                </a:lnTo>
                <a:lnTo>
                  <a:pt x="653" y="382"/>
                </a:lnTo>
                <a:lnTo>
                  <a:pt x="519" y="382"/>
                </a:lnTo>
                <a:lnTo>
                  <a:pt x="519" y="1042"/>
                </a:lnTo>
                <a:close/>
                <a:moveTo>
                  <a:pt x="1388" y="1042"/>
                </a:moveTo>
                <a:lnTo>
                  <a:pt x="1522" y="1042"/>
                </a:lnTo>
                <a:lnTo>
                  <a:pt x="1522" y="340"/>
                </a:lnTo>
                <a:lnTo>
                  <a:pt x="1388" y="340"/>
                </a:lnTo>
                <a:lnTo>
                  <a:pt x="1388" y="1042"/>
                </a:lnTo>
                <a:close/>
                <a:moveTo>
                  <a:pt x="1214" y="1042"/>
                </a:moveTo>
                <a:lnTo>
                  <a:pt x="1347" y="1042"/>
                </a:lnTo>
                <a:lnTo>
                  <a:pt x="1347" y="263"/>
                </a:lnTo>
                <a:lnTo>
                  <a:pt x="1214" y="263"/>
                </a:lnTo>
                <a:lnTo>
                  <a:pt x="1214" y="1042"/>
                </a:lnTo>
                <a:close/>
                <a:moveTo>
                  <a:pt x="694" y="1042"/>
                </a:moveTo>
                <a:lnTo>
                  <a:pt x="828" y="1042"/>
                </a:lnTo>
                <a:lnTo>
                  <a:pt x="828" y="129"/>
                </a:lnTo>
                <a:lnTo>
                  <a:pt x="694" y="129"/>
                </a:lnTo>
                <a:lnTo>
                  <a:pt x="694" y="1042"/>
                </a:lnTo>
                <a:close/>
                <a:moveTo>
                  <a:pt x="1039" y="1042"/>
                </a:moveTo>
                <a:lnTo>
                  <a:pt x="1172" y="1042"/>
                </a:lnTo>
                <a:lnTo>
                  <a:pt x="1172" y="93"/>
                </a:lnTo>
                <a:lnTo>
                  <a:pt x="1039" y="93"/>
                </a:lnTo>
                <a:lnTo>
                  <a:pt x="1039" y="1042"/>
                </a:lnTo>
                <a:close/>
                <a:moveTo>
                  <a:pt x="864" y="1042"/>
                </a:moveTo>
                <a:lnTo>
                  <a:pt x="998" y="1042"/>
                </a:lnTo>
                <a:lnTo>
                  <a:pt x="998" y="0"/>
                </a:lnTo>
                <a:lnTo>
                  <a:pt x="864" y="0"/>
                </a:lnTo>
                <a:lnTo>
                  <a:pt x="864" y="1042"/>
                </a:lnTo>
                <a:close/>
              </a:path>
            </a:pathLst>
          </a:custGeom>
          <a:gradFill>
            <a:gsLst>
              <a:gs pos="100000">
                <a:schemeClr val="bg1"/>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Rectangle 1">
            <a:extLst>
              <a:ext uri="{FF2B5EF4-FFF2-40B4-BE49-F238E27FC236}">
                <a16:creationId xmlns:a16="http://schemas.microsoft.com/office/drawing/2014/main" id="{8A0DD74A-2944-6146-930C-89D4D20F7909}"/>
              </a:ext>
            </a:extLst>
          </p:cNvPr>
          <p:cNvSpPr/>
          <p:nvPr userDrawn="1"/>
        </p:nvSpPr>
        <p:spPr>
          <a:xfrm>
            <a:off x="0" y="2271119"/>
            <a:ext cx="12192000" cy="1398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6350" algn="ctr"/>
            <a:endParaRPr lang="en-US" sz="18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50E0C-9F08-6D4D-AB7E-FD507048ECFA}"/>
              </a:ext>
            </a:extLst>
          </p:cNvPr>
          <p:cNvSpPr txBox="1"/>
          <p:nvPr/>
        </p:nvSpPr>
        <p:spPr>
          <a:xfrm>
            <a:off x="9479309" y="6139422"/>
            <a:ext cx="1900876"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7" name="TextBox 6">
            <a:extLst>
              <a:ext uri="{FF2B5EF4-FFF2-40B4-BE49-F238E27FC236}">
                <a16:creationId xmlns:a16="http://schemas.microsoft.com/office/drawing/2014/main" id="{FFC660AE-4AC6-B740-BA24-ED6EEAB5E8B6}"/>
              </a:ext>
            </a:extLst>
          </p:cNvPr>
          <p:cNvSpPr txBox="1"/>
          <p:nvPr/>
        </p:nvSpPr>
        <p:spPr>
          <a:xfrm>
            <a:off x="9479309" y="6495559"/>
            <a:ext cx="1900876"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sp>
        <p:nvSpPr>
          <p:cNvPr id="10" name="Text Placeholder 9">
            <a:extLst>
              <a:ext uri="{FF2B5EF4-FFF2-40B4-BE49-F238E27FC236}">
                <a16:creationId xmlns:a16="http://schemas.microsoft.com/office/drawing/2014/main" id="{66F6C5D4-4318-0743-B842-7537AAE0C7D7}"/>
              </a:ext>
            </a:extLst>
          </p:cNvPr>
          <p:cNvSpPr>
            <a:spLocks noGrp="1"/>
          </p:cNvSpPr>
          <p:nvPr userDrawn="1">
            <p:ph type="body" sz="quarter" idx="10" hasCustomPrompt="1"/>
          </p:nvPr>
        </p:nvSpPr>
        <p:spPr>
          <a:xfrm>
            <a:off x="609601" y="2391320"/>
            <a:ext cx="10972800" cy="1180123"/>
          </a:xfrm>
          <a:prstGeom prst="rect">
            <a:avLst/>
          </a:prstGeom>
        </p:spPr>
        <p:txBody>
          <a:bodyPr tIns="0" bIns="0" anchor="ctr" anchorCtr="0"/>
          <a:lstStyle>
            <a:lvl1pPr marL="0" indent="0" algn="ctr">
              <a:spcAft>
                <a:spcPts val="0"/>
              </a:spcAft>
              <a:buFontTx/>
              <a:buNone/>
              <a:defRPr sz="3600" b="1">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Add Title</a:t>
            </a:r>
          </a:p>
          <a:p>
            <a:pPr lvl="0"/>
            <a:r>
              <a:rPr lang="en-US"/>
              <a:t>Up to 2 lines </a:t>
            </a:r>
          </a:p>
        </p:txBody>
      </p:sp>
      <p:sp>
        <p:nvSpPr>
          <p:cNvPr id="9" name="Slide Number Placeholder 4">
            <a:extLst>
              <a:ext uri="{FF2B5EF4-FFF2-40B4-BE49-F238E27FC236}">
                <a16:creationId xmlns:a16="http://schemas.microsoft.com/office/drawing/2014/main" id="{6FC2813D-C0DE-8D44-86FA-19050D253D3F}"/>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Tree>
    <p:extLst>
      <p:ext uri="{BB962C8B-B14F-4D97-AF65-F5344CB8AC3E}">
        <p14:creationId xmlns:p14="http://schemas.microsoft.com/office/powerpoint/2010/main" val="732817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Transition Slide - PPHS">
    <p:spTree>
      <p:nvGrpSpPr>
        <p:cNvPr id="1" name=""/>
        <p:cNvGrpSpPr/>
        <p:nvPr/>
      </p:nvGrpSpPr>
      <p:grpSpPr>
        <a:xfrm>
          <a:off x="0" y="0"/>
          <a:ext cx="0" cy="0"/>
          <a:chOff x="0" y="0"/>
          <a:chExt cx="0" cy="0"/>
        </a:xfrm>
      </p:grpSpPr>
      <p:sp>
        <p:nvSpPr>
          <p:cNvPr id="8" name="Freeform 76">
            <a:extLst>
              <a:ext uri="{FF2B5EF4-FFF2-40B4-BE49-F238E27FC236}">
                <a16:creationId xmlns:a16="http://schemas.microsoft.com/office/drawing/2014/main" id="{AF3B5659-03FB-B046-90B2-7923A5C382DE}"/>
              </a:ext>
            </a:extLst>
          </p:cNvPr>
          <p:cNvSpPr>
            <a:spLocks noEditPoints="1"/>
          </p:cNvSpPr>
          <p:nvPr userDrawn="1"/>
        </p:nvSpPr>
        <p:spPr bwMode="auto">
          <a:xfrm>
            <a:off x="43325" y="4715380"/>
            <a:ext cx="6541643" cy="2142621"/>
          </a:xfrm>
          <a:custGeom>
            <a:avLst/>
            <a:gdLst>
              <a:gd name="T0" fmla="*/ 2386 w 2386"/>
              <a:gd name="T1" fmla="*/ 1042 h 1042"/>
              <a:gd name="T2" fmla="*/ 2252 w 2386"/>
              <a:gd name="T3" fmla="*/ 805 h 1042"/>
              <a:gd name="T4" fmla="*/ 2077 w 2386"/>
              <a:gd name="T5" fmla="*/ 1042 h 1042"/>
              <a:gd name="T6" fmla="*/ 2211 w 2386"/>
              <a:gd name="T7" fmla="*/ 722 h 1042"/>
              <a:gd name="T8" fmla="*/ 2077 w 2386"/>
              <a:gd name="T9" fmla="*/ 1042 h 1042"/>
              <a:gd name="T10" fmla="*/ 309 w 2386"/>
              <a:gd name="T11" fmla="*/ 1042 h 1042"/>
              <a:gd name="T12" fmla="*/ 170 w 2386"/>
              <a:gd name="T13" fmla="*/ 655 h 1042"/>
              <a:gd name="T14" fmla="*/ 1733 w 2386"/>
              <a:gd name="T15" fmla="*/ 1042 h 1042"/>
              <a:gd name="T16" fmla="*/ 1867 w 2386"/>
              <a:gd name="T17" fmla="*/ 583 h 1042"/>
              <a:gd name="T18" fmla="*/ 1733 w 2386"/>
              <a:gd name="T19" fmla="*/ 1042 h 1042"/>
              <a:gd name="T20" fmla="*/ 478 w 2386"/>
              <a:gd name="T21" fmla="*/ 1042 h 1042"/>
              <a:gd name="T22" fmla="*/ 345 w 2386"/>
              <a:gd name="T23" fmla="*/ 521 h 1042"/>
              <a:gd name="T24" fmla="*/ 0 w 2386"/>
              <a:gd name="T25" fmla="*/ 1042 h 1042"/>
              <a:gd name="T26" fmla="*/ 139 w 2386"/>
              <a:gd name="T27" fmla="*/ 516 h 1042"/>
              <a:gd name="T28" fmla="*/ 0 w 2386"/>
              <a:gd name="T29" fmla="*/ 1042 h 1042"/>
              <a:gd name="T30" fmla="*/ 2041 w 2386"/>
              <a:gd name="T31" fmla="*/ 1042 h 1042"/>
              <a:gd name="T32" fmla="*/ 1908 w 2386"/>
              <a:gd name="T33" fmla="*/ 526 h 1042"/>
              <a:gd name="T34" fmla="*/ 1563 w 2386"/>
              <a:gd name="T35" fmla="*/ 1042 h 1042"/>
              <a:gd name="T36" fmla="*/ 1697 w 2386"/>
              <a:gd name="T37" fmla="*/ 506 h 1042"/>
              <a:gd name="T38" fmla="*/ 1563 w 2386"/>
              <a:gd name="T39" fmla="*/ 1042 h 1042"/>
              <a:gd name="T40" fmla="*/ 653 w 2386"/>
              <a:gd name="T41" fmla="*/ 1042 h 1042"/>
              <a:gd name="T42" fmla="*/ 519 w 2386"/>
              <a:gd name="T43" fmla="*/ 382 h 1042"/>
              <a:gd name="T44" fmla="*/ 1388 w 2386"/>
              <a:gd name="T45" fmla="*/ 1042 h 1042"/>
              <a:gd name="T46" fmla="*/ 1522 w 2386"/>
              <a:gd name="T47" fmla="*/ 340 h 1042"/>
              <a:gd name="T48" fmla="*/ 1388 w 2386"/>
              <a:gd name="T49" fmla="*/ 1042 h 1042"/>
              <a:gd name="T50" fmla="*/ 1347 w 2386"/>
              <a:gd name="T51" fmla="*/ 1042 h 1042"/>
              <a:gd name="T52" fmla="*/ 1214 w 2386"/>
              <a:gd name="T53" fmla="*/ 263 h 1042"/>
              <a:gd name="T54" fmla="*/ 694 w 2386"/>
              <a:gd name="T55" fmla="*/ 1042 h 1042"/>
              <a:gd name="T56" fmla="*/ 828 w 2386"/>
              <a:gd name="T57" fmla="*/ 129 h 1042"/>
              <a:gd name="T58" fmla="*/ 694 w 2386"/>
              <a:gd name="T59" fmla="*/ 1042 h 1042"/>
              <a:gd name="T60" fmla="*/ 1172 w 2386"/>
              <a:gd name="T61" fmla="*/ 1042 h 1042"/>
              <a:gd name="T62" fmla="*/ 1039 w 2386"/>
              <a:gd name="T63" fmla="*/ 93 h 1042"/>
              <a:gd name="T64" fmla="*/ 864 w 2386"/>
              <a:gd name="T65" fmla="*/ 1042 h 1042"/>
              <a:gd name="T66" fmla="*/ 998 w 2386"/>
              <a:gd name="T67" fmla="*/ 0 h 1042"/>
              <a:gd name="T68" fmla="*/ 864 w 2386"/>
              <a:gd name="T69" fmla="*/ 10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6" h="1042">
                <a:moveTo>
                  <a:pt x="2252" y="1042"/>
                </a:moveTo>
                <a:lnTo>
                  <a:pt x="2386" y="1042"/>
                </a:lnTo>
                <a:lnTo>
                  <a:pt x="2386" y="805"/>
                </a:lnTo>
                <a:lnTo>
                  <a:pt x="2252" y="805"/>
                </a:lnTo>
                <a:lnTo>
                  <a:pt x="2252" y="1042"/>
                </a:lnTo>
                <a:close/>
                <a:moveTo>
                  <a:pt x="2077" y="1042"/>
                </a:moveTo>
                <a:lnTo>
                  <a:pt x="2211" y="1042"/>
                </a:lnTo>
                <a:lnTo>
                  <a:pt x="2211" y="722"/>
                </a:lnTo>
                <a:lnTo>
                  <a:pt x="2077" y="722"/>
                </a:lnTo>
                <a:lnTo>
                  <a:pt x="2077" y="1042"/>
                </a:lnTo>
                <a:close/>
                <a:moveTo>
                  <a:pt x="170" y="1042"/>
                </a:moveTo>
                <a:lnTo>
                  <a:pt x="309" y="1042"/>
                </a:lnTo>
                <a:lnTo>
                  <a:pt x="309" y="655"/>
                </a:lnTo>
                <a:lnTo>
                  <a:pt x="170" y="655"/>
                </a:lnTo>
                <a:lnTo>
                  <a:pt x="170" y="1042"/>
                </a:lnTo>
                <a:close/>
                <a:moveTo>
                  <a:pt x="1733" y="1042"/>
                </a:moveTo>
                <a:lnTo>
                  <a:pt x="1867" y="1042"/>
                </a:lnTo>
                <a:lnTo>
                  <a:pt x="1867" y="583"/>
                </a:lnTo>
                <a:lnTo>
                  <a:pt x="1733" y="583"/>
                </a:lnTo>
                <a:lnTo>
                  <a:pt x="1733" y="1042"/>
                </a:lnTo>
                <a:close/>
                <a:moveTo>
                  <a:pt x="345" y="1042"/>
                </a:moveTo>
                <a:lnTo>
                  <a:pt x="478" y="1042"/>
                </a:lnTo>
                <a:lnTo>
                  <a:pt x="478" y="521"/>
                </a:lnTo>
                <a:lnTo>
                  <a:pt x="345" y="521"/>
                </a:lnTo>
                <a:lnTo>
                  <a:pt x="345" y="1042"/>
                </a:lnTo>
                <a:close/>
                <a:moveTo>
                  <a:pt x="0" y="1042"/>
                </a:moveTo>
                <a:lnTo>
                  <a:pt x="139" y="1042"/>
                </a:lnTo>
                <a:lnTo>
                  <a:pt x="139" y="516"/>
                </a:lnTo>
                <a:lnTo>
                  <a:pt x="0" y="516"/>
                </a:lnTo>
                <a:lnTo>
                  <a:pt x="0" y="1042"/>
                </a:lnTo>
                <a:close/>
                <a:moveTo>
                  <a:pt x="1908" y="1042"/>
                </a:moveTo>
                <a:lnTo>
                  <a:pt x="2041" y="1042"/>
                </a:lnTo>
                <a:lnTo>
                  <a:pt x="2041" y="526"/>
                </a:lnTo>
                <a:lnTo>
                  <a:pt x="1908" y="526"/>
                </a:lnTo>
                <a:lnTo>
                  <a:pt x="1908" y="1042"/>
                </a:lnTo>
                <a:close/>
                <a:moveTo>
                  <a:pt x="1563" y="1042"/>
                </a:moveTo>
                <a:lnTo>
                  <a:pt x="1697" y="1042"/>
                </a:lnTo>
                <a:lnTo>
                  <a:pt x="1697" y="506"/>
                </a:lnTo>
                <a:lnTo>
                  <a:pt x="1563" y="506"/>
                </a:lnTo>
                <a:lnTo>
                  <a:pt x="1563" y="1042"/>
                </a:lnTo>
                <a:close/>
                <a:moveTo>
                  <a:pt x="519" y="1042"/>
                </a:moveTo>
                <a:lnTo>
                  <a:pt x="653" y="1042"/>
                </a:lnTo>
                <a:lnTo>
                  <a:pt x="653" y="382"/>
                </a:lnTo>
                <a:lnTo>
                  <a:pt x="519" y="382"/>
                </a:lnTo>
                <a:lnTo>
                  <a:pt x="519" y="1042"/>
                </a:lnTo>
                <a:close/>
                <a:moveTo>
                  <a:pt x="1388" y="1042"/>
                </a:moveTo>
                <a:lnTo>
                  <a:pt x="1522" y="1042"/>
                </a:lnTo>
                <a:lnTo>
                  <a:pt x="1522" y="340"/>
                </a:lnTo>
                <a:lnTo>
                  <a:pt x="1388" y="340"/>
                </a:lnTo>
                <a:lnTo>
                  <a:pt x="1388" y="1042"/>
                </a:lnTo>
                <a:close/>
                <a:moveTo>
                  <a:pt x="1214" y="1042"/>
                </a:moveTo>
                <a:lnTo>
                  <a:pt x="1347" y="1042"/>
                </a:lnTo>
                <a:lnTo>
                  <a:pt x="1347" y="263"/>
                </a:lnTo>
                <a:lnTo>
                  <a:pt x="1214" y="263"/>
                </a:lnTo>
                <a:lnTo>
                  <a:pt x="1214" y="1042"/>
                </a:lnTo>
                <a:close/>
                <a:moveTo>
                  <a:pt x="694" y="1042"/>
                </a:moveTo>
                <a:lnTo>
                  <a:pt x="828" y="1042"/>
                </a:lnTo>
                <a:lnTo>
                  <a:pt x="828" y="129"/>
                </a:lnTo>
                <a:lnTo>
                  <a:pt x="694" y="129"/>
                </a:lnTo>
                <a:lnTo>
                  <a:pt x="694" y="1042"/>
                </a:lnTo>
                <a:close/>
                <a:moveTo>
                  <a:pt x="1039" y="1042"/>
                </a:moveTo>
                <a:lnTo>
                  <a:pt x="1172" y="1042"/>
                </a:lnTo>
                <a:lnTo>
                  <a:pt x="1172" y="93"/>
                </a:lnTo>
                <a:lnTo>
                  <a:pt x="1039" y="93"/>
                </a:lnTo>
                <a:lnTo>
                  <a:pt x="1039" y="1042"/>
                </a:lnTo>
                <a:close/>
                <a:moveTo>
                  <a:pt x="864" y="1042"/>
                </a:moveTo>
                <a:lnTo>
                  <a:pt x="998" y="1042"/>
                </a:lnTo>
                <a:lnTo>
                  <a:pt x="998" y="0"/>
                </a:lnTo>
                <a:lnTo>
                  <a:pt x="864" y="0"/>
                </a:lnTo>
                <a:lnTo>
                  <a:pt x="864" y="1042"/>
                </a:lnTo>
                <a:close/>
              </a:path>
            </a:pathLst>
          </a:custGeom>
          <a:gradFill>
            <a:gsLst>
              <a:gs pos="100000">
                <a:schemeClr val="bg1"/>
              </a:gs>
              <a:gs pos="0">
                <a:schemeClr val="accent3">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Rectangle 1">
            <a:extLst>
              <a:ext uri="{FF2B5EF4-FFF2-40B4-BE49-F238E27FC236}">
                <a16:creationId xmlns:a16="http://schemas.microsoft.com/office/drawing/2014/main" id="{8A0DD74A-2944-6146-930C-89D4D20F7909}"/>
              </a:ext>
            </a:extLst>
          </p:cNvPr>
          <p:cNvSpPr/>
          <p:nvPr userDrawn="1"/>
        </p:nvSpPr>
        <p:spPr>
          <a:xfrm>
            <a:off x="0" y="2271119"/>
            <a:ext cx="12192000" cy="13989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6350" algn="ctr"/>
            <a:endParaRPr lang="en-US" sz="18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50E0C-9F08-6D4D-AB7E-FD507048ECFA}"/>
              </a:ext>
            </a:extLst>
          </p:cNvPr>
          <p:cNvSpPr txBox="1"/>
          <p:nvPr/>
        </p:nvSpPr>
        <p:spPr>
          <a:xfrm>
            <a:off x="9479309" y="6139422"/>
            <a:ext cx="1900876" cy="425758"/>
          </a:xfrm>
          <a:prstGeom prst="rect">
            <a:avLst/>
          </a:prstGeom>
          <a:noFill/>
        </p:spPr>
        <p:txBody>
          <a:bodyPr wrap="square" rtlCol="0">
            <a:spAutoFit/>
          </a:bodyPr>
          <a:lstStyle/>
          <a:p>
            <a:pPr algn="ctr">
              <a:lnSpc>
                <a:spcPts val="1300"/>
              </a:lnSpc>
            </a:pPr>
            <a:r>
              <a:rPr lang="en-US" sz="1200" b="1">
                <a:solidFill>
                  <a:schemeClr val="tx2"/>
                </a:solidFill>
                <a:latin typeface="Arial" panose="020B0604020202020204" pitchFamily="34" charset="0"/>
                <a:cs typeface="Arial" panose="020B0604020202020204" pitchFamily="34" charset="0"/>
              </a:rPr>
              <a:t>Commonwealth</a:t>
            </a:r>
          </a:p>
          <a:p>
            <a:pPr algn="ctr">
              <a:lnSpc>
                <a:spcPts val="1300"/>
              </a:lnSpc>
            </a:pPr>
            <a:r>
              <a:rPr lang="en-US" sz="1200" b="1">
                <a:solidFill>
                  <a:schemeClr val="tx2"/>
                </a:solidFill>
                <a:latin typeface="Arial" panose="020B0604020202020204" pitchFamily="34" charset="0"/>
                <a:cs typeface="Arial" panose="020B0604020202020204" pitchFamily="34" charset="0"/>
              </a:rPr>
              <a:t>Medicine</a:t>
            </a:r>
          </a:p>
        </p:txBody>
      </p:sp>
      <p:sp>
        <p:nvSpPr>
          <p:cNvPr id="7" name="TextBox 6">
            <a:extLst>
              <a:ext uri="{FF2B5EF4-FFF2-40B4-BE49-F238E27FC236}">
                <a16:creationId xmlns:a16="http://schemas.microsoft.com/office/drawing/2014/main" id="{FFC660AE-4AC6-B740-BA24-ED6EEAB5E8B6}"/>
              </a:ext>
            </a:extLst>
          </p:cNvPr>
          <p:cNvSpPr txBox="1"/>
          <p:nvPr/>
        </p:nvSpPr>
        <p:spPr>
          <a:xfrm>
            <a:off x="9479309" y="6495559"/>
            <a:ext cx="1900876" cy="215444"/>
          </a:xfrm>
          <a:prstGeom prst="rect">
            <a:avLst/>
          </a:prstGeom>
          <a:noFill/>
        </p:spPr>
        <p:txBody>
          <a:bodyPr wrap="square" rtlCol="0">
            <a:spAutoFit/>
          </a:bodyPr>
          <a:lstStyle/>
          <a:p>
            <a:pPr algn="ctr"/>
            <a:r>
              <a:rPr lang="en-US" sz="800" b="1">
                <a:solidFill>
                  <a:schemeClr val="bg2">
                    <a:lumMod val="50000"/>
                  </a:schemeClr>
                </a:solidFill>
                <a:latin typeface="Arial" panose="020B0604020202020204" pitchFamily="34" charset="0"/>
                <a:cs typeface="Arial" panose="020B0604020202020204" pitchFamily="34" charset="0"/>
              </a:rPr>
              <a:t>commed.umassmed.edu</a:t>
            </a:r>
          </a:p>
        </p:txBody>
      </p:sp>
      <p:sp>
        <p:nvSpPr>
          <p:cNvPr id="10" name="Text Placeholder 9">
            <a:extLst>
              <a:ext uri="{FF2B5EF4-FFF2-40B4-BE49-F238E27FC236}">
                <a16:creationId xmlns:a16="http://schemas.microsoft.com/office/drawing/2014/main" id="{66F6C5D4-4318-0743-B842-7537AAE0C7D7}"/>
              </a:ext>
            </a:extLst>
          </p:cNvPr>
          <p:cNvSpPr>
            <a:spLocks noGrp="1"/>
          </p:cNvSpPr>
          <p:nvPr userDrawn="1">
            <p:ph type="body" sz="quarter" idx="10" hasCustomPrompt="1"/>
          </p:nvPr>
        </p:nvSpPr>
        <p:spPr>
          <a:xfrm>
            <a:off x="609601" y="2391320"/>
            <a:ext cx="10972800" cy="1180123"/>
          </a:xfrm>
          <a:prstGeom prst="rect">
            <a:avLst/>
          </a:prstGeom>
        </p:spPr>
        <p:txBody>
          <a:bodyPr tIns="0" bIns="0" anchor="ctr" anchorCtr="0"/>
          <a:lstStyle>
            <a:lvl1pPr marL="0" indent="0" algn="ctr">
              <a:spcAft>
                <a:spcPts val="0"/>
              </a:spcAft>
              <a:buFontTx/>
              <a:buNone/>
              <a:defRPr sz="3600" b="1">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Add Title</a:t>
            </a:r>
          </a:p>
          <a:p>
            <a:pPr lvl="0"/>
            <a:r>
              <a:rPr lang="en-US"/>
              <a:t>Up to 2 lines </a:t>
            </a:r>
          </a:p>
        </p:txBody>
      </p:sp>
      <p:sp>
        <p:nvSpPr>
          <p:cNvPr id="9" name="Slide Number Placeholder 4">
            <a:extLst>
              <a:ext uri="{FF2B5EF4-FFF2-40B4-BE49-F238E27FC236}">
                <a16:creationId xmlns:a16="http://schemas.microsoft.com/office/drawing/2014/main" id="{6FC2813D-C0DE-8D44-86FA-19050D253D3F}"/>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Tree>
    <p:extLst>
      <p:ext uri="{BB962C8B-B14F-4D97-AF65-F5344CB8AC3E}">
        <p14:creationId xmlns:p14="http://schemas.microsoft.com/office/powerpoint/2010/main" val="4271274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ho We Are 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9A2D8AA-1EDD-414A-B5DC-2CB0363EA81B}"/>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8499" b="16305"/>
          <a:stretch/>
        </p:blipFill>
        <p:spPr bwMode="auto">
          <a:xfrm>
            <a:off x="13771" y="649257"/>
            <a:ext cx="12178229" cy="59801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9B183CA-4D7A-7042-BDCB-F273FC822FB1}"/>
              </a:ext>
            </a:extLst>
          </p:cNvPr>
          <p:cNvSpPr/>
          <p:nvPr/>
        </p:nvSpPr>
        <p:spPr>
          <a:xfrm>
            <a:off x="1" y="3202813"/>
            <a:ext cx="12201612" cy="3672786"/>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4">
            <a:extLst>
              <a:ext uri="{FF2B5EF4-FFF2-40B4-BE49-F238E27FC236}">
                <a16:creationId xmlns:a16="http://schemas.microsoft.com/office/drawing/2014/main" id="{9C067E4D-1F54-F143-B698-45EE246BF089}"/>
              </a:ext>
            </a:extLst>
          </p:cNvPr>
          <p:cNvSpPr>
            <a:spLocks noGrp="1"/>
          </p:cNvSpPr>
          <p:nvPr userDrawn="1">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userDrawn="1">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9" name="Footer Placeholder 3">
            <a:extLst>
              <a:ext uri="{FF2B5EF4-FFF2-40B4-BE49-F238E27FC236}">
                <a16:creationId xmlns:a16="http://schemas.microsoft.com/office/drawing/2014/main" id="{9C0D23A6-D31F-CC4C-9664-FEA28799C0BF}"/>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2020.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4102760552"/>
      </p:ext>
    </p:extLst>
  </p:cSld>
  <p:clrMapOvr>
    <a:masterClrMapping/>
  </p:clrMapOvr>
  <p:extLst>
    <p:ext uri="{DCECCB84-F9BA-43D5-87BE-67443E8EF086}">
      <p15:sldGuideLst xmlns:p15="http://schemas.microsoft.com/office/powerpoint/2012/main">
        <p15:guide id="2" pos="2880">
          <p15:clr>
            <a:srgbClr val="FBAE40"/>
          </p15:clr>
        </p15:guide>
        <p15:guide id="5" pos="288">
          <p15:clr>
            <a:srgbClr val="FBAE40"/>
          </p15:clr>
        </p15:guide>
        <p15:guide id="7" orient="horz" pos="417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WM BG Fade Pic slide">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9127BB4B-AE94-3D4A-8FC9-CE6BFE91FDAD}"/>
              </a:ext>
            </a:extLst>
          </p:cNvPr>
          <p:cNvPicPr>
            <a:picLocks noChangeAspect="1" noChangeArrowheads="1"/>
          </p:cNvPicPr>
          <p:nvPr userDrawn="1"/>
        </p:nvPicPr>
        <p:blipFill rotWithShape="1">
          <a:blip r:embed="rId2">
            <a:alphaModFix amt="20000"/>
            <a:extLst>
              <a:ext uri="{28A0092B-C50C-407E-A947-70E740481C1C}">
                <a14:useLocalDpi xmlns:a14="http://schemas.microsoft.com/office/drawing/2010/main" val="0"/>
              </a:ext>
            </a:extLst>
          </a:blip>
          <a:srcRect l="10301" r="28499" b="12942"/>
          <a:stretch/>
        </p:blipFill>
        <p:spPr bwMode="auto">
          <a:xfrm>
            <a:off x="-9613" y="649257"/>
            <a:ext cx="10423609" cy="622052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E20399FD-2427-FE43-B7D4-67F8318ECED5}"/>
              </a:ext>
            </a:extLst>
          </p:cNvPr>
          <p:cNvGrpSpPr/>
          <p:nvPr userDrawn="1"/>
        </p:nvGrpSpPr>
        <p:grpSpPr>
          <a:xfrm>
            <a:off x="1" y="646293"/>
            <a:ext cx="12179359" cy="6223484"/>
            <a:chOff x="0" y="652509"/>
            <a:chExt cx="9134519" cy="6223484"/>
          </a:xfrm>
        </p:grpSpPr>
        <p:sp>
          <p:nvSpPr>
            <p:cNvPr id="23" name="Rectangle 22">
              <a:extLst>
                <a:ext uri="{FF2B5EF4-FFF2-40B4-BE49-F238E27FC236}">
                  <a16:creationId xmlns:a16="http://schemas.microsoft.com/office/drawing/2014/main" id="{1B52D83E-FDCB-AA42-9014-D20D1C2D1EDF}"/>
                </a:ext>
              </a:extLst>
            </p:cNvPr>
            <p:cNvSpPr/>
            <p:nvPr/>
          </p:nvSpPr>
          <p:spPr>
            <a:xfrm rot="16200000">
              <a:off x="2122269" y="-136258"/>
              <a:ext cx="6223484" cy="7801017"/>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C857FD2-92E4-C24D-BAE5-1DC0B0929554}"/>
                </a:ext>
              </a:extLst>
            </p:cNvPr>
            <p:cNvSpPr/>
            <p:nvPr/>
          </p:nvSpPr>
          <p:spPr>
            <a:xfrm rot="10800000">
              <a:off x="0" y="652509"/>
              <a:ext cx="6204589" cy="1825588"/>
            </a:xfrm>
            <a:prstGeom prst="rect">
              <a:avLst/>
            </a:prstGeom>
            <a:gradFill>
              <a:gsLst>
                <a:gs pos="0">
                  <a:schemeClr val="bg1">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userDrawn="1">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userDrawn="1">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9" name="Footer Placeholder 3">
            <a:extLst>
              <a:ext uri="{FF2B5EF4-FFF2-40B4-BE49-F238E27FC236}">
                <a16:creationId xmlns:a16="http://schemas.microsoft.com/office/drawing/2014/main" id="{9C0D23A6-D31F-CC4C-9664-FEA28799C0BF}"/>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4203350122"/>
      </p:ext>
    </p:extLst>
  </p:cSld>
  <p:clrMapOvr>
    <a:masterClrMapping/>
  </p:clrMapOvr>
  <p:extLst>
    <p:ext uri="{DCECCB84-F9BA-43D5-87BE-67443E8EF086}">
      <p15:sldGuideLst xmlns:p15="http://schemas.microsoft.com/office/powerpoint/2012/main">
        <p15:guide id="2" pos="2880">
          <p15:clr>
            <a:srgbClr val="FBAE40"/>
          </p15:clr>
        </p15:guide>
        <p15:guide id="5" pos="288">
          <p15:clr>
            <a:srgbClr val="FBAE40"/>
          </p15:clr>
        </p15:guide>
        <p15:guide id="7" orient="horz" pos="417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DS BG Fade Pic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6D723-92A1-084F-B990-1B9E5297C575}"/>
              </a:ext>
            </a:extLst>
          </p:cNvPr>
          <p:cNvPicPr>
            <a:picLocks noChangeAspect="1"/>
          </p:cNvPicPr>
          <p:nvPr userDrawn="1"/>
        </p:nvPicPr>
        <p:blipFill rotWithShape="1">
          <a:blip r:embed="rId2">
            <a:duotone>
              <a:schemeClr val="accent1">
                <a:shade val="45000"/>
                <a:satMod val="135000"/>
              </a:schemeClr>
              <a:prstClr val="white"/>
            </a:duotone>
            <a:alphaModFix amt="65000"/>
            <a:extLst>
              <a:ext uri="{28A0092B-C50C-407E-A947-70E740481C1C}">
                <a14:useLocalDpi xmlns:a14="http://schemas.microsoft.com/office/drawing/2010/main" val="0"/>
              </a:ext>
            </a:extLst>
          </a:blip>
          <a:srcRect t="-213" r="5660"/>
          <a:stretch/>
        </p:blipFill>
        <p:spPr>
          <a:xfrm>
            <a:off x="0" y="609600"/>
            <a:ext cx="12192000" cy="6273165"/>
          </a:xfrm>
          <a:prstGeom prst="rect">
            <a:avLst/>
          </a:prstGeom>
        </p:spPr>
      </p:pic>
      <p:grpSp>
        <p:nvGrpSpPr>
          <p:cNvPr id="22" name="Group 21">
            <a:extLst>
              <a:ext uri="{FF2B5EF4-FFF2-40B4-BE49-F238E27FC236}">
                <a16:creationId xmlns:a16="http://schemas.microsoft.com/office/drawing/2014/main" id="{E20399FD-2427-FE43-B7D4-67F8318ECED5}"/>
              </a:ext>
            </a:extLst>
          </p:cNvPr>
          <p:cNvGrpSpPr/>
          <p:nvPr userDrawn="1"/>
        </p:nvGrpSpPr>
        <p:grpSpPr>
          <a:xfrm>
            <a:off x="-3947" y="646293"/>
            <a:ext cx="12195949" cy="6223484"/>
            <a:chOff x="-2960" y="652509"/>
            <a:chExt cx="9146962" cy="6223484"/>
          </a:xfrm>
        </p:grpSpPr>
        <p:sp>
          <p:nvSpPr>
            <p:cNvPr id="23" name="Rectangle 22">
              <a:extLst>
                <a:ext uri="{FF2B5EF4-FFF2-40B4-BE49-F238E27FC236}">
                  <a16:creationId xmlns:a16="http://schemas.microsoft.com/office/drawing/2014/main" id="{1B52D83E-FDCB-AA42-9014-D20D1C2D1EDF}"/>
                </a:ext>
              </a:extLst>
            </p:cNvPr>
            <p:cNvSpPr/>
            <p:nvPr userDrawn="1"/>
          </p:nvSpPr>
          <p:spPr>
            <a:xfrm rot="16200000">
              <a:off x="2127011" y="-140999"/>
              <a:ext cx="6223484" cy="7810499"/>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C857FD2-92E4-C24D-BAE5-1DC0B0929554}"/>
                </a:ext>
              </a:extLst>
            </p:cNvPr>
            <p:cNvSpPr/>
            <p:nvPr/>
          </p:nvSpPr>
          <p:spPr>
            <a:xfrm rot="10800000">
              <a:off x="-2960" y="652509"/>
              <a:ext cx="6204589" cy="1825588"/>
            </a:xfrm>
            <a:prstGeom prst="rect">
              <a:avLst/>
            </a:prstGeom>
            <a:gradFill>
              <a:gsLst>
                <a:gs pos="0">
                  <a:schemeClr val="bg1">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userDrawn="1">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userDrawn="1">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9" name="Footer Placeholder 3">
            <a:extLst>
              <a:ext uri="{FF2B5EF4-FFF2-40B4-BE49-F238E27FC236}">
                <a16:creationId xmlns:a16="http://schemas.microsoft.com/office/drawing/2014/main" id="{9C0D23A6-D31F-CC4C-9664-FEA28799C0BF}"/>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610475140"/>
      </p:ext>
    </p:extLst>
  </p:cSld>
  <p:clrMapOvr>
    <a:masterClrMapping/>
  </p:clrMapOvr>
  <p:extLst>
    <p:ext uri="{DCECCB84-F9BA-43D5-87BE-67443E8EF086}">
      <p15:sldGuideLst xmlns:p15="http://schemas.microsoft.com/office/powerpoint/2012/main">
        <p15:guide id="2" pos="2880">
          <p15:clr>
            <a:srgbClr val="FBAE40"/>
          </p15:clr>
        </p15:guide>
        <p15:guide id="5" pos="288">
          <p15:clr>
            <a:srgbClr val="FBAE40"/>
          </p15:clr>
        </p15:guide>
        <p15:guide id="7" orient="horz" pos="417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 PPHS 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200A09-2834-1F43-A23C-2A137A6CA6DB}"/>
              </a:ext>
            </a:extLst>
          </p:cNvPr>
          <p:cNvPicPr>
            <a:picLocks noChangeAspect="1"/>
          </p:cNvPicPr>
          <p:nvPr userDrawn="1"/>
        </p:nvPicPr>
        <p:blipFill rotWithShape="1">
          <a:blip r:embed="rId2">
            <a:duotone>
              <a:schemeClr val="accent2">
                <a:shade val="45000"/>
                <a:satMod val="135000"/>
              </a:schemeClr>
              <a:prstClr val="white"/>
            </a:duotone>
            <a:alphaModFix amt="25000"/>
            <a:extLst>
              <a:ext uri="{28A0092B-C50C-407E-A947-70E740481C1C}">
                <a14:useLocalDpi xmlns:a14="http://schemas.microsoft.com/office/drawing/2010/main" val="0"/>
              </a:ext>
            </a:extLst>
          </a:blip>
          <a:srcRect r="9279"/>
          <a:stretch/>
        </p:blipFill>
        <p:spPr>
          <a:xfrm>
            <a:off x="-4293" y="571500"/>
            <a:ext cx="12150133" cy="6286499"/>
          </a:xfrm>
          <a:prstGeom prst="rect">
            <a:avLst/>
          </a:prstGeom>
        </p:spPr>
      </p:pic>
      <p:grpSp>
        <p:nvGrpSpPr>
          <p:cNvPr id="8" name="Group 7">
            <a:extLst>
              <a:ext uri="{FF2B5EF4-FFF2-40B4-BE49-F238E27FC236}">
                <a16:creationId xmlns:a16="http://schemas.microsoft.com/office/drawing/2014/main" id="{8D139EFA-79C0-C647-9F72-EC22A0215167}"/>
              </a:ext>
            </a:extLst>
          </p:cNvPr>
          <p:cNvGrpSpPr/>
          <p:nvPr userDrawn="1"/>
        </p:nvGrpSpPr>
        <p:grpSpPr>
          <a:xfrm>
            <a:off x="-3946" y="646293"/>
            <a:ext cx="12183305" cy="6223484"/>
            <a:chOff x="-2960" y="652509"/>
            <a:chExt cx="9137479" cy="6223484"/>
          </a:xfrm>
        </p:grpSpPr>
        <p:sp>
          <p:nvSpPr>
            <p:cNvPr id="11" name="Rectangle 10">
              <a:extLst>
                <a:ext uri="{FF2B5EF4-FFF2-40B4-BE49-F238E27FC236}">
                  <a16:creationId xmlns:a16="http://schemas.microsoft.com/office/drawing/2014/main" id="{F7FCAA0D-DEA9-9C40-9CD0-2EE16DAEDDE3}"/>
                </a:ext>
              </a:extLst>
            </p:cNvPr>
            <p:cNvSpPr/>
            <p:nvPr userDrawn="1"/>
          </p:nvSpPr>
          <p:spPr>
            <a:xfrm rot="16200000">
              <a:off x="2122269" y="-136258"/>
              <a:ext cx="6223484" cy="7801017"/>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71C37300-1139-B84D-85FF-D02DE39B1A60}"/>
                </a:ext>
              </a:extLst>
            </p:cNvPr>
            <p:cNvSpPr/>
            <p:nvPr/>
          </p:nvSpPr>
          <p:spPr>
            <a:xfrm rot="10800000">
              <a:off x="-2960" y="652509"/>
              <a:ext cx="6204589" cy="1825588"/>
            </a:xfrm>
            <a:prstGeom prst="rect">
              <a:avLst/>
            </a:prstGeom>
            <a:gradFill>
              <a:gsLst>
                <a:gs pos="0">
                  <a:schemeClr val="bg1">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0" name="Footer Placeholder 3">
            <a:extLst>
              <a:ext uri="{FF2B5EF4-FFF2-40B4-BE49-F238E27FC236}">
                <a16:creationId xmlns:a16="http://schemas.microsoft.com/office/drawing/2014/main" id="{3BA1B7CB-588C-CD4C-B94F-422718273917}"/>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3037172730"/>
      </p:ext>
    </p:extLst>
  </p:cSld>
  <p:clrMapOvr>
    <a:masterClrMapping/>
  </p:clrMapOvr>
  <p:extLst>
    <p:ext uri="{DCECCB84-F9BA-43D5-87BE-67443E8EF086}">
      <p15:sldGuideLst xmlns:p15="http://schemas.microsoft.com/office/powerpoint/2012/main">
        <p15:guide id="2" pos="2880">
          <p15:clr>
            <a:srgbClr val="FBAE40"/>
          </p15:clr>
        </p15:guide>
        <p15:guide id="5" pos="288">
          <p15:clr>
            <a:srgbClr val="FBAE40"/>
          </p15:clr>
        </p15:guide>
        <p15:guide id="7" orient="horz" pos="417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Only - HCFS 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9451A-8B0E-0C46-9D31-13B5226A6287}"/>
              </a:ext>
            </a:extLst>
          </p:cNvPr>
          <p:cNvPicPr>
            <a:picLocks noChangeAspect="1"/>
          </p:cNvPicPr>
          <p:nvPr userDrawn="1"/>
        </p:nvPicPr>
        <p:blipFill rotWithShape="1">
          <a:blip r:embed="rId2">
            <a:duotone>
              <a:schemeClr val="accent3">
                <a:shade val="45000"/>
                <a:satMod val="135000"/>
              </a:schemeClr>
              <a:prstClr val="white"/>
            </a:duotone>
            <a:alphaModFix amt="25000"/>
            <a:extLst>
              <a:ext uri="{28A0092B-C50C-407E-A947-70E740481C1C}">
                <a14:useLocalDpi xmlns:a14="http://schemas.microsoft.com/office/drawing/2010/main" val="0"/>
              </a:ext>
            </a:extLst>
          </a:blip>
          <a:srcRect r="3999"/>
          <a:stretch/>
        </p:blipFill>
        <p:spPr>
          <a:xfrm>
            <a:off x="-20637" y="647700"/>
            <a:ext cx="12212637" cy="6222077"/>
          </a:xfrm>
          <a:prstGeom prst="rect">
            <a:avLst/>
          </a:prstGeom>
        </p:spPr>
      </p:pic>
      <p:grpSp>
        <p:nvGrpSpPr>
          <p:cNvPr id="8" name="Group 7">
            <a:extLst>
              <a:ext uri="{FF2B5EF4-FFF2-40B4-BE49-F238E27FC236}">
                <a16:creationId xmlns:a16="http://schemas.microsoft.com/office/drawing/2014/main" id="{8D139EFA-79C0-C647-9F72-EC22A0215167}"/>
              </a:ext>
            </a:extLst>
          </p:cNvPr>
          <p:cNvGrpSpPr/>
          <p:nvPr userDrawn="1"/>
        </p:nvGrpSpPr>
        <p:grpSpPr>
          <a:xfrm>
            <a:off x="-3946" y="646293"/>
            <a:ext cx="12183305" cy="6223484"/>
            <a:chOff x="-2960" y="652509"/>
            <a:chExt cx="9137479" cy="6223484"/>
          </a:xfrm>
        </p:grpSpPr>
        <p:sp>
          <p:nvSpPr>
            <p:cNvPr id="11" name="Rectangle 10">
              <a:extLst>
                <a:ext uri="{FF2B5EF4-FFF2-40B4-BE49-F238E27FC236}">
                  <a16:creationId xmlns:a16="http://schemas.microsoft.com/office/drawing/2014/main" id="{F7FCAA0D-DEA9-9C40-9CD0-2EE16DAEDDE3}"/>
                </a:ext>
              </a:extLst>
            </p:cNvPr>
            <p:cNvSpPr/>
            <p:nvPr userDrawn="1"/>
          </p:nvSpPr>
          <p:spPr>
            <a:xfrm rot="16200000">
              <a:off x="2122269" y="-136258"/>
              <a:ext cx="6223484" cy="7801017"/>
            </a:xfrm>
            <a:prstGeom prst="rect">
              <a:avLst/>
            </a:prstGeom>
            <a:gradFill>
              <a:gsLst>
                <a:gs pos="0">
                  <a:schemeClr val="bg1">
                    <a:alpha val="0"/>
                  </a:schemeClr>
                </a:gs>
                <a:gs pos="52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71C37300-1139-B84D-85FF-D02DE39B1A60}"/>
                </a:ext>
              </a:extLst>
            </p:cNvPr>
            <p:cNvSpPr/>
            <p:nvPr/>
          </p:nvSpPr>
          <p:spPr>
            <a:xfrm rot="10800000">
              <a:off x="-2960" y="652509"/>
              <a:ext cx="6204589" cy="1825588"/>
            </a:xfrm>
            <a:prstGeom prst="rect">
              <a:avLst/>
            </a:prstGeom>
            <a:gradFill>
              <a:gsLst>
                <a:gs pos="0">
                  <a:schemeClr val="bg1">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10" name="Footer Placeholder 3">
            <a:extLst>
              <a:ext uri="{FF2B5EF4-FFF2-40B4-BE49-F238E27FC236}">
                <a16:creationId xmlns:a16="http://schemas.microsoft.com/office/drawing/2014/main" id="{3BA1B7CB-588C-CD4C-B94F-422718273917}"/>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Tree>
    <p:extLst>
      <p:ext uri="{BB962C8B-B14F-4D97-AF65-F5344CB8AC3E}">
        <p14:creationId xmlns:p14="http://schemas.microsoft.com/office/powerpoint/2010/main" val="2835686555"/>
      </p:ext>
    </p:extLst>
  </p:cSld>
  <p:clrMapOvr>
    <a:masterClrMapping/>
  </p:clrMapOvr>
  <p:extLst>
    <p:ext uri="{DCECCB84-F9BA-43D5-87BE-67443E8EF086}">
      <p15:sldGuideLst xmlns:p15="http://schemas.microsoft.com/office/powerpoint/2012/main">
        <p15:guide id="2" pos="2880">
          <p15:clr>
            <a:srgbClr val="FBAE40"/>
          </p15:clr>
        </p15:guide>
        <p15:guide id="5" pos="288">
          <p15:clr>
            <a:srgbClr val="FBAE40"/>
          </p15:clr>
        </p15:guide>
        <p15:guide id="7" orient="horz" pos="417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Only - Gray 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9" name="Footer Placeholder 3">
            <a:extLst>
              <a:ext uri="{FF2B5EF4-FFF2-40B4-BE49-F238E27FC236}">
                <a16:creationId xmlns:a16="http://schemas.microsoft.com/office/drawing/2014/main" id="{49BFB309-3728-4843-9448-2775A7F5F508}"/>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
        <p:nvSpPr>
          <p:cNvPr id="6" name="Rectangle 5">
            <a:extLst>
              <a:ext uri="{FF2B5EF4-FFF2-40B4-BE49-F238E27FC236}">
                <a16:creationId xmlns:a16="http://schemas.microsoft.com/office/drawing/2014/main" id="{F293250C-A305-624D-9DB4-F5B5172D3A6E}"/>
              </a:ext>
            </a:extLst>
          </p:cNvPr>
          <p:cNvSpPr/>
          <p:nvPr userDrawn="1"/>
        </p:nvSpPr>
        <p:spPr>
          <a:xfrm>
            <a:off x="0" y="914401"/>
            <a:ext cx="12192000" cy="545869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E5E1FCE4-81D0-0E4A-B32D-56A3DA3E69A1}"/>
              </a:ext>
            </a:extLst>
          </p:cNvPr>
          <p:cNvGrpSpPr/>
          <p:nvPr userDrawn="1"/>
        </p:nvGrpSpPr>
        <p:grpSpPr>
          <a:xfrm rot="16200000">
            <a:off x="4455198" y="-1834017"/>
            <a:ext cx="3319465" cy="10934943"/>
            <a:chOff x="336391" y="3429011"/>
            <a:chExt cx="6500354" cy="816285"/>
          </a:xfrm>
        </p:grpSpPr>
        <p:cxnSp>
          <p:nvCxnSpPr>
            <p:cNvPr id="8" name="Straight Connector 7">
              <a:extLst>
                <a:ext uri="{FF2B5EF4-FFF2-40B4-BE49-F238E27FC236}">
                  <a16:creationId xmlns:a16="http://schemas.microsoft.com/office/drawing/2014/main" id="{72A41FDF-E471-0445-8E61-247FBE4092A4}"/>
                </a:ext>
              </a:extLst>
            </p:cNvPr>
            <p:cNvCxnSpPr>
              <a:cxnSpLocks/>
            </p:cNvCxnSpPr>
            <p:nvPr/>
          </p:nvCxnSpPr>
          <p:spPr>
            <a:xfrm>
              <a:off x="2514693" y="3429011"/>
              <a:ext cx="0" cy="816285"/>
            </a:xfrm>
            <a:prstGeom prst="line">
              <a:avLst/>
            </a:prstGeom>
            <a:ln w="254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856087-4B44-334C-848D-2E4BDBF742A7}"/>
                </a:ext>
              </a:extLst>
            </p:cNvPr>
            <p:cNvCxnSpPr>
              <a:cxnSpLocks/>
            </p:cNvCxnSpPr>
            <p:nvPr/>
          </p:nvCxnSpPr>
          <p:spPr>
            <a:xfrm>
              <a:off x="4692512" y="3429011"/>
              <a:ext cx="0" cy="816285"/>
            </a:xfrm>
            <a:prstGeom prst="line">
              <a:avLst/>
            </a:prstGeom>
            <a:ln w="254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9B02F8-5165-774F-AEA9-3DAE781B99F9}"/>
                </a:ext>
              </a:extLst>
            </p:cNvPr>
            <p:cNvCxnSpPr>
              <a:cxnSpLocks/>
            </p:cNvCxnSpPr>
            <p:nvPr/>
          </p:nvCxnSpPr>
          <p:spPr>
            <a:xfrm>
              <a:off x="6836745" y="3429011"/>
              <a:ext cx="0" cy="816285"/>
            </a:xfrm>
            <a:prstGeom prst="line">
              <a:avLst/>
            </a:prstGeom>
            <a:ln w="254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948ED02-09C5-5B4E-9576-B40F5F902E9B}"/>
                </a:ext>
              </a:extLst>
            </p:cNvPr>
            <p:cNvCxnSpPr>
              <a:cxnSpLocks/>
            </p:cNvCxnSpPr>
            <p:nvPr/>
          </p:nvCxnSpPr>
          <p:spPr>
            <a:xfrm>
              <a:off x="336391" y="3429011"/>
              <a:ext cx="0" cy="816285"/>
            </a:xfrm>
            <a:prstGeom prst="line">
              <a:avLst/>
            </a:prstGeom>
            <a:ln w="254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368326"/>
      </p:ext>
    </p:extLst>
  </p:cSld>
  <p:clrMapOvr>
    <a:masterClrMapping/>
  </p:clrMapOvr>
  <p:extLst>
    <p:ext uri="{DCECCB84-F9BA-43D5-87BE-67443E8EF086}">
      <p15:sldGuideLst xmlns:p15="http://schemas.microsoft.com/office/powerpoint/2012/main">
        <p15:guide id="2" pos="2880">
          <p15:clr>
            <a:srgbClr val="FBAE40"/>
          </p15:clr>
        </p15:guide>
        <p15:guide id="5" pos="288">
          <p15:clr>
            <a:srgbClr val="FBAE40"/>
          </p15:clr>
        </p15:guide>
        <p15:guide id="7" orient="horz" pos="417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Only - Gray 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9C067E4D-1F54-F143-B698-45EE246BF089}"/>
              </a:ext>
            </a:extLst>
          </p:cNvPr>
          <p:cNvSpPr>
            <a:spLocks noGrp="1"/>
          </p:cNvSpPr>
          <p:nvPr>
            <p:ph type="sldNum" sz="quarter" idx="4"/>
          </p:nvPr>
        </p:nvSpPr>
        <p:spPr>
          <a:xfrm>
            <a:off x="11463453" y="6373092"/>
            <a:ext cx="450764" cy="334366"/>
          </a:xfrm>
          <a:prstGeom prst="rect">
            <a:avLst/>
          </a:prstGeom>
        </p:spPr>
        <p:txBody>
          <a:bodyPr vert="horz" lIns="0" tIns="45720" rIns="0" bIns="45720" rtlCol="0" anchor="b" anchorCtr="0"/>
          <a:lstStyle>
            <a:lvl1pPr algn="r">
              <a:defRPr sz="1000">
                <a:solidFill>
                  <a:schemeClr val="tx1"/>
                </a:solidFill>
                <a:latin typeface="Arial"/>
                <a:cs typeface="Arial"/>
              </a:defRPr>
            </a:lvl1pPr>
          </a:lstStyle>
          <a:p>
            <a:fld id="{FBAEFFDE-2CA0-6648-ADC3-FD767EFF3A69}" type="slidenum">
              <a:rPr lang="en-US" smtClean="0"/>
              <a:pPr/>
              <a:t>‹#›</a:t>
            </a:fld>
            <a:endParaRPr lang="en-US"/>
          </a:p>
        </p:txBody>
      </p:sp>
      <p:sp>
        <p:nvSpPr>
          <p:cNvPr id="15" name="TextBox 14">
            <a:extLst>
              <a:ext uri="{FF2B5EF4-FFF2-40B4-BE49-F238E27FC236}">
                <a16:creationId xmlns:a16="http://schemas.microsoft.com/office/drawing/2014/main" id="{8E123437-5647-2946-936D-899C80CBEEE9}"/>
              </a:ext>
            </a:extLst>
          </p:cNvPr>
          <p:cNvSpPr txBox="1"/>
          <p:nvPr userDrawn="1"/>
        </p:nvSpPr>
        <p:spPr>
          <a:xfrm>
            <a:off x="0" y="1"/>
            <a:ext cx="12192000" cy="6477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16" name="Title Placeholder 1">
            <a:extLst>
              <a:ext uri="{FF2B5EF4-FFF2-40B4-BE49-F238E27FC236}">
                <a16:creationId xmlns:a16="http://schemas.microsoft.com/office/drawing/2014/main" id="{102A2AF7-4CED-794D-9397-41E65C83AB2B}"/>
              </a:ext>
            </a:extLst>
          </p:cNvPr>
          <p:cNvSpPr>
            <a:spLocks noGrp="1"/>
          </p:cNvSpPr>
          <p:nvPr>
            <p:ph type="title"/>
          </p:nvPr>
        </p:nvSpPr>
        <p:spPr>
          <a:xfrm>
            <a:off x="616635" y="123451"/>
            <a:ext cx="11079557" cy="522880"/>
          </a:xfrm>
          <a:prstGeom prst="rect">
            <a:avLst/>
          </a:prstGeom>
        </p:spPr>
        <p:txBody>
          <a:bodyPr vert="horz" lIns="0" tIns="0" rIns="91440" bIns="45720" rtlCol="0" anchor="t" anchorCtr="0">
            <a:noAutofit/>
          </a:bodyPr>
          <a:lstStyle/>
          <a:p>
            <a:r>
              <a:rPr lang="en-US"/>
              <a:t>Click to edit Master title style</a:t>
            </a:r>
          </a:p>
        </p:txBody>
      </p:sp>
      <p:sp>
        <p:nvSpPr>
          <p:cNvPr id="9" name="Footer Placeholder 3">
            <a:extLst>
              <a:ext uri="{FF2B5EF4-FFF2-40B4-BE49-F238E27FC236}">
                <a16:creationId xmlns:a16="http://schemas.microsoft.com/office/drawing/2014/main" id="{49BFB309-3728-4843-9448-2775A7F5F508}"/>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r>
              <a:rPr lang="en-US" altLang="en-US" sz="900">
                <a:solidFill>
                  <a:schemeClr val="tx1"/>
                </a:solidFill>
                <a:latin typeface="Arial" pitchFamily="34" charset="0"/>
                <a:cs typeface="Arial" pitchFamily="34" charset="0"/>
              </a:rPr>
              <a:t>© 2019. </a:t>
            </a:r>
            <a:r>
              <a:rPr lang="en-US" altLang="en-US" sz="900" i="1">
                <a:solidFill>
                  <a:schemeClr val="tx1"/>
                </a:solidFill>
                <a:latin typeface="Arial" pitchFamily="34" charset="0"/>
                <a:cs typeface="Arial" pitchFamily="34" charset="0"/>
              </a:rPr>
              <a:t>The consulting and operations division of UMass Medical School. Confidential </a:t>
            </a:r>
          </a:p>
        </p:txBody>
      </p:sp>
      <p:sp>
        <p:nvSpPr>
          <p:cNvPr id="6" name="Rectangle 5">
            <a:extLst>
              <a:ext uri="{FF2B5EF4-FFF2-40B4-BE49-F238E27FC236}">
                <a16:creationId xmlns:a16="http://schemas.microsoft.com/office/drawing/2014/main" id="{F293250C-A305-624D-9DB4-F5B5172D3A6E}"/>
              </a:ext>
            </a:extLst>
          </p:cNvPr>
          <p:cNvSpPr/>
          <p:nvPr userDrawn="1"/>
        </p:nvSpPr>
        <p:spPr>
          <a:xfrm>
            <a:off x="0" y="914401"/>
            <a:ext cx="12192000" cy="545869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69764936"/>
      </p:ext>
    </p:extLst>
  </p:cSld>
  <p:clrMapOvr>
    <a:masterClrMapping/>
  </p:clrMapOvr>
  <p:extLst>
    <p:ext uri="{DCECCB84-F9BA-43D5-87BE-67443E8EF086}">
      <p15:sldGuideLst xmlns:p15="http://schemas.microsoft.com/office/powerpoint/2012/main">
        <p15:guide id="2" pos="2880">
          <p15:clr>
            <a:srgbClr val="FBAE40"/>
          </p15:clr>
        </p15:guide>
        <p15:guide id="5" pos="288">
          <p15:clr>
            <a:srgbClr val="FBAE40"/>
          </p15:clr>
        </p15:guide>
        <p15:guide id="7" orient="horz" pos="417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 text - 1 column">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9B1C9DE-AF50-CE43-90A5-5872C6FAEA8E}"/>
              </a:ext>
            </a:extLst>
          </p:cNvPr>
          <p:cNvSpPr txBox="1">
            <a:spLocks/>
          </p:cNvSpPr>
          <p:nvPr userDrawn="1"/>
        </p:nvSpPr>
        <p:spPr>
          <a:xfrm>
            <a:off x="11463453" y="6373092"/>
            <a:ext cx="450764" cy="334366"/>
          </a:xfrm>
          <a:prstGeom prst="rect">
            <a:avLst/>
          </a:prstGeom>
        </p:spPr>
        <p:txBody>
          <a:bodyPr vert="horz" lIns="0" tIns="45720" rIns="0" bIns="45720" rtlCol="0" anchor="b" anchorCtr="0"/>
          <a:lstStyle>
            <a:defPPr>
              <a:defRPr lang="en-US"/>
            </a:defPPr>
            <a:lvl1pPr algn="r" rtl="0" fontAlgn="base">
              <a:spcBef>
                <a:spcPct val="0"/>
              </a:spcBef>
              <a:spcAft>
                <a:spcPct val="0"/>
              </a:spcAft>
              <a:defRPr sz="100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0740A3-FE65-42CD-9EDE-62600161662A}" type="slidenum">
              <a:rPr kumimoji="0" lang="en-US" sz="1000" b="0" i="0" u="none" strike="noStrike" kern="1200" cap="none" spc="0" normalizeH="0" baseline="0" noProof="0" smtClean="0">
                <a:ln>
                  <a:noFill/>
                </a:ln>
                <a:solidFill>
                  <a:srgbClr val="FFFFFF"/>
                </a:solidFill>
                <a:effectLst/>
                <a:uLnTx/>
                <a:uFillTx/>
                <a:latin typeface="Arial"/>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ＭＳ Ｐゴシック" pitchFamily="34" charset="-128"/>
              <a:cs typeface="Arial"/>
            </a:endParaRPr>
          </a:p>
        </p:txBody>
      </p:sp>
      <p:sp>
        <p:nvSpPr>
          <p:cNvPr id="9" name="TextBox 8">
            <a:extLst>
              <a:ext uri="{FF2B5EF4-FFF2-40B4-BE49-F238E27FC236}">
                <a16:creationId xmlns:a16="http://schemas.microsoft.com/office/drawing/2014/main" id="{CC21AA81-7697-E840-A1B0-B6EFAEAB5E05}"/>
              </a:ext>
            </a:extLst>
          </p:cNvPr>
          <p:cNvSpPr txBox="1"/>
          <p:nvPr userDrawn="1"/>
        </p:nvSpPr>
        <p:spPr>
          <a:xfrm>
            <a:off x="0" y="1"/>
            <a:ext cx="12192000" cy="64633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Placeholder 1">
            <a:extLst>
              <a:ext uri="{FF2B5EF4-FFF2-40B4-BE49-F238E27FC236}">
                <a16:creationId xmlns:a16="http://schemas.microsoft.com/office/drawing/2014/main" id="{5E3902C7-6EC7-E243-9D26-AA6E9C86D583}"/>
              </a:ext>
            </a:extLst>
          </p:cNvPr>
          <p:cNvSpPr>
            <a:spLocks noGrp="1"/>
          </p:cNvSpPr>
          <p:nvPr>
            <p:ph type="title"/>
          </p:nvPr>
        </p:nvSpPr>
        <p:spPr>
          <a:xfrm>
            <a:off x="609601" y="123451"/>
            <a:ext cx="11071793" cy="522880"/>
          </a:xfrm>
          <a:prstGeom prst="rect">
            <a:avLst/>
          </a:prstGeom>
        </p:spPr>
        <p:txBody>
          <a:bodyPr vert="horz" lIns="0" tIns="0" rIns="91440" bIns="45720" rtlCol="0" anchor="t" anchorCtr="0">
            <a:noAutofit/>
          </a:bodyPr>
          <a:lstStyle/>
          <a:p>
            <a:r>
              <a:rPr lang="en-US"/>
              <a:t>Click to edit Master title style</a:t>
            </a:r>
          </a:p>
        </p:txBody>
      </p:sp>
      <p:grpSp>
        <p:nvGrpSpPr>
          <p:cNvPr id="12" name="Group 11">
            <a:extLst>
              <a:ext uri="{FF2B5EF4-FFF2-40B4-BE49-F238E27FC236}">
                <a16:creationId xmlns:a16="http://schemas.microsoft.com/office/drawing/2014/main" id="{631728B4-913D-E04F-AFF7-20540770A85D}"/>
              </a:ext>
            </a:extLst>
          </p:cNvPr>
          <p:cNvGrpSpPr/>
          <p:nvPr userDrawn="1"/>
        </p:nvGrpSpPr>
        <p:grpSpPr>
          <a:xfrm>
            <a:off x="9436097" y="6009896"/>
            <a:ext cx="1987296" cy="848104"/>
            <a:chOff x="7077073" y="6066770"/>
            <a:chExt cx="1490472" cy="848104"/>
          </a:xfrm>
        </p:grpSpPr>
        <p:sp>
          <p:nvSpPr>
            <p:cNvPr id="13" name="Rectangle 12">
              <a:extLst>
                <a:ext uri="{FF2B5EF4-FFF2-40B4-BE49-F238E27FC236}">
                  <a16:creationId xmlns:a16="http://schemas.microsoft.com/office/drawing/2014/main" id="{71AC3B19-14A2-0943-9121-5A7C540650C6}"/>
                </a:ext>
              </a:extLst>
            </p:cNvPr>
            <p:cNvSpPr/>
            <p:nvPr/>
          </p:nvSpPr>
          <p:spPr>
            <a:xfrm>
              <a:off x="7077073" y="6066770"/>
              <a:ext cx="1490472" cy="848104"/>
            </a:xfrm>
            <a:prstGeom prst="rect">
              <a:avLst/>
            </a:prstGeom>
            <a:solidFill>
              <a:schemeClr val="bg1"/>
            </a:solidFill>
            <a:ln w="6350">
              <a:noFill/>
            </a:ln>
            <a:effectLst>
              <a:outerShdw blurRad="1397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E58EAB60-B028-D74F-9D06-1AD723541743}"/>
                </a:ext>
              </a:extLst>
            </p:cNvPr>
            <p:cNvSpPr txBox="1"/>
            <p:nvPr/>
          </p:nvSpPr>
          <p:spPr>
            <a:xfrm>
              <a:off x="7109481" y="6196296"/>
              <a:ext cx="1425657" cy="425758"/>
            </a:xfrm>
            <a:prstGeom prst="rect">
              <a:avLst/>
            </a:prstGeom>
            <a:noFill/>
          </p:spPr>
          <p:txBody>
            <a:bodyPr wrap="square" rtlCol="0">
              <a:spAutoFit/>
            </a:bodyPr>
            <a:lstStyle/>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sz="1200" b="1" i="0" u="none" strike="noStrike" kern="1200" cap="none" spc="0" normalizeH="0" baseline="0" noProof="0">
                  <a:ln>
                    <a:noFill/>
                  </a:ln>
                  <a:solidFill>
                    <a:srgbClr val="001E60"/>
                  </a:solidFill>
                  <a:effectLst/>
                  <a:uLnTx/>
                  <a:uFillTx/>
                  <a:latin typeface="Arial" panose="020B0604020202020204" pitchFamily="34" charset="0"/>
                  <a:ea typeface="ＭＳ Ｐゴシック" pitchFamily="34" charset="-128"/>
                  <a:cs typeface="Arial" panose="020B0604020202020204" pitchFamily="34" charset="0"/>
                </a:rPr>
                <a:t>Commonwealth</a:t>
              </a:r>
            </a:p>
            <a:p>
              <a:pPr marL="0" marR="0" lvl="0" indent="0" algn="ctr" defTabSz="914400" rtl="0" eaLnBrk="1" fontAlgn="base" latinLnBrk="0" hangingPunct="1">
                <a:lnSpc>
                  <a:spcPts val="1300"/>
                </a:lnSpc>
                <a:spcBef>
                  <a:spcPct val="0"/>
                </a:spcBef>
                <a:spcAft>
                  <a:spcPct val="0"/>
                </a:spcAft>
                <a:buClrTx/>
                <a:buSzTx/>
                <a:buFontTx/>
                <a:buNone/>
                <a:tabLst/>
                <a:defRPr/>
              </a:pPr>
              <a:r>
                <a:rPr kumimoji="0" lang="en-US" sz="1200" b="1" i="0" u="none" strike="noStrike" kern="1200" cap="none" spc="0" normalizeH="0" baseline="0" noProof="0">
                  <a:ln>
                    <a:noFill/>
                  </a:ln>
                  <a:solidFill>
                    <a:srgbClr val="001E60"/>
                  </a:solidFill>
                  <a:effectLst/>
                  <a:uLnTx/>
                  <a:uFillTx/>
                  <a:latin typeface="Arial" panose="020B0604020202020204" pitchFamily="34" charset="0"/>
                  <a:ea typeface="ＭＳ Ｐゴシック" pitchFamily="34" charset="-128"/>
                  <a:cs typeface="Arial" panose="020B0604020202020204" pitchFamily="34" charset="0"/>
                </a:rPr>
                <a:t>Medicine</a:t>
              </a:r>
            </a:p>
          </p:txBody>
        </p:sp>
        <p:sp>
          <p:nvSpPr>
            <p:cNvPr id="15" name="TextBox 14">
              <a:extLst>
                <a:ext uri="{FF2B5EF4-FFF2-40B4-BE49-F238E27FC236}">
                  <a16:creationId xmlns:a16="http://schemas.microsoft.com/office/drawing/2014/main" id="{F66E0D86-6B8C-AE4C-9B01-92A202FE9502}"/>
                </a:ext>
              </a:extLst>
            </p:cNvPr>
            <p:cNvSpPr txBox="1"/>
            <p:nvPr/>
          </p:nvSpPr>
          <p:spPr>
            <a:xfrm>
              <a:off x="7109481" y="6552433"/>
              <a:ext cx="1425657"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lumMod val="50000"/>
                    </a:srgbClr>
                  </a:solidFill>
                  <a:effectLst/>
                  <a:uLnTx/>
                  <a:uFillTx/>
                  <a:latin typeface="Arial" panose="020B0604020202020204" pitchFamily="34" charset="0"/>
                  <a:ea typeface="ＭＳ Ｐゴシック" pitchFamily="34" charset="-128"/>
                  <a:cs typeface="Arial" panose="020B0604020202020204" pitchFamily="34" charset="0"/>
                </a:rPr>
                <a:t>commed.umassmed.edu</a:t>
              </a:r>
            </a:p>
          </p:txBody>
        </p:sp>
      </p:grpSp>
      <p:sp>
        <p:nvSpPr>
          <p:cNvPr id="16" name="Text Placeholder 2">
            <a:extLst>
              <a:ext uri="{FF2B5EF4-FFF2-40B4-BE49-F238E27FC236}">
                <a16:creationId xmlns:a16="http://schemas.microsoft.com/office/drawing/2014/main" id="{7485573A-CFFC-5849-9372-1D4B263CE609}"/>
              </a:ext>
            </a:extLst>
          </p:cNvPr>
          <p:cNvSpPr>
            <a:spLocks noGrp="1"/>
          </p:cNvSpPr>
          <p:nvPr>
            <p:ph idx="1" hasCustomPrompt="1"/>
          </p:nvPr>
        </p:nvSpPr>
        <p:spPr>
          <a:xfrm>
            <a:off x="609601" y="914400"/>
            <a:ext cx="10770583" cy="4324758"/>
          </a:xfrm>
          <a:prstGeom prst="rect">
            <a:avLst/>
          </a:prstGeom>
        </p:spPr>
        <p:txBody>
          <a:bodyPr vert="horz" lIns="0" tIns="0" rIns="0" bIns="0" rtlCol="0">
            <a:noAutofit/>
          </a:bodyPr>
          <a:lstStyle>
            <a:lvl1pPr marL="0" indent="0">
              <a:buFontTx/>
              <a:buNone/>
              <a:defRPr sz="2400"/>
            </a:lvl1pPr>
            <a:lvl2pPr marL="230188" indent="0">
              <a:buFontTx/>
              <a:buNone/>
              <a:defRPr/>
            </a:lvl2pPr>
            <a:lvl3pPr marL="515937" indent="0">
              <a:buFontTx/>
              <a:buNone/>
              <a:defRPr/>
            </a:lvl3pPr>
            <a:lvl4pPr marL="746125" indent="0">
              <a:buFontTx/>
              <a:buNone/>
              <a:defRPr/>
            </a:lvl4pPr>
          </a:lstStyle>
          <a:p>
            <a:pPr lvl="0"/>
            <a:r>
              <a:rPr lang="en-US"/>
              <a:t>Click to add text</a:t>
            </a:r>
          </a:p>
        </p:txBody>
      </p:sp>
      <p:sp>
        <p:nvSpPr>
          <p:cNvPr id="17" name="Footer Placeholder 3">
            <a:extLst>
              <a:ext uri="{FF2B5EF4-FFF2-40B4-BE49-F238E27FC236}">
                <a16:creationId xmlns:a16="http://schemas.microsoft.com/office/drawing/2014/main" id="{764CFD3C-1E2B-A046-BE63-9BE0DAA04BAD}"/>
              </a:ext>
            </a:extLst>
          </p:cNvPr>
          <p:cNvSpPr txBox="1">
            <a:spLocks/>
          </p:cNvSpPr>
          <p:nvPr userDrawn="1"/>
        </p:nvSpPr>
        <p:spPr>
          <a:xfrm>
            <a:off x="609600" y="6356196"/>
            <a:ext cx="7363969" cy="351262"/>
          </a:xfrm>
          <a:prstGeom prst="rect">
            <a:avLst/>
          </a:prstGeom>
        </p:spPr>
        <p:txBody>
          <a:bodyPr vert="horz" lIns="0" tIns="45720" rIns="91440" bIns="45720" rtlCol="0" anchor="b" anchorCtr="0"/>
          <a:lstStyle>
            <a:defPPr>
              <a:defRPr lang="en-US"/>
            </a:defPPr>
            <a:lvl1pPr algn="l" rtl="0" fontAlgn="base">
              <a:spcBef>
                <a:spcPct val="0"/>
              </a:spcBef>
              <a:spcAft>
                <a:spcPct val="0"/>
              </a:spcAft>
              <a:defRPr sz="1000" b="0" i="0" kern="1200">
                <a:solidFill>
                  <a:schemeClr val="bg2"/>
                </a:solidFill>
                <a:latin typeface="Arial"/>
                <a:ea typeface="ＭＳ Ｐゴシック" pitchFamily="34" charset="-128"/>
                <a:cs typeface="Arial"/>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pitchFamily="34" charset="0"/>
              </a:rPr>
              <a:t>© 2021. </a:t>
            </a:r>
            <a:r>
              <a:rPr kumimoji="0" lang="en-US" altLang="en-US" sz="900" b="0" i="1"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pitchFamily="34" charset="0"/>
              </a:rPr>
              <a:t>The consulting and operations division of UMass Medical School. Confidential </a:t>
            </a:r>
          </a:p>
        </p:txBody>
      </p:sp>
    </p:spTree>
    <p:extLst>
      <p:ext uri="{BB962C8B-B14F-4D97-AF65-F5344CB8AC3E}">
        <p14:creationId xmlns:p14="http://schemas.microsoft.com/office/powerpoint/2010/main" val="248575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5F04-4867-44A5-A19F-C42E26217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3A4C07-2205-4FFA-857D-6A409F7DD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B2B2F8-63A5-4F9C-B800-78F393E5E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9B469-45B7-412B-BA01-636E3746E057}"/>
              </a:ext>
            </a:extLst>
          </p:cNvPr>
          <p:cNvSpPr>
            <a:spLocks noGrp="1"/>
          </p:cNvSpPr>
          <p:nvPr>
            <p:ph type="dt" sz="half" idx="10"/>
          </p:nvPr>
        </p:nvSpPr>
        <p:spPr/>
        <p:txBody>
          <a:bodyPr/>
          <a:lstStyle/>
          <a:p>
            <a:r>
              <a:rPr lang="en-US"/>
              <a:t>11/2/2020</a:t>
            </a:r>
          </a:p>
        </p:txBody>
      </p:sp>
      <p:sp>
        <p:nvSpPr>
          <p:cNvPr id="6" name="Footer Placeholder 5">
            <a:extLst>
              <a:ext uri="{FF2B5EF4-FFF2-40B4-BE49-F238E27FC236}">
                <a16:creationId xmlns:a16="http://schemas.microsoft.com/office/drawing/2014/main" id="{CD810E41-4D57-4F4F-A09A-C226CFBE5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504E3-AE7A-4826-854E-20C6574F72FF}"/>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2412807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5B19B7-285E-4297-BAD2-0F682212A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19801"/>
            <a:ext cx="12192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a:extLst>
              <a:ext uri="{FF2B5EF4-FFF2-40B4-BE49-F238E27FC236}">
                <a16:creationId xmlns:a16="http://schemas.microsoft.com/office/drawing/2014/main" id="{55D7751B-4583-489E-9522-A861AEABD033}"/>
              </a:ext>
            </a:extLst>
          </p:cNvPr>
          <p:cNvSpPr>
            <a:spLocks noChangeShapeType="1"/>
          </p:cNvSpPr>
          <p:nvPr/>
        </p:nvSpPr>
        <p:spPr bwMode="auto">
          <a:xfrm>
            <a:off x="1751207" y="1905000"/>
            <a:ext cx="0" cy="457200"/>
          </a:xfrm>
          <a:prstGeom prst="line">
            <a:avLst/>
          </a:prstGeom>
          <a:noFill/>
          <a:ln w="76200">
            <a:solidFill>
              <a:srgbClr val="0B1F6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7">
            <a:extLst>
              <a:ext uri="{FF2B5EF4-FFF2-40B4-BE49-F238E27FC236}">
                <a16:creationId xmlns:a16="http://schemas.microsoft.com/office/drawing/2014/main" id="{E4991F90-B332-4C34-8BCC-AE563AF030F8}"/>
              </a:ext>
            </a:extLst>
          </p:cNvPr>
          <p:cNvSpPr txBox="1">
            <a:spLocks noChangeArrowheads="1"/>
          </p:cNvSpPr>
          <p:nvPr/>
        </p:nvSpPr>
        <p:spPr bwMode="auto">
          <a:xfrm>
            <a:off x="11585772" y="6715126"/>
            <a:ext cx="1410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a:fld id="{17D8BC16-CB9D-4065-ACFC-426C37C73DD1}" type="slidenum">
              <a:rPr lang="en-US" altLang="en-US" sz="900"/>
              <a:pPr algn="r"/>
              <a:t>‹#›</a:t>
            </a:fld>
            <a:endParaRPr lang="en-US" altLang="en-US" sz="900"/>
          </a:p>
        </p:txBody>
      </p:sp>
      <p:sp>
        <p:nvSpPr>
          <p:cNvPr id="1209348" name="Rectangle 4"/>
          <p:cNvSpPr>
            <a:spLocks noGrp="1" noChangeArrowheads="1"/>
          </p:cNvSpPr>
          <p:nvPr>
            <p:ph type="subTitle" idx="1"/>
          </p:nvPr>
        </p:nvSpPr>
        <p:spPr>
          <a:xfrm>
            <a:off x="1970108" y="2743200"/>
            <a:ext cx="8255692" cy="2971800"/>
          </a:xfrm>
        </p:spPr>
        <p:txBody>
          <a:bodyPr/>
          <a:lstStyle>
            <a:lvl1pPr>
              <a:defRPr/>
            </a:lvl1pPr>
            <a:lvl2pPr marL="452438" lvl="1" indent="-215900">
              <a:defRPr/>
            </a:lvl2pPr>
          </a:lstStyle>
          <a:p>
            <a:r>
              <a:rPr lang="en-US"/>
              <a:t>Click to edit Master subtitle style</a:t>
            </a:r>
          </a:p>
          <a:p>
            <a:pPr lvl="1"/>
            <a:r>
              <a:rPr lang="en-US"/>
              <a:t>Second level</a:t>
            </a:r>
          </a:p>
        </p:txBody>
      </p:sp>
      <p:sp>
        <p:nvSpPr>
          <p:cNvPr id="1209349" name="Rectangle 5"/>
          <p:cNvSpPr>
            <a:spLocks noGrp="1" noChangeArrowheads="1"/>
          </p:cNvSpPr>
          <p:nvPr>
            <p:ph type="ctrTitle"/>
          </p:nvPr>
        </p:nvSpPr>
        <p:spPr>
          <a:xfrm>
            <a:off x="1970108" y="1219200"/>
            <a:ext cx="8255692" cy="1143000"/>
          </a:xfrm>
        </p:spPr>
        <p:txBody>
          <a:bodyPr tIns="45720" bIns="45720"/>
          <a:lstStyle>
            <a:lvl1pPr>
              <a:defRPr/>
            </a:lvl1pPr>
          </a:lstStyle>
          <a:p>
            <a:r>
              <a:rPr lang="en-US"/>
              <a:t>Click to edit Master title style</a:t>
            </a:r>
          </a:p>
        </p:txBody>
      </p:sp>
      <p:sp>
        <p:nvSpPr>
          <p:cNvPr id="7" name="Rectangle 8">
            <a:extLst>
              <a:ext uri="{FF2B5EF4-FFF2-40B4-BE49-F238E27FC236}">
                <a16:creationId xmlns:a16="http://schemas.microsoft.com/office/drawing/2014/main" id="{F5FF68C0-6D28-4DCB-9619-BA6922950173}"/>
              </a:ext>
            </a:extLst>
          </p:cNvPr>
          <p:cNvSpPr>
            <a:spLocks noGrp="1" noChangeArrowheads="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5465591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84DE6768-86C9-47F3-BC76-5A06C742127D}"/>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41421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56" y="4406901"/>
            <a:ext cx="1036261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556" y="2906713"/>
            <a:ext cx="1036261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a:extLst>
              <a:ext uri="{FF2B5EF4-FFF2-40B4-BE49-F238E27FC236}">
                <a16:creationId xmlns:a16="http://schemas.microsoft.com/office/drawing/2014/main" id="{05916919-28C6-4DA0-925F-C0BDE50A372D}"/>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91572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2378" y="1524000"/>
            <a:ext cx="530053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0537" y="1524000"/>
            <a:ext cx="530053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a:extLst>
              <a:ext uri="{FF2B5EF4-FFF2-40B4-BE49-F238E27FC236}">
                <a16:creationId xmlns:a16="http://schemas.microsoft.com/office/drawing/2014/main" id="{982E62A8-0DDD-4CB9-B759-27509FD1428F}"/>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55843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96" y="274638"/>
            <a:ext cx="1097240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96" y="1535113"/>
            <a:ext cx="53865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96" y="2174875"/>
            <a:ext cx="53865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5" y="1535113"/>
            <a:ext cx="53884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5" y="2174875"/>
            <a:ext cx="53884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a:extLst>
              <a:ext uri="{FF2B5EF4-FFF2-40B4-BE49-F238E27FC236}">
                <a16:creationId xmlns:a16="http://schemas.microsoft.com/office/drawing/2014/main" id="{DF163539-9891-401F-859D-9B787C3218C0}"/>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90923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a:extLst>
              <a:ext uri="{FF2B5EF4-FFF2-40B4-BE49-F238E27FC236}">
                <a16:creationId xmlns:a16="http://schemas.microsoft.com/office/drawing/2014/main" id="{35CCF6C1-F516-423C-85D0-6C4AE2E9BAAE}"/>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5637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00DD7125-D5A6-46D7-B31A-697CCD7C5F4A}"/>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93018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95" y="273050"/>
            <a:ext cx="4010578"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959" y="273051"/>
            <a:ext cx="681524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95" y="1435101"/>
            <a:ext cx="401057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8E7D7291-9FFB-4EB1-9BFF-60183EF154C6}"/>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14088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1" y="4800600"/>
            <a:ext cx="7313636"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321" y="612775"/>
            <a:ext cx="7313636"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321" y="5367338"/>
            <a:ext cx="731363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CB2E89C8-30E1-47A0-96D5-78DF233630D8}"/>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993301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BFCA7229-2406-4F86-B3DB-8B431DFF5E27}"/>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891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slideLayout" Target="../slideLayouts/slideLayout86.xml"/><Relationship Id="rId58" Type="http://schemas.openxmlformats.org/officeDocument/2006/relationships/image" Target="../media/image1.jpeg"/><Relationship Id="rId5" Type="http://schemas.openxmlformats.org/officeDocument/2006/relationships/slideLayout" Target="../slideLayouts/slideLayout38.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56" Type="http://schemas.openxmlformats.org/officeDocument/2006/relationships/slideLayout" Target="../slideLayouts/slideLayout89.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57" Type="http://schemas.openxmlformats.org/officeDocument/2006/relationships/theme" Target="../theme/theme4.xml"/><Relationship Id="rId10" Type="http://schemas.openxmlformats.org/officeDocument/2006/relationships/slideLayout" Target="../slideLayouts/slideLayout43.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1.png"/><Relationship Id="rId2" Type="http://schemas.openxmlformats.org/officeDocument/2006/relationships/slideLayout" Target="../slideLayouts/slideLayout91.xml"/><Relationship Id="rId16" Type="http://schemas.openxmlformats.org/officeDocument/2006/relationships/image" Target="../media/image10.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9.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58327-ECDC-49DB-8489-EDC5F0985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844EA5-052B-4C95-BAF7-28FCF4688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FF0D5-7CB5-4817-B0DC-3C5C86577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11/2/2020</a:t>
            </a:r>
          </a:p>
        </p:txBody>
      </p:sp>
      <p:sp>
        <p:nvSpPr>
          <p:cNvPr id="5" name="Footer Placeholder 4">
            <a:extLst>
              <a:ext uri="{FF2B5EF4-FFF2-40B4-BE49-F238E27FC236}">
                <a16:creationId xmlns:a16="http://schemas.microsoft.com/office/drawing/2014/main" id="{77E3455D-3222-4E84-BC22-6E8829FB1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8F1F6A-D05B-4D31-8984-8D33DB95A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61152-83E1-4CD0-93C0-5D92AAF26851}" type="slidenum">
              <a:rPr lang="en-US" smtClean="0"/>
              <a:t>‹#›</a:t>
            </a:fld>
            <a:endParaRPr lang="en-US"/>
          </a:p>
        </p:txBody>
      </p:sp>
    </p:spTree>
    <p:extLst>
      <p:ext uri="{BB962C8B-B14F-4D97-AF65-F5344CB8AC3E}">
        <p14:creationId xmlns:p14="http://schemas.microsoft.com/office/powerpoint/2010/main" val="9117390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58327-ECDC-49DB-8489-EDC5F0985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844EA5-052B-4C95-BAF7-28FCF4688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FF0D5-7CB5-4817-B0DC-3C5C86577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11/2/2020</a:t>
            </a:r>
          </a:p>
        </p:txBody>
      </p:sp>
      <p:sp>
        <p:nvSpPr>
          <p:cNvPr id="5" name="Footer Placeholder 4">
            <a:extLst>
              <a:ext uri="{FF2B5EF4-FFF2-40B4-BE49-F238E27FC236}">
                <a16:creationId xmlns:a16="http://schemas.microsoft.com/office/drawing/2014/main" id="{77E3455D-3222-4E84-BC22-6E8829FB1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8F1F6A-D05B-4D31-8984-8D33DB95A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61152-83E1-4CD0-93C0-5D92AAF26851}" type="slidenum">
              <a:rPr lang="en-US" smtClean="0"/>
              <a:t>‹#›</a:t>
            </a:fld>
            <a:endParaRPr lang="en-US"/>
          </a:p>
        </p:txBody>
      </p:sp>
    </p:spTree>
    <p:extLst>
      <p:ext uri="{BB962C8B-B14F-4D97-AF65-F5344CB8AC3E}">
        <p14:creationId xmlns:p14="http://schemas.microsoft.com/office/powerpoint/2010/main" val="208388529"/>
      </p:ext>
    </p:extLst>
  </p:cSld>
  <p:clrMap bg1="lt1" tx1="dk1" bg2="lt2" tx2="dk2" accent1="accent1" accent2="accent2" accent3="accent3" accent4="accent4" accent5="accent5" accent6="accent6" hlink="hlink" folHlink="folHlink"/>
  <p:sldLayoutIdLst>
    <p:sldLayoutId id="2147483967"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9EFF0-43AA-459C-805A-51AD9A11D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1B2846-5111-4A57-BF69-F1F02D595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758CC-1425-4301-9609-8F80B08B4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F28A8-29EA-4D23-BA7A-B4CF0C2633DD}" type="datetimeFigureOut">
              <a:rPr lang="en-US" smtClean="0"/>
              <a:t>6/16/2021</a:t>
            </a:fld>
            <a:endParaRPr lang="en-US"/>
          </a:p>
        </p:txBody>
      </p:sp>
      <p:sp>
        <p:nvSpPr>
          <p:cNvPr id="5" name="Footer Placeholder 4">
            <a:extLst>
              <a:ext uri="{FF2B5EF4-FFF2-40B4-BE49-F238E27FC236}">
                <a16:creationId xmlns:a16="http://schemas.microsoft.com/office/drawing/2014/main" id="{B862BB1B-5B2A-4D99-99D8-0CCFFAD58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7040B-4406-4B4E-9D65-33C3CA435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66A76-DAFA-40A9-88E2-717BE96C79CD}" type="slidenum">
              <a:rPr lang="en-US" smtClean="0"/>
              <a:t>‹#›</a:t>
            </a:fld>
            <a:endParaRPr lang="en-US"/>
          </a:p>
        </p:txBody>
      </p:sp>
    </p:spTree>
    <p:extLst>
      <p:ext uri="{BB962C8B-B14F-4D97-AF65-F5344CB8AC3E}">
        <p14:creationId xmlns:p14="http://schemas.microsoft.com/office/powerpoint/2010/main" val="87127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58">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9440" y="914400"/>
            <a:ext cx="10830560" cy="4336118"/>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20371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698" r:id="rId29"/>
    <p:sldLayoutId id="2147483699" r:id="rId30"/>
    <p:sldLayoutId id="2147483700" r:id="rId31"/>
    <p:sldLayoutId id="2147483701" r:id="rId32"/>
    <p:sldLayoutId id="2147483968" r:id="rId33"/>
    <p:sldLayoutId id="2147483969" r:id="rId34"/>
    <p:sldLayoutId id="2147483970" r:id="rId35"/>
    <p:sldLayoutId id="2147483971" r:id="rId36"/>
    <p:sldLayoutId id="2147483972" r:id="rId37"/>
    <p:sldLayoutId id="2147483973" r:id="rId38"/>
    <p:sldLayoutId id="2147483974" r:id="rId39"/>
    <p:sldLayoutId id="2147483975" r:id="rId40"/>
    <p:sldLayoutId id="2147483976" r:id="rId41"/>
    <p:sldLayoutId id="2147483977" r:id="rId42"/>
    <p:sldLayoutId id="2147483978"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3987" r:id="rId52"/>
    <p:sldLayoutId id="2147483988" r:id="rId53"/>
    <p:sldLayoutId id="2147483989" r:id="rId54"/>
    <p:sldLayoutId id="2147483990" r:id="rId55"/>
    <p:sldLayoutId id="2147483991" r:id="rId56"/>
  </p:sldLayoutIdLst>
  <p:hf hdr="0" ftr="0" dt="0"/>
  <p:txStyles>
    <p:titleStyle>
      <a:lvl1pPr algn="l" defTabSz="914400" rtl="0" eaLnBrk="1" latinLnBrk="0" hangingPunct="1">
        <a:spcBef>
          <a:spcPct val="0"/>
        </a:spcBef>
        <a:buNone/>
        <a:defRPr sz="2800" b="1" kern="1200">
          <a:solidFill>
            <a:schemeClr val="bg2"/>
          </a:solidFill>
          <a:latin typeface="Arial"/>
          <a:ea typeface="+mj-ea"/>
          <a:cs typeface="Arial"/>
        </a:defRPr>
      </a:lvl1pPr>
    </p:titleStyle>
    <p:bodyStyle>
      <a:lvl1pPr marL="230188" indent="-230188" algn="l" defTabSz="914400" rtl="0" eaLnBrk="1" latinLnBrk="0" hangingPunct="1">
        <a:spcBef>
          <a:spcPts val="0"/>
        </a:spcBef>
        <a:spcAft>
          <a:spcPts val="500"/>
        </a:spcAft>
        <a:buFont typeface="Arial" pitchFamily="34" charset="0"/>
        <a:buChar char="•"/>
        <a:tabLst/>
        <a:defRPr sz="2600" kern="1200">
          <a:solidFill>
            <a:schemeClr val="tx1"/>
          </a:solidFill>
          <a:latin typeface="Arial"/>
          <a:ea typeface="+mn-ea"/>
          <a:cs typeface="Arial"/>
        </a:defRPr>
      </a:lvl1pPr>
      <a:lvl2pPr marL="515938" indent="-285750" algn="l" defTabSz="914400" rtl="0" eaLnBrk="1" latinLnBrk="0" hangingPunct="1">
        <a:spcBef>
          <a:spcPts val="0"/>
        </a:spcBef>
        <a:spcAft>
          <a:spcPts val="500"/>
        </a:spcAft>
        <a:buFont typeface="Arial" pitchFamily="34" charset="0"/>
        <a:buChar char="–"/>
        <a:tabLst/>
        <a:defRPr sz="2200" kern="1200">
          <a:solidFill>
            <a:schemeClr val="tx1"/>
          </a:solidFill>
          <a:latin typeface="Arial"/>
          <a:ea typeface="+mn-ea"/>
          <a:cs typeface="Arial"/>
        </a:defRPr>
      </a:lvl2pPr>
      <a:lvl3pPr marL="746125" indent="-230188" algn="l" defTabSz="914400" rtl="0" eaLnBrk="1" latinLnBrk="0" hangingPunct="1">
        <a:spcBef>
          <a:spcPts val="0"/>
        </a:spcBef>
        <a:spcAft>
          <a:spcPts val="500"/>
        </a:spcAft>
        <a:buFont typeface="Arial" pitchFamily="34" charset="0"/>
        <a:buChar char="•"/>
        <a:tabLst/>
        <a:defRPr sz="2000" kern="1200">
          <a:solidFill>
            <a:schemeClr val="tx1"/>
          </a:solidFill>
          <a:latin typeface="Arial"/>
          <a:ea typeface="+mn-ea"/>
          <a:cs typeface="Arial"/>
        </a:defRPr>
      </a:lvl3pPr>
      <a:lvl4pPr marL="1031875" indent="-285750" algn="l" defTabSz="914400" rtl="0" eaLnBrk="1" latinLnBrk="0" hangingPunct="1">
        <a:spcBef>
          <a:spcPts val="0"/>
        </a:spcBef>
        <a:spcAft>
          <a:spcPts val="500"/>
        </a:spcAft>
        <a:buFont typeface="Arial" pitchFamily="34" charset="0"/>
        <a:buChar char="–"/>
        <a:tabLst/>
        <a:defRPr sz="1800" kern="1200">
          <a:solidFill>
            <a:schemeClr val="tx1"/>
          </a:solidFill>
          <a:latin typeface="Arial"/>
          <a:ea typeface="+mn-ea"/>
          <a:cs typeface="Arial"/>
        </a:defRPr>
      </a:lvl4pPr>
      <a:lvl5pPr marL="1658938" indent="-231775"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3" pos="288">
          <p15:clr>
            <a:srgbClr val="F26B43"/>
          </p15:clr>
        </p15:guide>
        <p15:guide id="4" pos="5472">
          <p15:clr>
            <a:srgbClr val="F26B43"/>
          </p15:clr>
        </p15:guide>
        <p15:guide id="5" orient="horz" pos="4176">
          <p15:clr>
            <a:srgbClr val="F26B43"/>
          </p15:clr>
        </p15:guide>
        <p15:guide id="6" orient="horz" pos="300">
          <p15:clr>
            <a:srgbClr val="F26B43"/>
          </p15:clr>
        </p15:guide>
        <p15:guide id="7" orient="horz" pos="576">
          <p15:clr>
            <a:srgbClr val="F26B43"/>
          </p15:clr>
        </p15:guide>
        <p15:guide id="8" orient="horz" pos="120">
          <p15:clr>
            <a:srgbClr val="F26B43"/>
          </p15:clr>
        </p15:guide>
        <p15:guide id="9" orient="horz" pos="408">
          <p15:clr>
            <a:srgbClr val="F26B43"/>
          </p15:clr>
        </p15:guide>
        <p15:guide id="10" orient="horz" pos="41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26">
            <a:extLst>
              <a:ext uri="{FF2B5EF4-FFF2-40B4-BE49-F238E27FC236}">
                <a16:creationId xmlns:a16="http://schemas.microsoft.com/office/drawing/2014/main" id="{57A7071B-7606-433B-B79A-C268369D775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9491" y="6019801"/>
            <a:ext cx="116291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8">
            <a:extLst>
              <a:ext uri="{FF2B5EF4-FFF2-40B4-BE49-F238E27FC236}">
                <a16:creationId xmlns:a16="http://schemas.microsoft.com/office/drawing/2014/main" id="{9E757AB1-C0B7-4769-86EC-2D78F98771C1}"/>
              </a:ext>
            </a:extLst>
          </p:cNvPr>
          <p:cNvSpPr>
            <a:spLocks noGrp="1" noChangeArrowheads="1"/>
          </p:cNvSpPr>
          <p:nvPr>
            <p:ph type="body" idx="1"/>
          </p:nvPr>
        </p:nvSpPr>
        <p:spPr bwMode="auto">
          <a:xfrm>
            <a:off x="842378" y="1524000"/>
            <a:ext cx="1078868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a:t>
            </a:r>
          </a:p>
          <a:p>
            <a:pPr lvl="1"/>
            <a:r>
              <a:rPr lang="en-US" altLang="en-US"/>
              <a:t>Second level</a:t>
            </a:r>
          </a:p>
        </p:txBody>
      </p:sp>
      <p:sp>
        <p:nvSpPr>
          <p:cNvPr id="1028" name="Rectangle 1029">
            <a:extLst>
              <a:ext uri="{FF2B5EF4-FFF2-40B4-BE49-F238E27FC236}">
                <a16:creationId xmlns:a16="http://schemas.microsoft.com/office/drawing/2014/main" id="{3D465852-21B9-49B4-A27B-AAC8C1E5CD63}"/>
              </a:ext>
            </a:extLst>
          </p:cNvPr>
          <p:cNvSpPr>
            <a:spLocks noGrp="1" noChangeArrowheads="1"/>
          </p:cNvSpPr>
          <p:nvPr>
            <p:ph type="title"/>
          </p:nvPr>
        </p:nvSpPr>
        <p:spPr bwMode="auto">
          <a:xfrm>
            <a:off x="562888" y="381000"/>
            <a:ext cx="110623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9" name="Text Box 1030">
            <a:extLst>
              <a:ext uri="{FF2B5EF4-FFF2-40B4-BE49-F238E27FC236}">
                <a16:creationId xmlns:a16="http://schemas.microsoft.com/office/drawing/2014/main" id="{39D803BF-02C6-4708-B35C-30ECD3C33302}"/>
              </a:ext>
            </a:extLst>
          </p:cNvPr>
          <p:cNvSpPr txBox="1">
            <a:spLocks noChangeArrowheads="1"/>
          </p:cNvSpPr>
          <p:nvPr/>
        </p:nvSpPr>
        <p:spPr bwMode="auto">
          <a:xfrm>
            <a:off x="11585772" y="6715126"/>
            <a:ext cx="1410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a:fld id="{D6664F41-9EE1-45B9-B6B9-A25FB7691EF2}" type="slidenum">
              <a:rPr lang="en-US" altLang="en-US" sz="900"/>
              <a:pPr algn="r"/>
              <a:t>‹#›</a:t>
            </a:fld>
            <a:endParaRPr lang="en-US" altLang="en-US" sz="900"/>
          </a:p>
        </p:txBody>
      </p:sp>
      <p:sp>
        <p:nvSpPr>
          <p:cNvPr id="1208327" name="Rectangle 1031">
            <a:extLst>
              <a:ext uri="{FF2B5EF4-FFF2-40B4-BE49-F238E27FC236}">
                <a16:creationId xmlns:a16="http://schemas.microsoft.com/office/drawing/2014/main" id="{BFFA2E74-423F-4EE0-99A8-F58080BE784F}"/>
              </a:ext>
            </a:extLst>
          </p:cNvPr>
          <p:cNvSpPr>
            <a:spLocks noGrp="1" noChangeArrowheads="1"/>
          </p:cNvSpPr>
          <p:nvPr>
            <p:ph type="ftr" sz="quarter" idx="3"/>
          </p:nvPr>
        </p:nvSpPr>
        <p:spPr bwMode="auto">
          <a:xfrm>
            <a:off x="463210" y="6715126"/>
            <a:ext cx="65"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eaLnBrk="0" hangingPunct="0">
              <a:spcBef>
                <a:spcPct val="0"/>
              </a:spcBef>
              <a:buClrTx/>
              <a:buFontTx/>
              <a:buNone/>
              <a:defRPr sz="900">
                <a:latin typeface="Arial" charset="0"/>
                <a:ea typeface="ＭＳ Ｐゴシック" pitchFamily="-112" charset="-128"/>
                <a:cs typeface="+mn-cs"/>
              </a:defRPr>
            </a:lvl1pPr>
          </a:lstStyle>
          <a:p>
            <a:pPr>
              <a:defRPr/>
            </a:pPr>
            <a:endParaRPr lang="en-US"/>
          </a:p>
        </p:txBody>
      </p:sp>
      <p:sp>
        <p:nvSpPr>
          <p:cNvPr id="1031" name="Rectangle 1043">
            <a:extLst>
              <a:ext uri="{FF2B5EF4-FFF2-40B4-BE49-F238E27FC236}">
                <a16:creationId xmlns:a16="http://schemas.microsoft.com/office/drawing/2014/main" id="{09D0576A-627C-40C5-AB66-8F7731C55960}"/>
              </a:ext>
            </a:extLst>
          </p:cNvPr>
          <p:cNvSpPr>
            <a:spLocks noChangeArrowheads="1"/>
          </p:cNvSpPr>
          <p:nvPr userDrawn="1"/>
        </p:nvSpPr>
        <p:spPr bwMode="auto">
          <a:xfrm>
            <a:off x="373305" y="6172200"/>
            <a:ext cx="572074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a:defRPr/>
            </a:pPr>
            <a:r>
              <a:rPr lang="en-US" altLang="en-US" sz="1200">
                <a:solidFill>
                  <a:schemeClr val="bg1"/>
                </a:solidFill>
              </a:rPr>
              <a:t>Government of the District of Columbia</a:t>
            </a:r>
          </a:p>
        </p:txBody>
      </p:sp>
      <p:sp>
        <p:nvSpPr>
          <p:cNvPr id="1032" name="Rectangle 1044">
            <a:extLst>
              <a:ext uri="{FF2B5EF4-FFF2-40B4-BE49-F238E27FC236}">
                <a16:creationId xmlns:a16="http://schemas.microsoft.com/office/drawing/2014/main" id="{713A6745-8424-4E10-8D6D-54F335892CED}"/>
              </a:ext>
            </a:extLst>
          </p:cNvPr>
          <p:cNvSpPr>
            <a:spLocks noChangeArrowheads="1"/>
          </p:cNvSpPr>
          <p:nvPr userDrawn="1"/>
        </p:nvSpPr>
        <p:spPr bwMode="auto">
          <a:xfrm>
            <a:off x="5814556" y="6172200"/>
            <a:ext cx="572074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algn="r">
              <a:defRPr/>
            </a:pPr>
            <a:r>
              <a:rPr lang="en-US" altLang="en-US" sz="1200">
                <a:solidFill>
                  <a:schemeClr val="bg1"/>
                </a:solidFill>
              </a:rPr>
              <a:t>Department of Health Care Finance</a:t>
            </a:r>
          </a:p>
        </p:txBody>
      </p:sp>
      <p:sp>
        <p:nvSpPr>
          <p:cNvPr id="1033" name="Rectangle 1045">
            <a:extLst>
              <a:ext uri="{FF2B5EF4-FFF2-40B4-BE49-F238E27FC236}">
                <a16:creationId xmlns:a16="http://schemas.microsoft.com/office/drawing/2014/main" id="{3CE64DB7-90CB-4C92-8E76-D982C309FCA6}"/>
              </a:ext>
            </a:extLst>
          </p:cNvPr>
          <p:cNvSpPr>
            <a:spLocks noChangeArrowheads="1"/>
          </p:cNvSpPr>
          <p:nvPr userDrawn="1"/>
        </p:nvSpPr>
        <p:spPr bwMode="auto">
          <a:xfrm>
            <a:off x="3187745" y="6629400"/>
            <a:ext cx="572074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algn="ctr">
              <a:defRPr/>
            </a:pPr>
            <a:r>
              <a:rPr lang="en-US" altLang="en-US" sz="1200"/>
              <a:t>For Official Government Use Only</a:t>
            </a:r>
          </a:p>
        </p:txBody>
      </p:sp>
      <p:pic>
        <p:nvPicPr>
          <p:cNvPr id="1034" name="Picture 1042">
            <a:extLst>
              <a:ext uri="{FF2B5EF4-FFF2-40B4-BE49-F238E27FC236}">
                <a16:creationId xmlns:a16="http://schemas.microsoft.com/office/drawing/2014/main" id="{C786AC81-B9C6-4F45-83FE-DD08ECD2468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44631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a:extLst>
              <a:ext uri="{FF2B5EF4-FFF2-40B4-BE49-F238E27FC236}">
                <a16:creationId xmlns:a16="http://schemas.microsoft.com/office/drawing/2014/main" id="{E1FBF554-F961-4D5C-9FAF-4368D1023C2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974364" y="190501"/>
            <a:ext cx="93814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6"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Lst>
  <p:txStyles>
    <p:titleStyle>
      <a:lvl1pPr algn="l" rtl="0" eaLnBrk="0" fontAlgn="base" hangingPunct="0">
        <a:lnSpc>
          <a:spcPct val="90000"/>
        </a:lnSpc>
        <a:spcBef>
          <a:spcPct val="0"/>
        </a:spcBef>
        <a:spcAft>
          <a:spcPct val="0"/>
        </a:spcAft>
        <a:defRPr sz="2200" b="1">
          <a:solidFill>
            <a:schemeClr val="tx1"/>
          </a:solidFill>
          <a:latin typeface="+mj-lt"/>
          <a:ea typeface="ＭＳ Ｐゴシック" pitchFamily="-112" charset="-128"/>
          <a:cs typeface="ＭＳ Ｐゴシック"/>
        </a:defRPr>
      </a:lvl1pPr>
      <a:lvl2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2pPr>
      <a:lvl3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3pPr>
      <a:lvl4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4pPr>
      <a:lvl5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5pPr>
      <a:lvl6pPr marL="457200" algn="l" rtl="0" eaLnBrk="0" fontAlgn="base" hangingPunct="0">
        <a:lnSpc>
          <a:spcPct val="90000"/>
        </a:lnSpc>
        <a:spcBef>
          <a:spcPct val="0"/>
        </a:spcBef>
        <a:spcAft>
          <a:spcPct val="0"/>
        </a:spcAft>
        <a:defRPr sz="2200" b="1">
          <a:solidFill>
            <a:schemeClr val="tx1"/>
          </a:solidFill>
          <a:latin typeface="Arial" pitchFamily="-112" charset="0"/>
        </a:defRPr>
      </a:lvl6pPr>
      <a:lvl7pPr marL="914400" algn="l" rtl="0" eaLnBrk="0" fontAlgn="base" hangingPunct="0">
        <a:lnSpc>
          <a:spcPct val="90000"/>
        </a:lnSpc>
        <a:spcBef>
          <a:spcPct val="0"/>
        </a:spcBef>
        <a:spcAft>
          <a:spcPct val="0"/>
        </a:spcAft>
        <a:defRPr sz="2200" b="1">
          <a:solidFill>
            <a:schemeClr val="tx1"/>
          </a:solidFill>
          <a:latin typeface="Arial" pitchFamily="-112" charset="0"/>
        </a:defRPr>
      </a:lvl7pPr>
      <a:lvl8pPr marL="1371600" algn="l" rtl="0" eaLnBrk="0" fontAlgn="base" hangingPunct="0">
        <a:lnSpc>
          <a:spcPct val="90000"/>
        </a:lnSpc>
        <a:spcBef>
          <a:spcPct val="0"/>
        </a:spcBef>
        <a:spcAft>
          <a:spcPct val="0"/>
        </a:spcAft>
        <a:defRPr sz="2200" b="1">
          <a:solidFill>
            <a:schemeClr val="tx1"/>
          </a:solidFill>
          <a:latin typeface="Arial" pitchFamily="-112" charset="0"/>
        </a:defRPr>
      </a:lvl8pPr>
      <a:lvl9pPr marL="1828800" algn="l" rtl="0" eaLnBrk="0" fontAlgn="base" hangingPunct="0">
        <a:lnSpc>
          <a:spcPct val="90000"/>
        </a:lnSpc>
        <a:spcBef>
          <a:spcPct val="0"/>
        </a:spcBef>
        <a:spcAft>
          <a:spcPct val="0"/>
        </a:spcAft>
        <a:defRPr sz="2200" b="1">
          <a:solidFill>
            <a:schemeClr val="tx1"/>
          </a:solidFill>
          <a:latin typeface="Arial" pitchFamily="-112" charset="0"/>
        </a:defRPr>
      </a:lvl9pPr>
    </p:titleStyle>
    <p:bodyStyle>
      <a:lvl1pPr marL="234950" indent="-234950" algn="l" rtl="0" eaLnBrk="0" fontAlgn="base" hangingPunct="0">
        <a:spcBef>
          <a:spcPct val="100000"/>
        </a:spcBef>
        <a:spcAft>
          <a:spcPct val="0"/>
        </a:spcAft>
        <a:buClr>
          <a:srgbClr val="0B1F65"/>
        </a:buClr>
        <a:buFont typeface="Webdings" panose="05030102010509060703" pitchFamily="18" charset="2"/>
        <a:buChar char="4"/>
        <a:defRPr sz="1600">
          <a:solidFill>
            <a:schemeClr val="tx1"/>
          </a:solidFill>
          <a:latin typeface="+mn-lt"/>
          <a:ea typeface="ＭＳ Ｐゴシック" pitchFamily="-112" charset="-128"/>
          <a:cs typeface="ＭＳ Ｐゴシック"/>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ea typeface="ＭＳ Ｐゴシック" pitchFamily="-112" charset="-128"/>
          <a:cs typeface="ＭＳ Ｐゴシック"/>
        </a:defRPr>
      </a:lvl2pPr>
      <a:lvl3pPr marL="2278063" indent="11113" algn="l" rtl="0" eaLnBrk="0" fontAlgn="base" hangingPunct="0">
        <a:lnSpc>
          <a:spcPct val="90000"/>
        </a:lnSpc>
        <a:spcBef>
          <a:spcPct val="40000"/>
        </a:spcBef>
        <a:spcAft>
          <a:spcPct val="0"/>
        </a:spcAft>
        <a:buClr>
          <a:srgbClr val="0B1F65"/>
        </a:buClr>
        <a:buFont typeface="Webdings" panose="05030102010509060703" pitchFamily="18" charset="2"/>
        <a:defRPr sz="1600">
          <a:solidFill>
            <a:schemeClr val="tx1"/>
          </a:solidFill>
          <a:latin typeface="+mn-lt"/>
          <a:ea typeface="ＭＳ Ｐゴシック" pitchFamily="-112" charset="-128"/>
          <a:cs typeface="ＭＳ Ｐゴシック"/>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n-lt"/>
          <a:ea typeface="ＭＳ Ｐゴシック" pitchFamily="-112" charset="-128"/>
          <a:cs typeface="ＭＳ Ｐゴシック"/>
        </a:defRPr>
      </a:lvl4pPr>
      <a:lvl5pPr marL="2517775" indent="-688975" algn="l" rtl="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mn-lt"/>
          <a:ea typeface="ＭＳ Ｐゴシック" pitchFamily="-112" charset="-128"/>
          <a:cs typeface="ＭＳ Ｐゴシック"/>
        </a:defRPr>
      </a:lvl5pPr>
      <a:lvl6pPr marL="29749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6pPr>
      <a:lvl7pPr marL="34321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7pPr>
      <a:lvl8pPr marL="38893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8pPr>
      <a:lvl9pPr marL="43465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dhcf.dc.gov/sites/default/files/dc/sites/dhcf/featured_content/images/savethedatenew.p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9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4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1.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hyperlink" Target="http://Beth.Nadeau@umassmed.edu" TargetMode="Externa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dhcf.dc.gov/page/pace-dc"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mailto:Jacqueline.Gould@dc.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hcf.dc.gov/page/district-dual-choice-d-snp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mailto:Jacqueline.Gould@dc.gov"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dhcf.dc.gov/node/1180991"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93558" y="556063"/>
            <a:ext cx="8217243" cy="3314602"/>
            <a:chOff x="381000" y="1143000"/>
            <a:chExt cx="8001000" cy="3505200"/>
          </a:xfrm>
        </p:grpSpPr>
        <p:sp>
          <p:nvSpPr>
            <p:cNvPr id="4" name="Rectangle 3"/>
            <p:cNvSpPr/>
            <p:nvPr/>
          </p:nvSpPr>
          <p:spPr>
            <a:xfrm>
              <a:off x="381000" y="1143000"/>
              <a:ext cx="8001000" cy="3505200"/>
            </a:xfrm>
            <a:prstGeom prst="rect">
              <a:avLst/>
            </a:prstGeom>
            <a:noFill/>
            <a:ln w="19050" cmpd="sng">
              <a:solidFill>
                <a:srgbClr val="0000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04900" y="1605867"/>
              <a:ext cx="6553200" cy="292927"/>
            </a:xfrm>
            <a:prstGeom prst="rect">
              <a:avLst/>
            </a:prstGeom>
            <a:ln>
              <a:noFill/>
            </a:ln>
          </p:spPr>
          <p:txBody>
            <a:bodyPr wrap="square">
              <a:spAutoFit/>
            </a:bodyPr>
            <a:lstStyle/>
            <a:p>
              <a:endParaRPr lang="en-US" sz="1200">
                <a:solidFill>
                  <a:srgbClr val="000000"/>
                </a:solidFill>
              </a:endParaRPr>
            </a:p>
          </p:txBody>
        </p:sp>
      </p:grpSp>
      <p:sp>
        <p:nvSpPr>
          <p:cNvPr id="23" name="Rectangle 22"/>
          <p:cNvSpPr/>
          <p:nvPr/>
        </p:nvSpPr>
        <p:spPr>
          <a:xfrm>
            <a:off x="1828799" y="6169581"/>
            <a:ext cx="8534400" cy="369332"/>
          </a:xfrm>
          <a:prstGeom prst="rect">
            <a:avLst/>
          </a:prstGeom>
        </p:spPr>
        <p:txBody>
          <a:bodyPr wrap="square">
            <a:spAutoFit/>
          </a:bodyPr>
          <a:lstStyle/>
          <a:p>
            <a:pPr algn="ctr"/>
            <a:r>
              <a:rPr lang="en-US">
                <a:solidFill>
                  <a:schemeClr val="bg1">
                    <a:lumMod val="50000"/>
                  </a:schemeClr>
                </a:solidFill>
                <a:latin typeface="Garamond"/>
                <a:cs typeface="Garamond"/>
              </a:rPr>
              <a:t>Department of Health Care Finance</a:t>
            </a:r>
          </a:p>
        </p:txBody>
      </p:sp>
      <p:cxnSp>
        <p:nvCxnSpPr>
          <p:cNvPr id="27" name="Straight Connector 26"/>
          <p:cNvCxnSpPr>
            <a:cxnSpLocks/>
          </p:cNvCxnSpPr>
          <p:nvPr/>
        </p:nvCxnSpPr>
        <p:spPr>
          <a:xfrm>
            <a:off x="1987379" y="6036474"/>
            <a:ext cx="8217243"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Rectangle 1">
            <a:extLst>
              <a:ext uri="{FF2B5EF4-FFF2-40B4-BE49-F238E27FC236}">
                <a16:creationId xmlns:a16="http://schemas.microsoft.com/office/drawing/2014/main" id="{72845203-1CD1-4B91-83A9-36131587679E}"/>
              </a:ext>
            </a:extLst>
          </p:cNvPr>
          <p:cNvSpPr/>
          <p:nvPr/>
        </p:nvSpPr>
        <p:spPr>
          <a:xfrm>
            <a:off x="2681078" y="1317724"/>
            <a:ext cx="6829841" cy="2123658"/>
          </a:xfrm>
          <a:prstGeom prst="rect">
            <a:avLst/>
          </a:prstGeom>
        </p:spPr>
        <p:txBody>
          <a:bodyPr wrap="square">
            <a:spAutoFit/>
          </a:bodyPr>
          <a:lstStyle/>
          <a:p>
            <a:endParaRPr lang="en-US"/>
          </a:p>
          <a:p>
            <a:r>
              <a:rPr lang="en-US"/>
              <a:t> </a:t>
            </a:r>
          </a:p>
          <a:p>
            <a:pPr algn="ctr"/>
            <a:r>
              <a:rPr lang="en-US" sz="3200" b="1">
                <a:solidFill>
                  <a:srgbClr val="3E55A2"/>
                </a:solidFill>
                <a:cs typeface="Times New Roman" panose="02020603050405020304" pitchFamily="18" charset="0"/>
              </a:rPr>
              <a:t>MCAC ELIGIBILITY AND ENROLLMENT SUBCOMMITTEE MEETING</a:t>
            </a:r>
          </a:p>
          <a:p>
            <a:pPr algn="ctr"/>
            <a:endParaRPr lang="en-US" sz="3200" b="1">
              <a:solidFill>
                <a:srgbClr val="3E55A2"/>
              </a:solidFill>
              <a:cs typeface="Times New Roman" panose="02020603050405020304" pitchFamily="18" charset="0"/>
            </a:endParaRPr>
          </a:p>
        </p:txBody>
      </p:sp>
      <p:sp>
        <p:nvSpPr>
          <p:cNvPr id="5" name="Slide Number Placeholder 4">
            <a:extLst>
              <a:ext uri="{FF2B5EF4-FFF2-40B4-BE49-F238E27FC236}">
                <a16:creationId xmlns:a16="http://schemas.microsoft.com/office/drawing/2014/main" id="{839D8B25-9D3E-4831-9AAF-6D98219B5DE2}"/>
              </a:ext>
            </a:extLst>
          </p:cNvPr>
          <p:cNvSpPr>
            <a:spLocks noGrp="1"/>
          </p:cNvSpPr>
          <p:nvPr>
            <p:ph type="sldNum" sz="quarter" idx="12"/>
          </p:nvPr>
        </p:nvSpPr>
        <p:spPr/>
        <p:txBody>
          <a:bodyPr/>
          <a:lstStyle/>
          <a:p>
            <a:fld id="{7D6F3A52-8E96-4637-B61A-F904718285FB}" type="slidenum">
              <a:rPr lang="en-US" smtClean="0"/>
              <a:pPr/>
              <a:t>1</a:t>
            </a:fld>
            <a:endParaRPr lang="en-US"/>
          </a:p>
        </p:txBody>
      </p:sp>
      <p:sp>
        <p:nvSpPr>
          <p:cNvPr id="7" name="Rectangle 6">
            <a:extLst>
              <a:ext uri="{FF2B5EF4-FFF2-40B4-BE49-F238E27FC236}">
                <a16:creationId xmlns:a16="http://schemas.microsoft.com/office/drawing/2014/main" id="{8DF4FDF0-04EA-451A-B404-35EE1C600B4A}"/>
              </a:ext>
            </a:extLst>
          </p:cNvPr>
          <p:cNvSpPr/>
          <p:nvPr/>
        </p:nvSpPr>
        <p:spPr>
          <a:xfrm>
            <a:off x="3047999" y="4847452"/>
            <a:ext cx="6096000" cy="369332"/>
          </a:xfrm>
          <a:prstGeom prst="rect">
            <a:avLst/>
          </a:prstGeom>
        </p:spPr>
        <p:txBody>
          <a:bodyPr lIns="91440" tIns="45720" rIns="91440" bIns="45720" anchor="t">
            <a:spAutoFit/>
          </a:bodyPr>
          <a:lstStyle/>
          <a:p>
            <a:pPr algn="ctr"/>
            <a:r>
              <a:rPr lang="en-US" b="1">
                <a:solidFill>
                  <a:srgbClr val="3E55A2"/>
                </a:solidFill>
                <a:cs typeface="Times New Roman"/>
              </a:rPr>
              <a:t>June 16, 2021</a:t>
            </a:r>
            <a:endParaRPr lang="en-US" b="1">
              <a:solidFill>
                <a:schemeClr val="accent1">
                  <a:lumMod val="50000"/>
                </a:schemeClr>
              </a:solidFill>
              <a:cs typeface="Times New Roman"/>
            </a:endParaRPr>
          </a:p>
        </p:txBody>
      </p:sp>
      <p:pic>
        <p:nvPicPr>
          <p:cNvPr id="11" name="Picture 10" descr="image">
            <a:extLst>
              <a:ext uri="{FF2B5EF4-FFF2-40B4-BE49-F238E27FC236}">
                <a16:creationId xmlns:a16="http://schemas.microsoft.com/office/drawing/2014/main" id="{BC8E3C12-4E79-4C2E-96B0-A3A747439311}"/>
              </a:ext>
            </a:extLst>
          </p:cNvPr>
          <p:cNvPicPr/>
          <p:nvPr/>
        </p:nvPicPr>
        <p:blipFill>
          <a:blip r:link="rId3">
            <a:extLst>
              <a:ext uri="{28A0092B-C50C-407E-A947-70E740481C1C}">
                <a14:useLocalDpi xmlns:a14="http://schemas.microsoft.com/office/drawing/2010/main" val="0"/>
              </a:ext>
            </a:extLst>
          </a:blip>
          <a:srcRect/>
          <a:stretch>
            <a:fillRect/>
          </a:stretch>
        </p:blipFill>
        <p:spPr bwMode="auto">
          <a:xfrm>
            <a:off x="5486398" y="4003771"/>
            <a:ext cx="1219200" cy="742950"/>
          </a:xfrm>
          <a:prstGeom prst="rect">
            <a:avLst/>
          </a:prstGeom>
          <a:noFill/>
          <a:ln>
            <a:noFill/>
          </a:ln>
        </p:spPr>
      </p:pic>
    </p:spTree>
    <p:extLst>
      <p:ext uri="{BB962C8B-B14F-4D97-AF65-F5344CB8AC3E}">
        <p14:creationId xmlns:p14="http://schemas.microsoft.com/office/powerpoint/2010/main" val="160606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BCA2-F3A2-40B8-8B66-F84EC5569633}"/>
              </a:ext>
            </a:extLst>
          </p:cNvPr>
          <p:cNvSpPr>
            <a:spLocks noGrp="1"/>
          </p:cNvSpPr>
          <p:nvPr>
            <p:ph type="title"/>
          </p:nvPr>
        </p:nvSpPr>
        <p:spPr>
          <a:xfrm>
            <a:off x="1606551" y="-15451"/>
            <a:ext cx="8985250" cy="838200"/>
          </a:xfrm>
        </p:spPr>
        <p:txBody>
          <a:bodyPr/>
          <a:lstStyle/>
          <a:p>
            <a:pPr algn="ctr"/>
            <a:r>
              <a:rPr lang="en-US">
                <a:ea typeface="ＭＳ Ｐゴシック"/>
              </a:rPr>
              <a:t>Restarting the Passive Renewal Process Flow Chart</a:t>
            </a:r>
            <a:br>
              <a:rPr lang="en-US">
                <a:ea typeface="ＭＳ Ｐゴシック"/>
              </a:rPr>
            </a:br>
            <a:r>
              <a:rPr lang="en-US">
                <a:ea typeface="ＭＳ Ｐゴシック"/>
              </a:rPr>
              <a:t>Beneficiary found eligible for current eligibility group</a:t>
            </a:r>
            <a:endParaRPr lang="en-US"/>
          </a:p>
        </p:txBody>
      </p:sp>
      <p:graphicFrame>
        <p:nvGraphicFramePr>
          <p:cNvPr id="4" name="Content Placeholder 3">
            <a:extLst>
              <a:ext uri="{FF2B5EF4-FFF2-40B4-BE49-F238E27FC236}">
                <a16:creationId xmlns:a16="http://schemas.microsoft.com/office/drawing/2014/main" id="{68179A88-977B-4AFC-B507-9D0B20DAD0FD}"/>
              </a:ext>
            </a:extLst>
          </p:cNvPr>
          <p:cNvGraphicFramePr>
            <a:graphicFrameLocks noGrp="1"/>
          </p:cNvGraphicFramePr>
          <p:nvPr>
            <p:ph idx="1"/>
            <p:extLst>
              <p:ext uri="{D42A27DB-BD31-4B8C-83A1-F6EECF244321}">
                <p14:modId xmlns:p14="http://schemas.microsoft.com/office/powerpoint/2010/main" val="1927010707"/>
              </p:ext>
            </p:extLst>
          </p:nvPr>
        </p:nvGraphicFramePr>
        <p:xfrm>
          <a:off x="1714500" y="1205502"/>
          <a:ext cx="8763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mage">
            <a:extLst>
              <a:ext uri="{FF2B5EF4-FFF2-40B4-BE49-F238E27FC236}">
                <a16:creationId xmlns:a16="http://schemas.microsoft.com/office/drawing/2014/main" id="{58714E42-1EEB-4510-A006-42A0322C1D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5963" y="82550"/>
            <a:ext cx="1219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47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D87EC56-4B34-452C-A4A5-5AF7CC0FAA48}"/>
              </a:ext>
            </a:extLst>
          </p:cNvPr>
          <p:cNvSpPr>
            <a:spLocks noGrp="1"/>
          </p:cNvSpPr>
          <p:nvPr>
            <p:ph type="subTitle" idx="1"/>
          </p:nvPr>
        </p:nvSpPr>
        <p:spPr>
          <a:xfrm>
            <a:off x="18245851" y="876649"/>
            <a:ext cx="6705600" cy="2971800"/>
          </a:xfrm>
        </p:spPr>
        <p:txBody>
          <a:bodyPr/>
          <a:lstStyle/>
          <a:p>
            <a:endParaRPr lang="en-US"/>
          </a:p>
        </p:txBody>
      </p:sp>
      <p:sp>
        <p:nvSpPr>
          <p:cNvPr id="3" name="Title 2">
            <a:extLst>
              <a:ext uri="{FF2B5EF4-FFF2-40B4-BE49-F238E27FC236}">
                <a16:creationId xmlns:a16="http://schemas.microsoft.com/office/drawing/2014/main" id="{956CCADA-B3D3-4C60-A53F-67F82C83C4E7}"/>
              </a:ext>
            </a:extLst>
          </p:cNvPr>
          <p:cNvSpPr>
            <a:spLocks noGrp="1"/>
          </p:cNvSpPr>
          <p:nvPr>
            <p:ph type="ctrTitle"/>
          </p:nvPr>
        </p:nvSpPr>
        <p:spPr>
          <a:xfrm>
            <a:off x="1970108" y="2282825"/>
            <a:ext cx="8255692" cy="1143000"/>
          </a:xfrm>
        </p:spPr>
        <p:txBody>
          <a:bodyPr/>
          <a:lstStyle/>
          <a:p>
            <a:r>
              <a:rPr lang="en-US" sz="3600">
                <a:ea typeface="ＭＳ Ｐゴシック"/>
              </a:rPr>
              <a:t>Ineligibility Determination During the PHE and Timeline to Terminate Medicaid Post-PHE </a:t>
            </a:r>
            <a:endParaRPr lang="en-US" sz="3600"/>
          </a:p>
        </p:txBody>
      </p:sp>
      <p:pic>
        <p:nvPicPr>
          <p:cNvPr id="5" name="Picture 2" descr="image">
            <a:extLst>
              <a:ext uri="{FF2B5EF4-FFF2-40B4-BE49-F238E27FC236}">
                <a16:creationId xmlns:a16="http://schemas.microsoft.com/office/drawing/2014/main" id="{9A783A40-1DF3-4CEF-A23A-8B291C33F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7713" y="130175"/>
            <a:ext cx="1219200" cy="742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0BE35A13-D7AD-4109-BC5E-E521E027E365}"/>
              </a:ext>
            </a:extLst>
          </p:cNvPr>
          <p:cNvSpPr/>
          <p:nvPr/>
        </p:nvSpPr>
        <p:spPr bwMode="auto">
          <a:xfrm>
            <a:off x="5638800" y="2971800"/>
            <a:ext cx="914400" cy="914400"/>
          </a:xfrm>
          <a:prstGeom prst="round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4950" marR="0" indent="-234950" algn="l" defTabSz="914400" rtl="0" eaLnBrk="0" fontAlgn="base" latinLnBrk="0" hangingPunct="0">
              <a:lnSpc>
                <a:spcPct val="100000"/>
              </a:lnSpc>
              <a:spcBef>
                <a:spcPct val="100000"/>
              </a:spcBef>
              <a:spcAft>
                <a:spcPct val="0"/>
              </a:spcAft>
              <a:buClr>
                <a:srgbClr val="0B1F65"/>
              </a:buClr>
              <a:buSzTx/>
              <a:buFont typeface="Webdings" pitchFamily="-112" charset="2"/>
              <a:buNone/>
              <a:tabLst/>
            </a:pPr>
            <a:endParaRPr kumimoji="0" lang="en-US" sz="1400" b="0" i="0" u="none" strike="noStrike" cap="none" normalizeH="0" baseline="0">
              <a:ln>
                <a:noFill/>
              </a:ln>
              <a:solidFill>
                <a:schemeClr val="tx1"/>
              </a:solidFill>
              <a:effectLst/>
              <a:latin typeface="Arial" pitchFamily="-112" charset="0"/>
            </a:endParaRPr>
          </a:p>
        </p:txBody>
      </p:sp>
      <p:sp>
        <p:nvSpPr>
          <p:cNvPr id="6" name="Rectangle: Rounded Corners 5">
            <a:extLst>
              <a:ext uri="{FF2B5EF4-FFF2-40B4-BE49-F238E27FC236}">
                <a16:creationId xmlns:a16="http://schemas.microsoft.com/office/drawing/2014/main" id="{A1CD637E-7403-4044-BD39-9C70D50DA73A}"/>
              </a:ext>
            </a:extLst>
          </p:cNvPr>
          <p:cNvSpPr/>
          <p:nvPr/>
        </p:nvSpPr>
        <p:spPr bwMode="auto">
          <a:xfrm>
            <a:off x="1050925" y="1765300"/>
            <a:ext cx="914400" cy="914400"/>
          </a:xfrm>
          <a:prstGeom prst="round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4950" marR="0" indent="-234950" algn="l" defTabSz="914400" rtl="0" eaLnBrk="0" fontAlgn="base" latinLnBrk="0" hangingPunct="0">
              <a:lnSpc>
                <a:spcPct val="100000"/>
              </a:lnSpc>
              <a:spcBef>
                <a:spcPct val="100000"/>
              </a:spcBef>
              <a:spcAft>
                <a:spcPct val="0"/>
              </a:spcAft>
              <a:buClr>
                <a:srgbClr val="0B1F65"/>
              </a:buClr>
              <a:buSzTx/>
              <a:buFont typeface="Webdings" pitchFamily="-112" charset="2"/>
              <a:buNone/>
              <a:tabLst/>
            </a:pPr>
            <a:endParaRPr kumimoji="0" lang="en-US" sz="14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313103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9B32-96AF-460E-8145-4E89F6B454D8}"/>
              </a:ext>
            </a:extLst>
          </p:cNvPr>
          <p:cNvSpPr>
            <a:spLocks noGrp="1"/>
          </p:cNvSpPr>
          <p:nvPr>
            <p:ph type="title"/>
          </p:nvPr>
        </p:nvSpPr>
        <p:spPr>
          <a:xfrm>
            <a:off x="1603375" y="46639"/>
            <a:ext cx="8985250" cy="838200"/>
          </a:xfrm>
        </p:spPr>
        <p:txBody>
          <a:bodyPr/>
          <a:lstStyle/>
          <a:p>
            <a:pPr algn="ctr"/>
            <a:r>
              <a:rPr lang="en-US" sz="2800">
                <a:ea typeface="ＭＳ Ｐゴシック"/>
                <a:cs typeface="Arial"/>
              </a:rPr>
              <a:t>Beneficiary Found Ineligible </a:t>
            </a:r>
            <a:r>
              <a:rPr lang="en-US" sz="2800" u="sng">
                <a:ea typeface="ＭＳ Ｐゴシック"/>
                <a:cs typeface="Arial"/>
              </a:rPr>
              <a:t>less</a:t>
            </a:r>
            <a:r>
              <a:rPr lang="en-US" sz="2800">
                <a:ea typeface="ＭＳ Ｐゴシック"/>
                <a:cs typeface="Arial"/>
              </a:rPr>
              <a:t> than Six Months before end of PHE</a:t>
            </a:r>
          </a:p>
        </p:txBody>
      </p:sp>
      <p:sp>
        <p:nvSpPr>
          <p:cNvPr id="3" name="Content Placeholder 2">
            <a:extLst>
              <a:ext uri="{FF2B5EF4-FFF2-40B4-BE49-F238E27FC236}">
                <a16:creationId xmlns:a16="http://schemas.microsoft.com/office/drawing/2014/main" id="{AD3F01A6-3959-49C6-B5C9-6F26AFF4AEF4}"/>
              </a:ext>
            </a:extLst>
          </p:cNvPr>
          <p:cNvSpPr>
            <a:spLocks noGrp="1"/>
          </p:cNvSpPr>
          <p:nvPr>
            <p:ph idx="1"/>
          </p:nvPr>
        </p:nvSpPr>
        <p:spPr>
          <a:xfrm>
            <a:off x="1603375" y="1016000"/>
            <a:ext cx="8763000" cy="4831520"/>
          </a:xfrm>
        </p:spPr>
        <p:txBody>
          <a:bodyPr/>
          <a:lstStyle/>
          <a:p>
            <a:pPr>
              <a:buFont typeface="Wingdings" panose="05000000000000000000" pitchFamily="2" charset="2"/>
              <a:buChar char="§"/>
            </a:pPr>
            <a:r>
              <a:rPr lang="en-US" sz="1800">
                <a:ea typeface="ＭＳ Ｐゴシック"/>
              </a:rPr>
              <a:t>Per CMS guidance, states have the authority to terminate Medicaid coverage for beneficiaries who are determined ineligible due to a change or renewal if the ineligible decision was made within 6 months of the end of the PHE. </a:t>
            </a:r>
            <a:endParaRPr lang="en-US" sz="1800"/>
          </a:p>
          <a:p>
            <a:pPr lvl="0">
              <a:buFont typeface="Wingdings" panose="05000000000000000000" pitchFamily="2" charset="2"/>
              <a:buChar char="§"/>
            </a:pPr>
            <a:r>
              <a:rPr lang="en-US" sz="1800">
                <a:ea typeface="ＭＳ Ｐゴシック"/>
              </a:rPr>
              <a:t>This authority will help states avoid repeating redeterminations associated with change in circumstances, renewal, or verification for beneficiaries whom the state determined ineligible within 6 months of the end of the PHE</a:t>
            </a:r>
          </a:p>
          <a:p>
            <a:pPr lvl="0">
              <a:buFont typeface="Wingdings" panose="05000000000000000000" pitchFamily="2" charset="2"/>
              <a:buChar char="§"/>
            </a:pPr>
            <a:r>
              <a:rPr lang="en-US" sz="1800">
                <a:ea typeface="ＭＳ Ｐゴシック"/>
              </a:rPr>
              <a:t>In order for the District to take action, these steps must be followed:</a:t>
            </a:r>
          </a:p>
          <a:p>
            <a:pPr lvl="1" indent="-220345">
              <a:buFont typeface="Wingdings" panose="05000000000000000000" pitchFamily="2" charset="2"/>
              <a:buChar char="§"/>
            </a:pPr>
            <a:r>
              <a:rPr lang="en-US" sz="1800">
                <a:ea typeface="ＭＳ Ｐゴシック"/>
              </a:rPr>
              <a:t>Complete redetermination which results in an ineligible determination </a:t>
            </a:r>
          </a:p>
          <a:p>
            <a:pPr lvl="1" indent="-220345">
              <a:buFont typeface="Wingdings" panose="05000000000000000000" pitchFamily="2" charset="2"/>
              <a:buChar char="§"/>
            </a:pPr>
            <a:r>
              <a:rPr lang="en-US" sz="1800">
                <a:ea typeface="ＭＳ Ｐゴシック"/>
              </a:rPr>
              <a:t>Send the beneficiary the Ineligible Decision notice with language that states: a) ineligibility determination and reason; b) health care coverage will continue during the PHE; c) instructs beneficiary to report changes to agency that impact eligibility.</a:t>
            </a:r>
          </a:p>
          <a:p>
            <a:pPr lvl="1" indent="-220345">
              <a:buFont typeface="Wingdings" panose="05000000000000000000" pitchFamily="2" charset="2"/>
              <a:buChar char="§"/>
            </a:pPr>
            <a:r>
              <a:rPr lang="en-US" sz="1800">
                <a:ea typeface="ＭＳ Ｐゴシック"/>
              </a:rPr>
              <a:t>If PHE ends within 6 months from the date of the notice and beneficiary did not report change that impacts their eligibility, the agency will issue a 15-day advance action termination notice with fair hearing rights.   </a:t>
            </a:r>
          </a:p>
          <a:p>
            <a:pPr>
              <a:buFont typeface="Wingdings" panose="05000000000000000000" pitchFamily="2" charset="2"/>
              <a:buChar char="§"/>
            </a:pPr>
            <a:endParaRPr lang="en-US" sz="2000"/>
          </a:p>
        </p:txBody>
      </p:sp>
      <p:pic>
        <p:nvPicPr>
          <p:cNvPr id="5" name="Picture 2" descr="image">
            <a:extLst>
              <a:ext uri="{FF2B5EF4-FFF2-40B4-BE49-F238E27FC236}">
                <a16:creationId xmlns:a16="http://schemas.microsoft.com/office/drawing/2014/main" id="{248C2C89-7015-43ED-B0AE-E64A1C877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7713" y="130175"/>
            <a:ext cx="1219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6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523491" y="754723"/>
            <a:ext cx="8843102" cy="403439"/>
          </a:xfrm>
          <a:prstGeom prst="rect">
            <a:avLst/>
          </a:prstGeom>
        </p:spPr>
        <p:txBody>
          <a:bodyPr vert="horz" lIns="74271" tIns="37136" rIns="74271" bIns="37136"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600" b="1">
              <a:solidFill>
                <a:srgbClr val="103862"/>
              </a:solidFill>
              <a:latin typeface="Arial"/>
              <a:cs typeface="Arial"/>
            </a:endParaRPr>
          </a:p>
        </p:txBody>
      </p:sp>
      <p:sp>
        <p:nvSpPr>
          <p:cNvPr id="19" name="Content Placeholder 18">
            <a:extLst>
              <a:ext uri="{FF2B5EF4-FFF2-40B4-BE49-F238E27FC236}">
                <a16:creationId xmlns:a16="http://schemas.microsoft.com/office/drawing/2014/main" id="{32526825-4323-4673-8842-72B27D7A3E72}"/>
              </a:ext>
            </a:extLst>
          </p:cNvPr>
          <p:cNvSpPr>
            <a:spLocks noGrp="1"/>
          </p:cNvSpPr>
          <p:nvPr>
            <p:ph idx="1"/>
          </p:nvPr>
        </p:nvSpPr>
        <p:spPr>
          <a:xfrm>
            <a:off x="1380986" y="2078213"/>
            <a:ext cx="9274841" cy="4285427"/>
          </a:xfrm>
        </p:spPr>
        <p:txBody>
          <a:bodyPr vert="horz" wrap="square" lIns="74271" tIns="37136" rIns="74271" bIns="37136" numCol="1" rtlCol="0" anchor="t" anchorCtr="0" compatLnSpc="1">
            <a:prstTxWarp prst="textNoShape">
              <a:avLst/>
            </a:prstTxWarp>
            <a:normAutofit/>
          </a:bodyPr>
          <a:lstStyle/>
          <a:p>
            <a:pPr marL="371338" lvl="1" indent="0">
              <a:buNone/>
            </a:pPr>
            <a:r>
              <a:rPr lang="en-US" b="1">
                <a:cs typeface="Calibri"/>
              </a:rPr>
              <a:t> </a:t>
            </a:r>
          </a:p>
        </p:txBody>
      </p:sp>
      <p:sp>
        <p:nvSpPr>
          <p:cNvPr id="3" name="Slide Number Placeholder 2">
            <a:extLst>
              <a:ext uri="{FF2B5EF4-FFF2-40B4-BE49-F238E27FC236}">
                <a16:creationId xmlns:a16="http://schemas.microsoft.com/office/drawing/2014/main" id="{F19EAEE4-5A8E-44D3-913A-13BC27F43285}"/>
              </a:ext>
            </a:extLst>
          </p:cNvPr>
          <p:cNvSpPr>
            <a:spLocks noGrp="1"/>
          </p:cNvSpPr>
          <p:nvPr>
            <p:ph type="sldNum" sz="quarter" idx="12"/>
          </p:nvPr>
        </p:nvSpPr>
        <p:spPr>
          <a:xfrm>
            <a:off x="9755188"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2B5A4E-1782-4EC3-952D-900038BA8409}" type="slidenum">
              <a:rPr lang="en-US" smtClean="0"/>
              <a:pPr/>
              <a:t>13</a:t>
            </a:fld>
            <a:endParaRPr lang="en-US"/>
          </a:p>
        </p:txBody>
      </p:sp>
      <p:sp>
        <p:nvSpPr>
          <p:cNvPr id="2" name="Date Placeholder 1">
            <a:extLst>
              <a:ext uri="{FF2B5EF4-FFF2-40B4-BE49-F238E27FC236}">
                <a16:creationId xmlns:a16="http://schemas.microsoft.com/office/drawing/2014/main" id="{4C35026D-47E2-4B31-B665-AB8EEEC14D90}"/>
              </a:ext>
            </a:extLst>
          </p:cNvPr>
          <p:cNvSpPr>
            <a:spLocks noGrp="1"/>
          </p:cNvSpPr>
          <p:nvPr>
            <p:ph type="dt" sz="half" idx="10"/>
          </p:nvPr>
        </p:nvSpPr>
        <p:spPr>
          <a:xfrm>
            <a:off x="1144589" y="6715126"/>
            <a:ext cx="449263" cy="138113"/>
          </a:xfrm>
          <a:prstGeom prst="rect">
            <a:avLst/>
          </a:prstGeom>
        </p:spPr>
        <p:txBody>
          <a:bodyPr/>
          <a:lstStyle/>
          <a:p>
            <a:r>
              <a:rPr lang="en-US"/>
              <a:t>05/20/21</a:t>
            </a:r>
          </a:p>
        </p:txBody>
      </p:sp>
      <p:sp>
        <p:nvSpPr>
          <p:cNvPr id="4" name="Rectangle 3">
            <a:extLst>
              <a:ext uri="{FF2B5EF4-FFF2-40B4-BE49-F238E27FC236}">
                <a16:creationId xmlns:a16="http://schemas.microsoft.com/office/drawing/2014/main" id="{A686AE1D-6475-4DDA-88C0-C3C8E6D6D54D}"/>
              </a:ext>
            </a:extLst>
          </p:cNvPr>
          <p:cNvSpPr/>
          <p:nvPr/>
        </p:nvSpPr>
        <p:spPr>
          <a:xfrm>
            <a:off x="1419783" y="703394"/>
            <a:ext cx="9197249" cy="984885"/>
          </a:xfrm>
          <a:prstGeom prst="rect">
            <a:avLst/>
          </a:prstGeom>
        </p:spPr>
        <p:txBody>
          <a:bodyPr wrap="square" lIns="91440" tIns="45720" rIns="91440" bIns="45720" anchor="t">
            <a:spAutoFit/>
          </a:bodyPr>
          <a:lstStyle/>
          <a:p>
            <a:r>
              <a:rPr lang="en-US" sz="2900" b="1">
                <a:solidFill>
                  <a:schemeClr val="accent1">
                    <a:lumMod val="75000"/>
                  </a:schemeClr>
                </a:solidFill>
                <a:latin typeface="Arial"/>
                <a:ea typeface="ＭＳ Ｐゴシック"/>
                <a:cs typeface="Arial"/>
              </a:rPr>
              <a:t>Example: Beneficiary Found Ineligible within 6 Months before End of PHE (dates are hypothetical) </a:t>
            </a:r>
            <a:endParaRPr lang="en-US" sz="1100" b="1" u="sng">
              <a:solidFill>
                <a:schemeClr val="accent1">
                  <a:lumMod val="75000"/>
                </a:schemeClr>
              </a:solidFill>
              <a:ea typeface="ＭＳ Ｐゴシック"/>
              <a:cs typeface="Arial" panose="020B0604020202020204" pitchFamily="34" charset="0"/>
            </a:endParaRPr>
          </a:p>
        </p:txBody>
      </p:sp>
      <p:graphicFrame>
        <p:nvGraphicFramePr>
          <p:cNvPr id="8" name="Diagram 7">
            <a:extLst>
              <a:ext uri="{FF2B5EF4-FFF2-40B4-BE49-F238E27FC236}">
                <a16:creationId xmlns:a16="http://schemas.microsoft.com/office/drawing/2014/main" id="{D5FB34BF-216B-46AC-9A9C-A6E795D72B9F}"/>
              </a:ext>
            </a:extLst>
          </p:cNvPr>
          <p:cNvGraphicFramePr/>
          <p:nvPr>
            <p:extLst>
              <p:ext uri="{D42A27DB-BD31-4B8C-83A1-F6EECF244321}">
                <p14:modId xmlns:p14="http://schemas.microsoft.com/office/powerpoint/2010/main" val="4222967510"/>
              </p:ext>
            </p:extLst>
          </p:nvPr>
        </p:nvGraphicFramePr>
        <p:xfrm>
          <a:off x="1656727" y="1821551"/>
          <a:ext cx="9145771" cy="408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image">
            <a:extLst>
              <a:ext uri="{FF2B5EF4-FFF2-40B4-BE49-F238E27FC236}">
                <a16:creationId xmlns:a16="http://schemas.microsoft.com/office/drawing/2014/main" id="{58A8BEA3-B3A8-483F-B17F-57F213E63A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4525" y="98425"/>
            <a:ext cx="1219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1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9176-0BF9-40D4-88EF-59D2FA71CFD9}"/>
              </a:ext>
            </a:extLst>
          </p:cNvPr>
          <p:cNvSpPr>
            <a:spLocks noGrp="1"/>
          </p:cNvSpPr>
          <p:nvPr>
            <p:ph type="title"/>
          </p:nvPr>
        </p:nvSpPr>
        <p:spPr>
          <a:xfrm>
            <a:off x="2366767" y="-90880"/>
            <a:ext cx="7465770" cy="838200"/>
          </a:xfrm>
        </p:spPr>
        <p:txBody>
          <a:bodyPr/>
          <a:lstStyle/>
          <a:p>
            <a:pPr algn="ctr"/>
            <a:r>
              <a:rPr lang="en-US" sz="2400">
                <a:solidFill>
                  <a:schemeClr val="accent1">
                    <a:lumMod val="75000"/>
                  </a:schemeClr>
                </a:solidFill>
                <a:cs typeface="Arial" panose="020B0604020202020204" pitchFamily="34" charset="0"/>
              </a:rPr>
              <a:t>Beneficiary Found Ineligible </a:t>
            </a:r>
            <a:r>
              <a:rPr lang="en-US" sz="2400" u="sng">
                <a:solidFill>
                  <a:schemeClr val="accent1">
                    <a:lumMod val="75000"/>
                  </a:schemeClr>
                </a:solidFill>
                <a:cs typeface="Arial" panose="020B0604020202020204" pitchFamily="34" charset="0"/>
              </a:rPr>
              <a:t>more</a:t>
            </a:r>
            <a:r>
              <a:rPr lang="en-US" sz="2400">
                <a:solidFill>
                  <a:schemeClr val="accent1">
                    <a:lumMod val="75000"/>
                  </a:schemeClr>
                </a:solidFill>
                <a:cs typeface="Arial" panose="020B0604020202020204" pitchFamily="34" charset="0"/>
              </a:rPr>
              <a:t> than Six Months before End of PHE</a:t>
            </a:r>
            <a:r>
              <a:rPr lang="en-US">
                <a:ea typeface="ＭＳ Ｐゴシック"/>
                <a:cs typeface="Arial"/>
              </a:rPr>
              <a:t>.</a:t>
            </a:r>
            <a:endParaRPr lang="en-US">
              <a:ea typeface="ＭＳ Ｐゴシック"/>
            </a:endParaRPr>
          </a:p>
        </p:txBody>
      </p:sp>
      <p:sp>
        <p:nvSpPr>
          <p:cNvPr id="3" name="Content Placeholder 2">
            <a:extLst>
              <a:ext uri="{FF2B5EF4-FFF2-40B4-BE49-F238E27FC236}">
                <a16:creationId xmlns:a16="http://schemas.microsoft.com/office/drawing/2014/main" id="{0F83EE1D-584C-4A1E-BF36-57462DE4749A}"/>
              </a:ext>
            </a:extLst>
          </p:cNvPr>
          <p:cNvSpPr>
            <a:spLocks noGrp="1"/>
          </p:cNvSpPr>
          <p:nvPr>
            <p:ph idx="1"/>
          </p:nvPr>
        </p:nvSpPr>
        <p:spPr>
          <a:xfrm>
            <a:off x="1661134" y="1031147"/>
            <a:ext cx="8763000" cy="4629529"/>
          </a:xfrm>
        </p:spPr>
        <p:txBody>
          <a:bodyPr/>
          <a:lstStyle/>
          <a:p>
            <a:pPr>
              <a:buFont typeface="Wingdings" panose="05030102010509060703" pitchFamily="18" charset="2"/>
              <a:buChar char="§"/>
            </a:pPr>
            <a:r>
              <a:rPr lang="en-US" sz="2000">
                <a:ea typeface="+mn-lt"/>
                <a:cs typeface="+mn-lt"/>
              </a:rPr>
              <a:t>If the beneficiary is found to be ineligible during the PHE due to a change in circumstance or at renewal, then the agency must send the Ineligible Determination Notice.</a:t>
            </a:r>
            <a:endParaRPr lang="en-US" sz="2000"/>
          </a:p>
          <a:p>
            <a:pPr>
              <a:buFont typeface="Wingdings" panose="05030102010509060703" pitchFamily="18" charset="2"/>
              <a:buChar char="§"/>
            </a:pPr>
            <a:r>
              <a:rPr lang="en-US" sz="2000">
                <a:ea typeface="+mn-lt"/>
                <a:cs typeface="+mn-lt"/>
              </a:rPr>
              <a:t>If the Ineligibility Decision Notice was issued more than six months from the end of the PHE, the agency cannot terminate health care coverage. The information is no longer considered current and reliable information to send a termination notice. </a:t>
            </a:r>
            <a:endParaRPr lang="en-US" sz="2000">
              <a:cs typeface="+mn-lt"/>
            </a:endParaRPr>
          </a:p>
          <a:p>
            <a:pPr>
              <a:buFont typeface="Wingdings" panose="05030102010509060703" pitchFamily="18" charset="2"/>
              <a:buChar char="§"/>
            </a:pPr>
            <a:r>
              <a:rPr lang="en-US" sz="2000">
                <a:ea typeface="+mn-lt"/>
                <a:cs typeface="+mn-lt"/>
              </a:rPr>
              <a:t>The agency must issue a new Request for Information (RFI) notice requesting updated information on the previous reported change or renewal form to request current renewal information to redetermine eligibility.</a:t>
            </a:r>
            <a:endParaRPr lang="en-US" sz="2000"/>
          </a:p>
          <a:p>
            <a:pPr>
              <a:buFont typeface="Wingdings" panose="05030102010509060703" pitchFamily="18" charset="2"/>
              <a:buChar char="§"/>
            </a:pPr>
            <a:r>
              <a:rPr lang="en-US" sz="2000">
                <a:ea typeface="ＭＳ Ｐゴシック"/>
                <a:cs typeface="+mn-lt"/>
              </a:rPr>
              <a:t>Once the information is returned, ESA must review and enter information into DCAS to redetermine eligibility. </a:t>
            </a:r>
            <a:br>
              <a:rPr lang="en-US" sz="1800"/>
            </a:br>
            <a:endParaRPr lang="en-US"/>
          </a:p>
          <a:p>
            <a:pPr marL="0" indent="0">
              <a:buNone/>
            </a:pPr>
            <a:endParaRPr lang="en-US"/>
          </a:p>
        </p:txBody>
      </p:sp>
      <p:pic>
        <p:nvPicPr>
          <p:cNvPr id="5" name="Picture 2" descr="image">
            <a:extLst>
              <a:ext uri="{FF2B5EF4-FFF2-40B4-BE49-F238E27FC236}">
                <a16:creationId xmlns:a16="http://schemas.microsoft.com/office/drawing/2014/main" id="{66194C1E-7594-48E8-A851-339BFF4EE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588" y="66675"/>
            <a:ext cx="1219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81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523491" y="754723"/>
            <a:ext cx="8843102" cy="403439"/>
          </a:xfrm>
          <a:prstGeom prst="rect">
            <a:avLst/>
          </a:prstGeom>
        </p:spPr>
        <p:txBody>
          <a:bodyPr vert="horz" lIns="74271" tIns="37136" rIns="74271" bIns="37136"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600" b="1">
              <a:solidFill>
                <a:srgbClr val="103862"/>
              </a:solidFill>
              <a:latin typeface="Arial"/>
              <a:cs typeface="Arial"/>
            </a:endParaRPr>
          </a:p>
        </p:txBody>
      </p:sp>
      <p:sp>
        <p:nvSpPr>
          <p:cNvPr id="19" name="Content Placeholder 18">
            <a:extLst>
              <a:ext uri="{FF2B5EF4-FFF2-40B4-BE49-F238E27FC236}">
                <a16:creationId xmlns:a16="http://schemas.microsoft.com/office/drawing/2014/main" id="{32526825-4323-4673-8842-72B27D7A3E72}"/>
              </a:ext>
            </a:extLst>
          </p:cNvPr>
          <p:cNvSpPr>
            <a:spLocks noGrp="1"/>
          </p:cNvSpPr>
          <p:nvPr>
            <p:ph idx="1"/>
          </p:nvPr>
        </p:nvSpPr>
        <p:spPr>
          <a:xfrm>
            <a:off x="1393667" y="1817853"/>
            <a:ext cx="9274841" cy="4285427"/>
          </a:xfrm>
        </p:spPr>
        <p:txBody>
          <a:bodyPr vert="horz" wrap="square" lIns="74271" tIns="37136" rIns="74271" bIns="37136" numCol="1" rtlCol="0" anchor="t" anchorCtr="0" compatLnSpc="1">
            <a:prstTxWarp prst="textNoShape">
              <a:avLst/>
            </a:prstTxWarp>
            <a:normAutofit/>
          </a:bodyPr>
          <a:lstStyle/>
          <a:p>
            <a:pPr marL="371338" lvl="1" indent="0">
              <a:buNone/>
            </a:pPr>
            <a:r>
              <a:rPr lang="en-US" b="1">
                <a:cs typeface="Calibri"/>
              </a:rPr>
              <a:t> </a:t>
            </a:r>
          </a:p>
        </p:txBody>
      </p:sp>
      <p:sp>
        <p:nvSpPr>
          <p:cNvPr id="3" name="Slide Number Placeholder 2">
            <a:extLst>
              <a:ext uri="{FF2B5EF4-FFF2-40B4-BE49-F238E27FC236}">
                <a16:creationId xmlns:a16="http://schemas.microsoft.com/office/drawing/2014/main" id="{F19EAEE4-5A8E-44D3-913A-13BC27F43285}"/>
              </a:ext>
            </a:extLst>
          </p:cNvPr>
          <p:cNvSpPr>
            <a:spLocks noGrp="1"/>
          </p:cNvSpPr>
          <p:nvPr>
            <p:ph type="sldNum" sz="quarter" idx="12"/>
          </p:nvPr>
        </p:nvSpPr>
        <p:spPr>
          <a:xfrm>
            <a:off x="9755188"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2B5A4E-1782-4EC3-952D-900038BA8409}" type="slidenum">
              <a:rPr lang="en-US" smtClean="0"/>
              <a:pPr/>
              <a:t>15</a:t>
            </a:fld>
            <a:endParaRPr lang="en-US"/>
          </a:p>
        </p:txBody>
      </p:sp>
      <p:sp>
        <p:nvSpPr>
          <p:cNvPr id="2" name="Date Placeholder 1">
            <a:extLst>
              <a:ext uri="{FF2B5EF4-FFF2-40B4-BE49-F238E27FC236}">
                <a16:creationId xmlns:a16="http://schemas.microsoft.com/office/drawing/2014/main" id="{4C35026D-47E2-4B31-B665-AB8EEEC14D90}"/>
              </a:ext>
            </a:extLst>
          </p:cNvPr>
          <p:cNvSpPr>
            <a:spLocks noGrp="1"/>
          </p:cNvSpPr>
          <p:nvPr>
            <p:ph type="dt" sz="half" idx="10"/>
          </p:nvPr>
        </p:nvSpPr>
        <p:spPr>
          <a:xfrm>
            <a:off x="1144589" y="6715126"/>
            <a:ext cx="449263" cy="138113"/>
          </a:xfrm>
          <a:prstGeom prst="rect">
            <a:avLst/>
          </a:prstGeom>
        </p:spPr>
        <p:txBody>
          <a:bodyPr/>
          <a:lstStyle/>
          <a:p>
            <a:r>
              <a:rPr lang="en-US"/>
              <a:t>05/20/21</a:t>
            </a:r>
          </a:p>
        </p:txBody>
      </p:sp>
      <p:sp>
        <p:nvSpPr>
          <p:cNvPr id="4" name="Rectangle 3">
            <a:extLst>
              <a:ext uri="{FF2B5EF4-FFF2-40B4-BE49-F238E27FC236}">
                <a16:creationId xmlns:a16="http://schemas.microsoft.com/office/drawing/2014/main" id="{A686AE1D-6475-4DDA-88C0-C3C8E6D6D54D}"/>
              </a:ext>
            </a:extLst>
          </p:cNvPr>
          <p:cNvSpPr/>
          <p:nvPr/>
        </p:nvSpPr>
        <p:spPr>
          <a:xfrm>
            <a:off x="1419783" y="703394"/>
            <a:ext cx="9274840" cy="992323"/>
          </a:xfrm>
          <a:prstGeom prst="rect">
            <a:avLst/>
          </a:prstGeom>
        </p:spPr>
        <p:txBody>
          <a:bodyPr wrap="square">
            <a:spAutoFit/>
          </a:bodyPr>
          <a:lstStyle/>
          <a:p>
            <a:r>
              <a:rPr lang="en-US" sz="2900" b="1">
                <a:solidFill>
                  <a:schemeClr val="accent1">
                    <a:lumMod val="75000"/>
                  </a:schemeClr>
                </a:solidFill>
                <a:cs typeface="Arial" panose="020B0604020202020204" pitchFamily="34" charset="0"/>
              </a:rPr>
              <a:t> Example: Beneficiary Found Ineligible </a:t>
            </a:r>
            <a:r>
              <a:rPr lang="en-US" sz="2900" b="1" u="sng">
                <a:solidFill>
                  <a:schemeClr val="accent1">
                    <a:lumMod val="75000"/>
                  </a:schemeClr>
                </a:solidFill>
                <a:cs typeface="Arial" panose="020B0604020202020204" pitchFamily="34" charset="0"/>
              </a:rPr>
              <a:t>more</a:t>
            </a:r>
            <a:r>
              <a:rPr lang="en-US" sz="2900" b="1">
                <a:solidFill>
                  <a:schemeClr val="accent1">
                    <a:lumMod val="75000"/>
                  </a:schemeClr>
                </a:solidFill>
                <a:cs typeface="Arial" panose="020B0604020202020204" pitchFamily="34" charset="0"/>
              </a:rPr>
              <a:t> than Six Months before End of PHE</a:t>
            </a:r>
            <a:endParaRPr lang="en-US" sz="2900">
              <a:solidFill>
                <a:schemeClr val="accent1">
                  <a:lumMod val="75000"/>
                </a:schemeClr>
              </a:solidFill>
              <a:cs typeface="Arial" panose="020B0604020202020204" pitchFamily="34" charset="0"/>
            </a:endParaRPr>
          </a:p>
        </p:txBody>
      </p:sp>
      <p:graphicFrame>
        <p:nvGraphicFramePr>
          <p:cNvPr id="8" name="Diagram 7">
            <a:extLst>
              <a:ext uri="{FF2B5EF4-FFF2-40B4-BE49-F238E27FC236}">
                <a16:creationId xmlns:a16="http://schemas.microsoft.com/office/drawing/2014/main" id="{D5FB34BF-216B-46AC-9A9C-A6E795D72B9F}"/>
              </a:ext>
            </a:extLst>
          </p:cNvPr>
          <p:cNvGraphicFramePr/>
          <p:nvPr>
            <p:extLst>
              <p:ext uri="{D42A27DB-BD31-4B8C-83A1-F6EECF244321}">
                <p14:modId xmlns:p14="http://schemas.microsoft.com/office/powerpoint/2010/main" val="1008632610"/>
              </p:ext>
            </p:extLst>
          </p:nvPr>
        </p:nvGraphicFramePr>
        <p:xfrm>
          <a:off x="1520827" y="1747045"/>
          <a:ext cx="9197249" cy="4285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image">
            <a:extLst>
              <a:ext uri="{FF2B5EF4-FFF2-40B4-BE49-F238E27FC236}">
                <a16:creationId xmlns:a16="http://schemas.microsoft.com/office/drawing/2014/main" id="{70F125F6-C47C-4DD7-93BC-263C0EEF58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60088" y="82550"/>
            <a:ext cx="1219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11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C678-B807-4CF3-A053-AB293CF9F187}"/>
              </a:ext>
            </a:extLst>
          </p:cNvPr>
          <p:cNvSpPr>
            <a:spLocks noGrp="1"/>
          </p:cNvSpPr>
          <p:nvPr>
            <p:ph type="title"/>
          </p:nvPr>
        </p:nvSpPr>
        <p:spPr>
          <a:xfrm>
            <a:off x="731208" y="890228"/>
            <a:ext cx="10371827" cy="1041190"/>
          </a:xfrm>
        </p:spPr>
        <p:txBody>
          <a:bodyPr>
            <a:normAutofit fontScale="90000"/>
          </a:bodyPr>
          <a:lstStyle/>
          <a:p>
            <a:r>
              <a:rPr lang="en-US"/>
              <a:t>Medicare Eligibility Enhancement Initiative (MEEI)</a:t>
            </a:r>
          </a:p>
        </p:txBody>
      </p:sp>
      <p:sp>
        <p:nvSpPr>
          <p:cNvPr id="3" name="Text Placeholder 2">
            <a:extLst>
              <a:ext uri="{FF2B5EF4-FFF2-40B4-BE49-F238E27FC236}">
                <a16:creationId xmlns:a16="http://schemas.microsoft.com/office/drawing/2014/main" id="{4BCB622F-1D87-4637-BAEA-0421B1E7755B}"/>
              </a:ext>
            </a:extLst>
          </p:cNvPr>
          <p:cNvSpPr>
            <a:spLocks noGrp="1"/>
          </p:cNvSpPr>
          <p:nvPr>
            <p:ph type="body" idx="1"/>
          </p:nvPr>
        </p:nvSpPr>
        <p:spPr/>
        <p:txBody>
          <a:bodyPr vert="horz" lIns="91440" tIns="45720" rIns="91440" bIns="45720" rtlCol="0" anchor="t">
            <a:normAutofit/>
          </a:bodyPr>
          <a:lstStyle/>
          <a:p>
            <a:r>
              <a:rPr lang="en-US">
                <a:cs typeface="Calibri"/>
              </a:rPr>
              <a:t>Kerry Connolly, State Client Relationship Manager, Commonwealth Medicine,</a:t>
            </a:r>
          </a:p>
          <a:p>
            <a:r>
              <a:rPr lang="en-US">
                <a:cs typeface="Calibri"/>
              </a:rPr>
              <a:t>University of Massachusetts Medical School</a:t>
            </a:r>
          </a:p>
          <a:p>
            <a:endParaRPr lang="en-US">
              <a:cs typeface="Calibri"/>
            </a:endParaRPr>
          </a:p>
        </p:txBody>
      </p:sp>
      <p:sp>
        <p:nvSpPr>
          <p:cNvPr id="4" name="Slide Number Placeholder 3">
            <a:extLst>
              <a:ext uri="{FF2B5EF4-FFF2-40B4-BE49-F238E27FC236}">
                <a16:creationId xmlns:a16="http://schemas.microsoft.com/office/drawing/2014/main" id="{ECD2139B-726C-4844-9368-AF5DF8FFD9F6}"/>
              </a:ext>
            </a:extLst>
          </p:cNvPr>
          <p:cNvSpPr>
            <a:spLocks noGrp="1"/>
          </p:cNvSpPr>
          <p:nvPr>
            <p:ph type="sldNum" sz="quarter" idx="12"/>
          </p:nvPr>
        </p:nvSpPr>
        <p:spPr/>
        <p:txBody>
          <a:bodyPr/>
          <a:lstStyle/>
          <a:p>
            <a:fld id="{2B761152-83E1-4CD0-93C0-5D92AAF26851}" type="slidenum">
              <a:rPr lang="en-US" smtClean="0"/>
              <a:t>16</a:t>
            </a:fld>
            <a:endParaRPr lang="en-US"/>
          </a:p>
        </p:txBody>
      </p:sp>
    </p:spTree>
    <p:extLst>
      <p:ext uri="{BB962C8B-B14F-4D97-AF65-F5344CB8AC3E}">
        <p14:creationId xmlns:p14="http://schemas.microsoft.com/office/powerpoint/2010/main" val="242397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84784D96-3DD6-6A4E-B55A-BA504E87ABF0}"/>
              </a:ext>
            </a:extLst>
          </p:cNvPr>
          <p:cNvSpPr>
            <a:spLocks noGrp="1"/>
          </p:cNvSpPr>
          <p:nvPr>
            <p:ph type="ctrTitle"/>
          </p:nvPr>
        </p:nvSpPr>
        <p:spPr>
          <a:xfrm>
            <a:off x="1981200" y="2665137"/>
            <a:ext cx="8686800" cy="704850"/>
          </a:xfrm>
        </p:spPr>
        <p:txBody>
          <a:bodyPr>
            <a:normAutofit fontScale="90000"/>
          </a:bodyPr>
          <a:lstStyle/>
          <a:p>
            <a:r>
              <a:rPr lang="en-US" sz="3200"/>
              <a:t>Medicare Enrollment Support: Overview of Project Activities</a:t>
            </a:r>
          </a:p>
        </p:txBody>
      </p:sp>
      <p:sp>
        <p:nvSpPr>
          <p:cNvPr id="37" name="Subtitle 36">
            <a:extLst>
              <a:ext uri="{FF2B5EF4-FFF2-40B4-BE49-F238E27FC236}">
                <a16:creationId xmlns:a16="http://schemas.microsoft.com/office/drawing/2014/main" id="{E2142F30-69A7-3E47-BDF7-B4291615CB9C}"/>
              </a:ext>
            </a:extLst>
          </p:cNvPr>
          <p:cNvSpPr>
            <a:spLocks noGrp="1"/>
          </p:cNvSpPr>
          <p:nvPr>
            <p:ph type="subTitle" idx="1"/>
          </p:nvPr>
        </p:nvSpPr>
        <p:spPr>
          <a:xfrm>
            <a:off x="1981200" y="2302660"/>
            <a:ext cx="7955280" cy="457200"/>
          </a:xfrm>
        </p:spPr>
        <p:txBody>
          <a:bodyPr/>
          <a:lstStyle/>
          <a:p>
            <a:r>
              <a:rPr lang="en-US"/>
              <a:t>UMass </a:t>
            </a:r>
            <a:r>
              <a:rPr lang="en-US">
                <a:solidFill>
                  <a:srgbClr val="A6A6A6"/>
                </a:solidFill>
              </a:rPr>
              <a:t>Med</a:t>
            </a:r>
            <a:r>
              <a:rPr lang="en-US"/>
              <a:t>icare Eligibility Enhancement Initiatives</a:t>
            </a:r>
          </a:p>
          <a:p>
            <a:endParaRPr lang="en-US"/>
          </a:p>
        </p:txBody>
      </p:sp>
      <p:sp>
        <p:nvSpPr>
          <p:cNvPr id="38" name="Text Placeholder 37">
            <a:extLst>
              <a:ext uri="{FF2B5EF4-FFF2-40B4-BE49-F238E27FC236}">
                <a16:creationId xmlns:a16="http://schemas.microsoft.com/office/drawing/2014/main" id="{00D5C3EE-6F8F-8842-BB42-5C969DECDBA6}"/>
              </a:ext>
            </a:extLst>
          </p:cNvPr>
          <p:cNvSpPr>
            <a:spLocks noGrp="1"/>
          </p:cNvSpPr>
          <p:nvPr>
            <p:ph type="body" sz="quarter" idx="10"/>
          </p:nvPr>
        </p:nvSpPr>
        <p:spPr/>
        <p:txBody>
          <a:bodyPr/>
          <a:lstStyle/>
          <a:p>
            <a:r>
              <a:rPr lang="en-US"/>
              <a:t>June 16, 2021</a:t>
            </a:r>
          </a:p>
        </p:txBody>
      </p:sp>
      <p:sp>
        <p:nvSpPr>
          <p:cNvPr id="2" name="TextBox 1">
            <a:extLst>
              <a:ext uri="{FF2B5EF4-FFF2-40B4-BE49-F238E27FC236}">
                <a16:creationId xmlns:a16="http://schemas.microsoft.com/office/drawing/2014/main" id="{9062C19C-D333-4210-A91A-017ECE815FCE}"/>
              </a:ext>
            </a:extLst>
          </p:cNvPr>
          <p:cNvSpPr txBox="1"/>
          <p:nvPr/>
        </p:nvSpPr>
        <p:spPr>
          <a:xfrm>
            <a:off x="1894112" y="3814356"/>
            <a:ext cx="5003293" cy="307777"/>
          </a:xfrm>
          <a:prstGeom prst="rect">
            <a:avLst/>
          </a:prstGeom>
          <a:noFill/>
        </p:spPr>
        <p:txBody>
          <a:bodyPr wrap="none" rtlCol="0">
            <a:spAutoFit/>
          </a:bodyPr>
          <a:lstStyle/>
          <a:p>
            <a:r>
              <a:rPr lang="en-US" sz="1400">
                <a:solidFill>
                  <a:srgbClr val="FFFFFF">
                    <a:lumMod val="65000"/>
                  </a:srgbClr>
                </a:solidFill>
                <a:latin typeface="Arial" panose="020B0604020202020204"/>
              </a:rPr>
              <a:t>Prepared for: Eligibility and Enrollment MCAC Subcommittee</a:t>
            </a:r>
          </a:p>
        </p:txBody>
      </p:sp>
      <p:pic>
        <p:nvPicPr>
          <p:cNvPr id="3" name="Picture 2" descr="image">
            <a:extLst>
              <a:ext uri="{FF2B5EF4-FFF2-40B4-BE49-F238E27FC236}">
                <a16:creationId xmlns:a16="http://schemas.microsoft.com/office/drawing/2014/main" id="{0DA8670C-D675-4BF7-AA30-16E5D54FA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9588" y="3725864"/>
            <a:ext cx="2782887" cy="170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6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4">
            <a:extLst>
              <a:ext uri="{FF2B5EF4-FFF2-40B4-BE49-F238E27FC236}">
                <a16:creationId xmlns:a16="http://schemas.microsoft.com/office/drawing/2014/main" id="{B956FD35-B6B4-4546-B9AB-3B15CD30D7D8}"/>
              </a:ext>
            </a:extLst>
          </p:cNvPr>
          <p:cNvSpPr txBox="1">
            <a:spLocks/>
          </p:cNvSpPr>
          <p:nvPr/>
        </p:nvSpPr>
        <p:spPr>
          <a:xfrm>
            <a:off x="2336801" y="1083477"/>
            <a:ext cx="7874000" cy="576255"/>
          </a:xfrm>
          <a:prstGeom prst="rect">
            <a:avLst/>
          </a:prstGeom>
          <a:gradFill>
            <a:gsLst>
              <a:gs pos="99000">
                <a:schemeClr val="bg1"/>
              </a:gs>
              <a:gs pos="50000">
                <a:schemeClr val="bg2">
                  <a:lumMod val="75000"/>
                </a:schemeClr>
              </a:gs>
            </a:gsLst>
            <a:lin ang="0" scaled="0"/>
          </a:gradFill>
        </p:spPr>
        <p:txBody>
          <a:bodyPr vert="horz" lIns="502920" tIns="91440" rIns="0" bIns="91440" rtlCol="0" anchor="ctr" anchorCtr="0">
            <a:noAutofit/>
          </a:bodyPr>
          <a:lstStyle>
            <a:lvl1pPr marL="0" indent="0" algn="l" defTabSz="914400" rtl="0" eaLnBrk="1" latinLnBrk="0" hangingPunct="1">
              <a:spcBef>
                <a:spcPts val="0"/>
              </a:spcBef>
              <a:spcAft>
                <a:spcPts val="500"/>
              </a:spcAft>
              <a:buFontTx/>
              <a:buNone/>
              <a:tabLst/>
              <a:defRPr sz="2200" kern="1200">
                <a:solidFill>
                  <a:schemeClr val="tx2"/>
                </a:solidFill>
                <a:latin typeface="Arial"/>
                <a:ea typeface="+mn-ea"/>
                <a:cs typeface="Arial"/>
              </a:defRPr>
            </a:lvl1pPr>
            <a:lvl2pPr marL="515938" indent="-285750" algn="l" defTabSz="914400" rtl="0" eaLnBrk="1" latinLnBrk="0" hangingPunct="1">
              <a:spcBef>
                <a:spcPts val="0"/>
              </a:spcBef>
              <a:spcAft>
                <a:spcPts val="500"/>
              </a:spcAft>
              <a:buFont typeface="Arial" pitchFamily="34" charset="0"/>
              <a:buChar char="–"/>
              <a:tabLst/>
              <a:defRPr sz="2200" kern="1200">
                <a:solidFill>
                  <a:schemeClr val="tx1"/>
                </a:solidFill>
                <a:latin typeface="Arial"/>
                <a:ea typeface="+mn-ea"/>
                <a:cs typeface="Arial"/>
              </a:defRPr>
            </a:lvl2pPr>
            <a:lvl3pPr marL="746125" indent="-230188" algn="l" defTabSz="914400" rtl="0" eaLnBrk="1" latinLnBrk="0" hangingPunct="1">
              <a:spcBef>
                <a:spcPts val="0"/>
              </a:spcBef>
              <a:spcAft>
                <a:spcPts val="500"/>
              </a:spcAft>
              <a:buFont typeface="Arial" pitchFamily="34" charset="0"/>
              <a:buChar char="•"/>
              <a:tabLst/>
              <a:defRPr sz="2000" kern="1200">
                <a:solidFill>
                  <a:schemeClr val="tx1"/>
                </a:solidFill>
                <a:latin typeface="Arial"/>
                <a:ea typeface="+mn-ea"/>
                <a:cs typeface="Arial"/>
              </a:defRPr>
            </a:lvl3pPr>
            <a:lvl4pPr marL="1031875" indent="-285750" algn="l" defTabSz="914400" rtl="0" eaLnBrk="1" latinLnBrk="0" hangingPunct="1">
              <a:spcBef>
                <a:spcPts val="0"/>
              </a:spcBef>
              <a:spcAft>
                <a:spcPts val="500"/>
              </a:spcAft>
              <a:buFont typeface="Arial" pitchFamily="34" charset="0"/>
              <a:buChar char="–"/>
              <a:tabLst/>
              <a:defRPr sz="1800" kern="1200">
                <a:solidFill>
                  <a:schemeClr val="tx1"/>
                </a:solidFill>
                <a:latin typeface="Arial"/>
                <a:ea typeface="+mn-ea"/>
                <a:cs typeface="Arial"/>
              </a:defRPr>
            </a:lvl4pPr>
            <a:lvl5pPr marL="1658938" indent="-231775"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a:t>UMass Medicare Eligibility Enhancement Approach</a:t>
            </a:r>
          </a:p>
        </p:txBody>
      </p:sp>
      <p:sp>
        <p:nvSpPr>
          <p:cNvPr id="34" name="Text Placeholder 4">
            <a:extLst>
              <a:ext uri="{FF2B5EF4-FFF2-40B4-BE49-F238E27FC236}">
                <a16:creationId xmlns:a16="http://schemas.microsoft.com/office/drawing/2014/main" id="{5DD796DC-EC5A-8842-AD46-BDED829E976B}"/>
              </a:ext>
            </a:extLst>
          </p:cNvPr>
          <p:cNvSpPr txBox="1">
            <a:spLocks/>
          </p:cNvSpPr>
          <p:nvPr/>
        </p:nvSpPr>
        <p:spPr>
          <a:xfrm>
            <a:off x="2336801" y="1933469"/>
            <a:ext cx="7874000" cy="706751"/>
          </a:xfrm>
          <a:prstGeom prst="rect">
            <a:avLst/>
          </a:prstGeom>
          <a:gradFill>
            <a:gsLst>
              <a:gs pos="99000">
                <a:schemeClr val="bg1"/>
              </a:gs>
              <a:gs pos="50000">
                <a:schemeClr val="bg2">
                  <a:lumMod val="75000"/>
                </a:schemeClr>
              </a:gs>
            </a:gsLst>
            <a:lin ang="0" scaled="0"/>
          </a:gradFill>
        </p:spPr>
        <p:txBody>
          <a:bodyPr vert="horz" lIns="502920" tIns="91440" rIns="0" bIns="91440" rtlCol="0" anchor="ctr" anchorCtr="0">
            <a:noAutofit/>
          </a:bodyPr>
          <a:lstStyle>
            <a:lvl1pPr marL="0" indent="0" algn="l" defTabSz="914400" rtl="0" eaLnBrk="1" latinLnBrk="0" hangingPunct="1">
              <a:spcBef>
                <a:spcPts val="0"/>
              </a:spcBef>
              <a:spcAft>
                <a:spcPts val="500"/>
              </a:spcAft>
              <a:buFontTx/>
              <a:buNone/>
              <a:tabLst/>
              <a:defRPr sz="2200" kern="1200">
                <a:solidFill>
                  <a:schemeClr val="tx2"/>
                </a:solidFill>
                <a:latin typeface="Arial"/>
                <a:ea typeface="+mn-ea"/>
                <a:cs typeface="Arial"/>
              </a:defRPr>
            </a:lvl1pPr>
            <a:lvl2pPr marL="515938" indent="-285750" algn="l" defTabSz="914400" rtl="0" eaLnBrk="1" latinLnBrk="0" hangingPunct="1">
              <a:spcBef>
                <a:spcPts val="0"/>
              </a:spcBef>
              <a:spcAft>
                <a:spcPts val="500"/>
              </a:spcAft>
              <a:buFont typeface="Arial" pitchFamily="34" charset="0"/>
              <a:buChar char="–"/>
              <a:tabLst/>
              <a:defRPr sz="2200" kern="1200">
                <a:solidFill>
                  <a:schemeClr val="tx1"/>
                </a:solidFill>
                <a:latin typeface="Arial"/>
                <a:ea typeface="+mn-ea"/>
                <a:cs typeface="Arial"/>
              </a:defRPr>
            </a:lvl2pPr>
            <a:lvl3pPr marL="746125" indent="-230188" algn="l" defTabSz="914400" rtl="0" eaLnBrk="1" latinLnBrk="0" hangingPunct="1">
              <a:spcBef>
                <a:spcPts val="0"/>
              </a:spcBef>
              <a:spcAft>
                <a:spcPts val="500"/>
              </a:spcAft>
              <a:buFont typeface="Arial" pitchFamily="34" charset="0"/>
              <a:buChar char="•"/>
              <a:tabLst/>
              <a:defRPr sz="2000" kern="1200">
                <a:solidFill>
                  <a:schemeClr val="tx1"/>
                </a:solidFill>
                <a:latin typeface="Arial"/>
                <a:ea typeface="+mn-ea"/>
                <a:cs typeface="Arial"/>
              </a:defRPr>
            </a:lvl3pPr>
            <a:lvl4pPr marL="1031875" indent="-285750" algn="l" defTabSz="914400" rtl="0" eaLnBrk="1" latinLnBrk="0" hangingPunct="1">
              <a:spcBef>
                <a:spcPts val="0"/>
              </a:spcBef>
              <a:spcAft>
                <a:spcPts val="500"/>
              </a:spcAft>
              <a:buFont typeface="Arial" pitchFamily="34" charset="0"/>
              <a:buChar char="–"/>
              <a:tabLst/>
              <a:defRPr sz="1800" kern="1200">
                <a:solidFill>
                  <a:schemeClr val="tx1"/>
                </a:solidFill>
                <a:latin typeface="Arial"/>
                <a:ea typeface="+mn-ea"/>
                <a:cs typeface="Arial"/>
              </a:defRPr>
            </a:lvl4pPr>
            <a:lvl5pPr marL="1658938" indent="-231775"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a:t>DC Medicare Enrollment Enhancement Initiative: </a:t>
            </a:r>
          </a:p>
          <a:p>
            <a:pPr fontAlgn="auto"/>
            <a:r>
              <a:rPr lang="en-US"/>
              <a:t>Overview of Project Activities</a:t>
            </a:r>
          </a:p>
        </p:txBody>
      </p:sp>
      <p:sp>
        <p:nvSpPr>
          <p:cNvPr id="35" name="Text Placeholder 4">
            <a:extLst>
              <a:ext uri="{FF2B5EF4-FFF2-40B4-BE49-F238E27FC236}">
                <a16:creationId xmlns:a16="http://schemas.microsoft.com/office/drawing/2014/main" id="{655EEF38-A4D1-D445-B750-DCAF087C6437}"/>
              </a:ext>
            </a:extLst>
          </p:cNvPr>
          <p:cNvSpPr txBox="1">
            <a:spLocks/>
          </p:cNvSpPr>
          <p:nvPr/>
        </p:nvSpPr>
        <p:spPr>
          <a:xfrm>
            <a:off x="2336801" y="2906181"/>
            <a:ext cx="7874000" cy="576255"/>
          </a:xfrm>
          <a:prstGeom prst="rect">
            <a:avLst/>
          </a:prstGeom>
          <a:gradFill>
            <a:gsLst>
              <a:gs pos="99000">
                <a:schemeClr val="bg1"/>
              </a:gs>
              <a:gs pos="50000">
                <a:schemeClr val="bg2">
                  <a:lumMod val="75000"/>
                </a:schemeClr>
              </a:gs>
            </a:gsLst>
            <a:lin ang="0" scaled="0"/>
          </a:gradFill>
        </p:spPr>
        <p:txBody>
          <a:bodyPr vert="horz" lIns="502920" tIns="91440" rIns="0" bIns="91440" rtlCol="0" anchor="ctr" anchorCtr="0">
            <a:noAutofit/>
          </a:bodyPr>
          <a:lstStyle>
            <a:lvl1pPr marL="0" indent="0" algn="l" defTabSz="914400" rtl="0" eaLnBrk="1" latinLnBrk="0" hangingPunct="1">
              <a:spcBef>
                <a:spcPts val="0"/>
              </a:spcBef>
              <a:spcAft>
                <a:spcPts val="500"/>
              </a:spcAft>
              <a:buFontTx/>
              <a:buNone/>
              <a:tabLst/>
              <a:defRPr sz="2200" kern="1200">
                <a:solidFill>
                  <a:schemeClr val="tx2"/>
                </a:solidFill>
                <a:latin typeface="Arial"/>
                <a:ea typeface="+mn-ea"/>
                <a:cs typeface="Arial"/>
              </a:defRPr>
            </a:lvl1pPr>
            <a:lvl2pPr marL="515938" indent="-285750" algn="l" defTabSz="914400" rtl="0" eaLnBrk="1" latinLnBrk="0" hangingPunct="1">
              <a:spcBef>
                <a:spcPts val="0"/>
              </a:spcBef>
              <a:spcAft>
                <a:spcPts val="500"/>
              </a:spcAft>
              <a:buFont typeface="Arial" pitchFamily="34" charset="0"/>
              <a:buChar char="–"/>
              <a:tabLst/>
              <a:defRPr sz="2200" kern="1200">
                <a:solidFill>
                  <a:schemeClr val="tx1"/>
                </a:solidFill>
                <a:latin typeface="Arial"/>
                <a:ea typeface="+mn-ea"/>
                <a:cs typeface="Arial"/>
              </a:defRPr>
            </a:lvl2pPr>
            <a:lvl3pPr marL="746125" indent="-230188" algn="l" defTabSz="914400" rtl="0" eaLnBrk="1" latinLnBrk="0" hangingPunct="1">
              <a:spcBef>
                <a:spcPts val="0"/>
              </a:spcBef>
              <a:spcAft>
                <a:spcPts val="500"/>
              </a:spcAft>
              <a:buFont typeface="Arial" pitchFamily="34" charset="0"/>
              <a:buChar char="•"/>
              <a:tabLst/>
              <a:defRPr sz="2000" kern="1200">
                <a:solidFill>
                  <a:schemeClr val="tx1"/>
                </a:solidFill>
                <a:latin typeface="Arial"/>
                <a:ea typeface="+mn-ea"/>
                <a:cs typeface="Arial"/>
              </a:defRPr>
            </a:lvl3pPr>
            <a:lvl4pPr marL="1031875" indent="-285750" algn="l" defTabSz="914400" rtl="0" eaLnBrk="1" latinLnBrk="0" hangingPunct="1">
              <a:spcBef>
                <a:spcPts val="0"/>
              </a:spcBef>
              <a:spcAft>
                <a:spcPts val="500"/>
              </a:spcAft>
              <a:buFont typeface="Arial" pitchFamily="34" charset="0"/>
              <a:buChar char="–"/>
              <a:tabLst/>
              <a:defRPr sz="1800" kern="1200">
                <a:solidFill>
                  <a:schemeClr val="tx1"/>
                </a:solidFill>
                <a:latin typeface="Arial"/>
                <a:ea typeface="+mn-ea"/>
                <a:cs typeface="Arial"/>
              </a:defRPr>
            </a:lvl4pPr>
            <a:lvl5pPr marL="1658938" indent="-231775"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a:t>UMass Experience and Results in Other States</a:t>
            </a:r>
          </a:p>
        </p:txBody>
      </p:sp>
      <p:sp>
        <p:nvSpPr>
          <p:cNvPr id="36" name="Text Placeholder 4">
            <a:extLst>
              <a:ext uri="{FF2B5EF4-FFF2-40B4-BE49-F238E27FC236}">
                <a16:creationId xmlns:a16="http://schemas.microsoft.com/office/drawing/2014/main" id="{CCA6DA37-B075-0B44-B77B-E0DB1BC42923}"/>
              </a:ext>
            </a:extLst>
          </p:cNvPr>
          <p:cNvSpPr txBox="1">
            <a:spLocks/>
          </p:cNvSpPr>
          <p:nvPr/>
        </p:nvSpPr>
        <p:spPr>
          <a:xfrm>
            <a:off x="2336801" y="3817533"/>
            <a:ext cx="7874000" cy="576255"/>
          </a:xfrm>
          <a:prstGeom prst="rect">
            <a:avLst/>
          </a:prstGeom>
          <a:gradFill>
            <a:gsLst>
              <a:gs pos="99000">
                <a:schemeClr val="bg1"/>
              </a:gs>
              <a:gs pos="50000">
                <a:schemeClr val="bg2">
                  <a:lumMod val="75000"/>
                </a:schemeClr>
              </a:gs>
            </a:gsLst>
            <a:lin ang="0" scaled="0"/>
          </a:gradFill>
        </p:spPr>
        <p:txBody>
          <a:bodyPr vert="horz" lIns="502920" tIns="91440" rIns="0" bIns="91440" rtlCol="0" anchor="ctr" anchorCtr="0">
            <a:noAutofit/>
          </a:bodyPr>
          <a:lstStyle>
            <a:lvl1pPr marL="0" indent="0" algn="l" defTabSz="914400" rtl="0" eaLnBrk="1" latinLnBrk="0" hangingPunct="1">
              <a:spcBef>
                <a:spcPts val="0"/>
              </a:spcBef>
              <a:spcAft>
                <a:spcPts val="500"/>
              </a:spcAft>
              <a:buFontTx/>
              <a:buNone/>
              <a:tabLst/>
              <a:defRPr sz="2200" kern="1200">
                <a:solidFill>
                  <a:schemeClr val="tx2"/>
                </a:solidFill>
                <a:latin typeface="Arial"/>
                <a:ea typeface="+mn-ea"/>
                <a:cs typeface="Arial"/>
              </a:defRPr>
            </a:lvl1pPr>
            <a:lvl2pPr marL="515938" indent="-285750" algn="l" defTabSz="914400" rtl="0" eaLnBrk="1" latinLnBrk="0" hangingPunct="1">
              <a:spcBef>
                <a:spcPts val="0"/>
              </a:spcBef>
              <a:spcAft>
                <a:spcPts val="500"/>
              </a:spcAft>
              <a:buFont typeface="Arial" pitchFamily="34" charset="0"/>
              <a:buChar char="–"/>
              <a:tabLst/>
              <a:defRPr sz="2200" kern="1200">
                <a:solidFill>
                  <a:schemeClr val="tx1"/>
                </a:solidFill>
                <a:latin typeface="Arial"/>
                <a:ea typeface="+mn-ea"/>
                <a:cs typeface="Arial"/>
              </a:defRPr>
            </a:lvl2pPr>
            <a:lvl3pPr marL="746125" indent="-230188" algn="l" defTabSz="914400" rtl="0" eaLnBrk="1" latinLnBrk="0" hangingPunct="1">
              <a:spcBef>
                <a:spcPts val="0"/>
              </a:spcBef>
              <a:spcAft>
                <a:spcPts val="500"/>
              </a:spcAft>
              <a:buFont typeface="Arial" pitchFamily="34" charset="0"/>
              <a:buChar char="•"/>
              <a:tabLst/>
              <a:defRPr sz="2000" kern="1200">
                <a:solidFill>
                  <a:schemeClr val="tx1"/>
                </a:solidFill>
                <a:latin typeface="Arial"/>
                <a:ea typeface="+mn-ea"/>
                <a:cs typeface="Arial"/>
              </a:defRPr>
            </a:lvl3pPr>
            <a:lvl4pPr marL="1031875" indent="-285750" algn="l" defTabSz="914400" rtl="0" eaLnBrk="1" latinLnBrk="0" hangingPunct="1">
              <a:spcBef>
                <a:spcPts val="0"/>
              </a:spcBef>
              <a:spcAft>
                <a:spcPts val="500"/>
              </a:spcAft>
              <a:buFont typeface="Arial" pitchFamily="34" charset="0"/>
              <a:buChar char="–"/>
              <a:tabLst/>
              <a:defRPr sz="1800" kern="1200">
                <a:solidFill>
                  <a:schemeClr val="tx1"/>
                </a:solidFill>
                <a:latin typeface="Arial"/>
                <a:ea typeface="+mn-ea"/>
                <a:cs typeface="Arial"/>
              </a:defRPr>
            </a:lvl4pPr>
            <a:lvl5pPr marL="1658938" indent="-231775"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a:t>DC Project Implementation Status</a:t>
            </a:r>
          </a:p>
        </p:txBody>
      </p:sp>
      <p:sp>
        <p:nvSpPr>
          <p:cNvPr id="37" name="Text Placeholder 4">
            <a:extLst>
              <a:ext uri="{FF2B5EF4-FFF2-40B4-BE49-F238E27FC236}">
                <a16:creationId xmlns:a16="http://schemas.microsoft.com/office/drawing/2014/main" id="{79766BBA-815A-FA4A-BBE4-79BF28120CF1}"/>
              </a:ext>
            </a:extLst>
          </p:cNvPr>
          <p:cNvSpPr txBox="1">
            <a:spLocks/>
          </p:cNvSpPr>
          <p:nvPr/>
        </p:nvSpPr>
        <p:spPr>
          <a:xfrm>
            <a:off x="2336801" y="4728885"/>
            <a:ext cx="7874000" cy="576255"/>
          </a:xfrm>
          <a:prstGeom prst="rect">
            <a:avLst/>
          </a:prstGeom>
          <a:gradFill>
            <a:gsLst>
              <a:gs pos="99000">
                <a:schemeClr val="bg1"/>
              </a:gs>
              <a:gs pos="50000">
                <a:schemeClr val="bg2">
                  <a:lumMod val="75000"/>
                </a:schemeClr>
              </a:gs>
            </a:gsLst>
            <a:lin ang="0" scaled="0"/>
          </a:gradFill>
        </p:spPr>
        <p:txBody>
          <a:bodyPr vert="horz" lIns="502920" tIns="91440" rIns="0" bIns="91440" rtlCol="0" anchor="ctr" anchorCtr="0">
            <a:noAutofit/>
          </a:bodyPr>
          <a:lstStyle>
            <a:lvl1pPr marL="0" indent="0" algn="l" defTabSz="914400" rtl="0" eaLnBrk="1" latinLnBrk="0" hangingPunct="1">
              <a:spcBef>
                <a:spcPts val="0"/>
              </a:spcBef>
              <a:spcAft>
                <a:spcPts val="500"/>
              </a:spcAft>
              <a:buFontTx/>
              <a:buNone/>
              <a:tabLst/>
              <a:defRPr sz="2200" kern="1200">
                <a:solidFill>
                  <a:schemeClr val="tx2"/>
                </a:solidFill>
                <a:latin typeface="Arial"/>
                <a:ea typeface="+mn-ea"/>
                <a:cs typeface="Arial"/>
              </a:defRPr>
            </a:lvl1pPr>
            <a:lvl2pPr marL="515938" indent="-285750" algn="l" defTabSz="914400" rtl="0" eaLnBrk="1" latinLnBrk="0" hangingPunct="1">
              <a:spcBef>
                <a:spcPts val="0"/>
              </a:spcBef>
              <a:spcAft>
                <a:spcPts val="500"/>
              </a:spcAft>
              <a:buFont typeface="Arial" pitchFamily="34" charset="0"/>
              <a:buChar char="–"/>
              <a:tabLst/>
              <a:defRPr sz="2200" kern="1200">
                <a:solidFill>
                  <a:schemeClr val="tx1"/>
                </a:solidFill>
                <a:latin typeface="Arial"/>
                <a:ea typeface="+mn-ea"/>
                <a:cs typeface="Arial"/>
              </a:defRPr>
            </a:lvl2pPr>
            <a:lvl3pPr marL="746125" indent="-230188" algn="l" defTabSz="914400" rtl="0" eaLnBrk="1" latinLnBrk="0" hangingPunct="1">
              <a:spcBef>
                <a:spcPts val="0"/>
              </a:spcBef>
              <a:spcAft>
                <a:spcPts val="500"/>
              </a:spcAft>
              <a:buFont typeface="Arial" pitchFamily="34" charset="0"/>
              <a:buChar char="•"/>
              <a:tabLst/>
              <a:defRPr sz="2000" kern="1200">
                <a:solidFill>
                  <a:schemeClr val="tx1"/>
                </a:solidFill>
                <a:latin typeface="Arial"/>
                <a:ea typeface="+mn-ea"/>
                <a:cs typeface="Arial"/>
              </a:defRPr>
            </a:lvl3pPr>
            <a:lvl4pPr marL="1031875" indent="-285750" algn="l" defTabSz="914400" rtl="0" eaLnBrk="1" latinLnBrk="0" hangingPunct="1">
              <a:spcBef>
                <a:spcPts val="0"/>
              </a:spcBef>
              <a:spcAft>
                <a:spcPts val="500"/>
              </a:spcAft>
              <a:buFont typeface="Arial" pitchFamily="34" charset="0"/>
              <a:buChar char="–"/>
              <a:tabLst/>
              <a:defRPr sz="1800" kern="1200">
                <a:solidFill>
                  <a:schemeClr val="tx1"/>
                </a:solidFill>
                <a:latin typeface="Arial"/>
                <a:ea typeface="+mn-ea"/>
                <a:cs typeface="Arial"/>
              </a:defRPr>
            </a:lvl4pPr>
            <a:lvl5pPr marL="1658938" indent="-231775"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a:t>Next Steps</a:t>
            </a:r>
          </a:p>
        </p:txBody>
      </p:sp>
      <p:sp>
        <p:nvSpPr>
          <p:cNvPr id="45" name="Title 44">
            <a:extLst>
              <a:ext uri="{FF2B5EF4-FFF2-40B4-BE49-F238E27FC236}">
                <a16:creationId xmlns:a16="http://schemas.microsoft.com/office/drawing/2014/main" id="{E820DCD2-5382-9B4E-B78D-3EFE990C22D4}"/>
              </a:ext>
            </a:extLst>
          </p:cNvPr>
          <p:cNvSpPr>
            <a:spLocks noGrp="1"/>
          </p:cNvSpPr>
          <p:nvPr>
            <p:ph type="title"/>
          </p:nvPr>
        </p:nvSpPr>
        <p:spPr/>
        <p:txBody>
          <a:bodyPr/>
          <a:lstStyle/>
          <a:p>
            <a:r>
              <a:rPr lang="en-US"/>
              <a:t>Agenda </a:t>
            </a:r>
          </a:p>
        </p:txBody>
      </p:sp>
      <p:grpSp>
        <p:nvGrpSpPr>
          <p:cNvPr id="8" name="Group 7">
            <a:extLst>
              <a:ext uri="{FF2B5EF4-FFF2-40B4-BE49-F238E27FC236}">
                <a16:creationId xmlns:a16="http://schemas.microsoft.com/office/drawing/2014/main" id="{31CB81E1-DC01-4748-BD5A-18C208352926}"/>
              </a:ext>
            </a:extLst>
          </p:cNvPr>
          <p:cNvGrpSpPr/>
          <p:nvPr/>
        </p:nvGrpSpPr>
        <p:grpSpPr>
          <a:xfrm>
            <a:off x="1981200" y="1002468"/>
            <a:ext cx="718796" cy="722228"/>
            <a:chOff x="457200" y="1002468"/>
            <a:chExt cx="718796" cy="722228"/>
          </a:xfrm>
        </p:grpSpPr>
        <p:grpSp>
          <p:nvGrpSpPr>
            <p:cNvPr id="9" name="Group 8">
              <a:extLst>
                <a:ext uri="{FF2B5EF4-FFF2-40B4-BE49-F238E27FC236}">
                  <a16:creationId xmlns:a16="http://schemas.microsoft.com/office/drawing/2014/main" id="{A91598E0-68E4-E445-BC1E-11D386B16E62}"/>
                </a:ext>
              </a:extLst>
            </p:cNvPr>
            <p:cNvGrpSpPr/>
            <p:nvPr/>
          </p:nvGrpSpPr>
          <p:grpSpPr>
            <a:xfrm>
              <a:off x="457200" y="1002468"/>
              <a:ext cx="718796" cy="722228"/>
              <a:chOff x="457200" y="955072"/>
              <a:chExt cx="494727" cy="494727"/>
            </a:xfrm>
          </p:grpSpPr>
          <p:sp>
            <p:nvSpPr>
              <p:cNvPr id="11" name="Oval 10">
                <a:extLst>
                  <a:ext uri="{FF2B5EF4-FFF2-40B4-BE49-F238E27FC236}">
                    <a16:creationId xmlns:a16="http://schemas.microsoft.com/office/drawing/2014/main" id="{2A0E2494-E464-6F4E-A895-B03C7D1A0FF8}"/>
                  </a:ext>
                </a:extLst>
              </p:cNvPr>
              <p:cNvSpPr/>
              <p:nvPr/>
            </p:nvSpPr>
            <p:spPr>
              <a:xfrm>
                <a:off x="457200" y="955072"/>
                <a:ext cx="494727" cy="494727"/>
              </a:xfrm>
              <a:prstGeom prst="ellipse">
                <a:avLst/>
              </a:prstGeom>
              <a:solidFill>
                <a:schemeClr val="bg2"/>
              </a:solid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sp>
            <p:nvSpPr>
              <p:cNvPr id="12" name="Oval 11">
                <a:extLst>
                  <a:ext uri="{FF2B5EF4-FFF2-40B4-BE49-F238E27FC236}">
                    <a16:creationId xmlns:a16="http://schemas.microsoft.com/office/drawing/2014/main" id="{0FA931AF-3DBE-674E-8ACD-348089A7FA88}"/>
                  </a:ext>
                </a:extLst>
              </p:cNvPr>
              <p:cNvSpPr/>
              <p:nvPr/>
            </p:nvSpPr>
            <p:spPr>
              <a:xfrm>
                <a:off x="530827" y="1028699"/>
                <a:ext cx="347473" cy="347473"/>
              </a:xfrm>
              <a:prstGeom prst="ellipse">
                <a:avLst/>
              </a:prstGeom>
              <a:solidFill>
                <a:schemeClr val="tx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grpSp>
        <p:pic>
          <p:nvPicPr>
            <p:cNvPr id="10" name="Picture 9">
              <a:extLst>
                <a:ext uri="{FF2B5EF4-FFF2-40B4-BE49-F238E27FC236}">
                  <a16:creationId xmlns:a16="http://schemas.microsoft.com/office/drawing/2014/main" id="{66249196-9548-AD48-8BA5-0894A1A9A6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72" y="1141893"/>
              <a:ext cx="447750" cy="349356"/>
            </a:xfrm>
            <a:prstGeom prst="rect">
              <a:avLst/>
            </a:prstGeom>
          </p:spPr>
        </p:pic>
      </p:grpSp>
      <p:grpSp>
        <p:nvGrpSpPr>
          <p:cNvPr id="13" name="Group 12">
            <a:extLst>
              <a:ext uri="{FF2B5EF4-FFF2-40B4-BE49-F238E27FC236}">
                <a16:creationId xmlns:a16="http://schemas.microsoft.com/office/drawing/2014/main" id="{4694A449-A251-FB42-AE81-448B9750A148}"/>
              </a:ext>
            </a:extLst>
          </p:cNvPr>
          <p:cNvGrpSpPr/>
          <p:nvPr/>
        </p:nvGrpSpPr>
        <p:grpSpPr>
          <a:xfrm>
            <a:off x="1981200" y="1912665"/>
            <a:ext cx="718796" cy="722228"/>
            <a:chOff x="457200" y="1930313"/>
            <a:chExt cx="718796" cy="722228"/>
          </a:xfrm>
        </p:grpSpPr>
        <p:grpSp>
          <p:nvGrpSpPr>
            <p:cNvPr id="14" name="Group 13">
              <a:extLst>
                <a:ext uri="{FF2B5EF4-FFF2-40B4-BE49-F238E27FC236}">
                  <a16:creationId xmlns:a16="http://schemas.microsoft.com/office/drawing/2014/main" id="{24AD468E-10C8-AA47-BB1E-6C798EAAB3BA}"/>
                </a:ext>
              </a:extLst>
            </p:cNvPr>
            <p:cNvGrpSpPr/>
            <p:nvPr/>
          </p:nvGrpSpPr>
          <p:grpSpPr>
            <a:xfrm>
              <a:off x="457200" y="1930313"/>
              <a:ext cx="718796" cy="722228"/>
              <a:chOff x="457200" y="955072"/>
              <a:chExt cx="494727" cy="494727"/>
            </a:xfrm>
          </p:grpSpPr>
          <p:sp>
            <p:nvSpPr>
              <p:cNvPr id="16" name="Oval 15">
                <a:extLst>
                  <a:ext uri="{FF2B5EF4-FFF2-40B4-BE49-F238E27FC236}">
                    <a16:creationId xmlns:a16="http://schemas.microsoft.com/office/drawing/2014/main" id="{BDAC3459-779C-B84B-8F04-DADDD332C9B1}"/>
                  </a:ext>
                </a:extLst>
              </p:cNvPr>
              <p:cNvSpPr/>
              <p:nvPr/>
            </p:nvSpPr>
            <p:spPr>
              <a:xfrm>
                <a:off x="457200" y="955072"/>
                <a:ext cx="494727" cy="494727"/>
              </a:xfrm>
              <a:prstGeom prst="ellipse">
                <a:avLst/>
              </a:prstGeom>
              <a:solidFill>
                <a:schemeClr val="bg2"/>
              </a:solid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sp>
            <p:nvSpPr>
              <p:cNvPr id="17" name="Oval 16">
                <a:extLst>
                  <a:ext uri="{FF2B5EF4-FFF2-40B4-BE49-F238E27FC236}">
                    <a16:creationId xmlns:a16="http://schemas.microsoft.com/office/drawing/2014/main" id="{1311286C-D58E-F949-9C2F-BAA591607367}"/>
                  </a:ext>
                </a:extLst>
              </p:cNvPr>
              <p:cNvSpPr/>
              <p:nvPr/>
            </p:nvSpPr>
            <p:spPr>
              <a:xfrm>
                <a:off x="530827" y="1028699"/>
                <a:ext cx="347473" cy="347473"/>
              </a:xfrm>
              <a:prstGeom prst="ellipse">
                <a:avLst/>
              </a:prstGeom>
              <a:solidFill>
                <a:schemeClr val="tx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grpSp>
        <p:pic>
          <p:nvPicPr>
            <p:cNvPr id="15" name="Picture 14">
              <a:extLst>
                <a:ext uri="{FF2B5EF4-FFF2-40B4-BE49-F238E27FC236}">
                  <a16:creationId xmlns:a16="http://schemas.microsoft.com/office/drawing/2014/main" id="{A4E94382-9E68-E643-B5EB-AD62A870B5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72" y="2069738"/>
              <a:ext cx="447750" cy="349356"/>
            </a:xfrm>
            <a:prstGeom prst="rect">
              <a:avLst/>
            </a:prstGeom>
          </p:spPr>
        </p:pic>
      </p:grpSp>
      <p:grpSp>
        <p:nvGrpSpPr>
          <p:cNvPr id="18" name="Group 17">
            <a:extLst>
              <a:ext uri="{FF2B5EF4-FFF2-40B4-BE49-F238E27FC236}">
                <a16:creationId xmlns:a16="http://schemas.microsoft.com/office/drawing/2014/main" id="{A4EAE00F-32DC-C94F-9091-E9A62A8C460D}"/>
              </a:ext>
            </a:extLst>
          </p:cNvPr>
          <p:cNvGrpSpPr/>
          <p:nvPr/>
        </p:nvGrpSpPr>
        <p:grpSpPr>
          <a:xfrm>
            <a:off x="1981200" y="2822862"/>
            <a:ext cx="718796" cy="722228"/>
            <a:chOff x="457200" y="2858160"/>
            <a:chExt cx="718796" cy="722228"/>
          </a:xfrm>
        </p:grpSpPr>
        <p:grpSp>
          <p:nvGrpSpPr>
            <p:cNvPr id="19" name="Group 18">
              <a:extLst>
                <a:ext uri="{FF2B5EF4-FFF2-40B4-BE49-F238E27FC236}">
                  <a16:creationId xmlns:a16="http://schemas.microsoft.com/office/drawing/2014/main" id="{890EF398-2548-0543-B159-59461E58291B}"/>
                </a:ext>
              </a:extLst>
            </p:cNvPr>
            <p:cNvGrpSpPr/>
            <p:nvPr/>
          </p:nvGrpSpPr>
          <p:grpSpPr>
            <a:xfrm>
              <a:off x="457200" y="2858160"/>
              <a:ext cx="718796" cy="722228"/>
              <a:chOff x="457200" y="955072"/>
              <a:chExt cx="494727" cy="494727"/>
            </a:xfrm>
          </p:grpSpPr>
          <p:sp>
            <p:nvSpPr>
              <p:cNvPr id="21" name="Oval 20">
                <a:extLst>
                  <a:ext uri="{FF2B5EF4-FFF2-40B4-BE49-F238E27FC236}">
                    <a16:creationId xmlns:a16="http://schemas.microsoft.com/office/drawing/2014/main" id="{032AB671-4DBA-404F-9022-E827DE48E673}"/>
                  </a:ext>
                </a:extLst>
              </p:cNvPr>
              <p:cNvSpPr/>
              <p:nvPr/>
            </p:nvSpPr>
            <p:spPr>
              <a:xfrm>
                <a:off x="457200" y="955072"/>
                <a:ext cx="494727" cy="494727"/>
              </a:xfrm>
              <a:prstGeom prst="ellipse">
                <a:avLst/>
              </a:prstGeom>
              <a:solidFill>
                <a:schemeClr val="bg2"/>
              </a:solid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sp>
            <p:nvSpPr>
              <p:cNvPr id="22" name="Oval 21">
                <a:extLst>
                  <a:ext uri="{FF2B5EF4-FFF2-40B4-BE49-F238E27FC236}">
                    <a16:creationId xmlns:a16="http://schemas.microsoft.com/office/drawing/2014/main" id="{81DFFEFF-11F4-8943-A36B-FE058BBDEB13}"/>
                  </a:ext>
                </a:extLst>
              </p:cNvPr>
              <p:cNvSpPr/>
              <p:nvPr/>
            </p:nvSpPr>
            <p:spPr>
              <a:xfrm>
                <a:off x="530827" y="1028699"/>
                <a:ext cx="347473" cy="347473"/>
              </a:xfrm>
              <a:prstGeom prst="ellipse">
                <a:avLst/>
              </a:prstGeom>
              <a:solidFill>
                <a:schemeClr val="tx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grpSp>
        <p:pic>
          <p:nvPicPr>
            <p:cNvPr id="20" name="Picture 19">
              <a:extLst>
                <a:ext uri="{FF2B5EF4-FFF2-40B4-BE49-F238E27FC236}">
                  <a16:creationId xmlns:a16="http://schemas.microsoft.com/office/drawing/2014/main" id="{D31E6EB5-BBCC-C040-A5B3-C96BBA46A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72" y="2997584"/>
              <a:ext cx="447750" cy="349356"/>
            </a:xfrm>
            <a:prstGeom prst="rect">
              <a:avLst/>
            </a:prstGeom>
          </p:spPr>
        </p:pic>
      </p:grpSp>
      <p:grpSp>
        <p:nvGrpSpPr>
          <p:cNvPr id="23" name="Group 22">
            <a:extLst>
              <a:ext uri="{FF2B5EF4-FFF2-40B4-BE49-F238E27FC236}">
                <a16:creationId xmlns:a16="http://schemas.microsoft.com/office/drawing/2014/main" id="{1BA8B585-A0A4-8341-8789-3B6312C2114C}"/>
              </a:ext>
            </a:extLst>
          </p:cNvPr>
          <p:cNvGrpSpPr/>
          <p:nvPr/>
        </p:nvGrpSpPr>
        <p:grpSpPr>
          <a:xfrm>
            <a:off x="1981200" y="3733059"/>
            <a:ext cx="718796" cy="722228"/>
            <a:chOff x="457200" y="3786006"/>
            <a:chExt cx="718796" cy="722228"/>
          </a:xfrm>
        </p:grpSpPr>
        <p:grpSp>
          <p:nvGrpSpPr>
            <p:cNvPr id="24" name="Group 23">
              <a:extLst>
                <a:ext uri="{FF2B5EF4-FFF2-40B4-BE49-F238E27FC236}">
                  <a16:creationId xmlns:a16="http://schemas.microsoft.com/office/drawing/2014/main" id="{5E8DC0B3-DFD5-DB4C-9BFC-7B4ACA4F1293}"/>
                </a:ext>
              </a:extLst>
            </p:cNvPr>
            <p:cNvGrpSpPr/>
            <p:nvPr/>
          </p:nvGrpSpPr>
          <p:grpSpPr>
            <a:xfrm>
              <a:off x="457200" y="3786006"/>
              <a:ext cx="718796" cy="722228"/>
              <a:chOff x="457200" y="955072"/>
              <a:chExt cx="494727" cy="494727"/>
            </a:xfrm>
          </p:grpSpPr>
          <p:sp>
            <p:nvSpPr>
              <p:cNvPr id="26" name="Oval 25">
                <a:extLst>
                  <a:ext uri="{FF2B5EF4-FFF2-40B4-BE49-F238E27FC236}">
                    <a16:creationId xmlns:a16="http://schemas.microsoft.com/office/drawing/2014/main" id="{B7E80464-F4A5-0943-A7F2-7D5314962B1E}"/>
                  </a:ext>
                </a:extLst>
              </p:cNvPr>
              <p:cNvSpPr/>
              <p:nvPr/>
            </p:nvSpPr>
            <p:spPr>
              <a:xfrm>
                <a:off x="457200" y="955072"/>
                <a:ext cx="494727" cy="494727"/>
              </a:xfrm>
              <a:prstGeom prst="ellipse">
                <a:avLst/>
              </a:prstGeom>
              <a:solidFill>
                <a:schemeClr val="bg2"/>
              </a:solid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sp>
            <p:nvSpPr>
              <p:cNvPr id="27" name="Oval 26">
                <a:extLst>
                  <a:ext uri="{FF2B5EF4-FFF2-40B4-BE49-F238E27FC236}">
                    <a16:creationId xmlns:a16="http://schemas.microsoft.com/office/drawing/2014/main" id="{8DF66A98-F73F-C84A-A7BE-81FD8207A3E0}"/>
                  </a:ext>
                </a:extLst>
              </p:cNvPr>
              <p:cNvSpPr/>
              <p:nvPr/>
            </p:nvSpPr>
            <p:spPr>
              <a:xfrm>
                <a:off x="530827" y="1028699"/>
                <a:ext cx="347473" cy="347473"/>
              </a:xfrm>
              <a:prstGeom prst="ellipse">
                <a:avLst/>
              </a:prstGeom>
              <a:solidFill>
                <a:schemeClr val="tx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grpSp>
        <p:pic>
          <p:nvPicPr>
            <p:cNvPr id="25" name="Picture 24">
              <a:extLst>
                <a:ext uri="{FF2B5EF4-FFF2-40B4-BE49-F238E27FC236}">
                  <a16:creationId xmlns:a16="http://schemas.microsoft.com/office/drawing/2014/main" id="{D166B851-0ACA-0B43-BCC0-D3811645F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72" y="3925431"/>
              <a:ext cx="447750" cy="349356"/>
            </a:xfrm>
            <a:prstGeom prst="rect">
              <a:avLst/>
            </a:prstGeom>
          </p:spPr>
        </p:pic>
      </p:grpSp>
      <p:grpSp>
        <p:nvGrpSpPr>
          <p:cNvPr id="28" name="Group 27">
            <a:extLst>
              <a:ext uri="{FF2B5EF4-FFF2-40B4-BE49-F238E27FC236}">
                <a16:creationId xmlns:a16="http://schemas.microsoft.com/office/drawing/2014/main" id="{0C3E41E9-7926-2A4B-9EA9-4A292F5984F3}"/>
              </a:ext>
            </a:extLst>
          </p:cNvPr>
          <p:cNvGrpSpPr/>
          <p:nvPr/>
        </p:nvGrpSpPr>
        <p:grpSpPr>
          <a:xfrm>
            <a:off x="1981200" y="4643256"/>
            <a:ext cx="718796" cy="722228"/>
            <a:chOff x="457200" y="3786006"/>
            <a:chExt cx="718796" cy="722228"/>
          </a:xfrm>
        </p:grpSpPr>
        <p:grpSp>
          <p:nvGrpSpPr>
            <p:cNvPr id="29" name="Group 28">
              <a:extLst>
                <a:ext uri="{FF2B5EF4-FFF2-40B4-BE49-F238E27FC236}">
                  <a16:creationId xmlns:a16="http://schemas.microsoft.com/office/drawing/2014/main" id="{85939578-4115-3841-BA4A-141005E9182A}"/>
                </a:ext>
              </a:extLst>
            </p:cNvPr>
            <p:cNvGrpSpPr/>
            <p:nvPr/>
          </p:nvGrpSpPr>
          <p:grpSpPr>
            <a:xfrm>
              <a:off x="457200" y="3786006"/>
              <a:ext cx="718796" cy="722228"/>
              <a:chOff x="457200" y="955072"/>
              <a:chExt cx="494727" cy="494727"/>
            </a:xfrm>
          </p:grpSpPr>
          <p:sp>
            <p:nvSpPr>
              <p:cNvPr id="31" name="Oval 30">
                <a:extLst>
                  <a:ext uri="{FF2B5EF4-FFF2-40B4-BE49-F238E27FC236}">
                    <a16:creationId xmlns:a16="http://schemas.microsoft.com/office/drawing/2014/main" id="{397A5767-208A-B249-8DA6-906E9A9E6AE6}"/>
                  </a:ext>
                </a:extLst>
              </p:cNvPr>
              <p:cNvSpPr/>
              <p:nvPr/>
            </p:nvSpPr>
            <p:spPr>
              <a:xfrm>
                <a:off x="457200" y="955072"/>
                <a:ext cx="494727" cy="494727"/>
              </a:xfrm>
              <a:prstGeom prst="ellipse">
                <a:avLst/>
              </a:prstGeom>
              <a:solidFill>
                <a:schemeClr val="bg2"/>
              </a:solid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sp>
            <p:nvSpPr>
              <p:cNvPr id="32" name="Oval 31">
                <a:extLst>
                  <a:ext uri="{FF2B5EF4-FFF2-40B4-BE49-F238E27FC236}">
                    <a16:creationId xmlns:a16="http://schemas.microsoft.com/office/drawing/2014/main" id="{92281114-7499-A244-89BC-72183A1539F5}"/>
                  </a:ext>
                </a:extLst>
              </p:cNvPr>
              <p:cNvSpPr/>
              <p:nvPr/>
            </p:nvSpPr>
            <p:spPr>
              <a:xfrm>
                <a:off x="530827" y="1028699"/>
                <a:ext cx="347473" cy="347473"/>
              </a:xfrm>
              <a:prstGeom prst="ellipse">
                <a:avLst/>
              </a:prstGeom>
              <a:solidFill>
                <a:schemeClr val="tx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C3871"/>
                  </a:solidFill>
                </a:endParaRPr>
              </a:p>
            </p:txBody>
          </p:sp>
        </p:grpSp>
        <p:pic>
          <p:nvPicPr>
            <p:cNvPr id="30" name="Picture 29">
              <a:extLst>
                <a:ext uri="{FF2B5EF4-FFF2-40B4-BE49-F238E27FC236}">
                  <a16:creationId xmlns:a16="http://schemas.microsoft.com/office/drawing/2014/main" id="{1A0F06D8-5D8F-4A46-956A-9EB6E4175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72" y="3925431"/>
              <a:ext cx="447750" cy="349356"/>
            </a:xfrm>
            <a:prstGeom prst="rect">
              <a:avLst/>
            </a:prstGeom>
          </p:spPr>
        </p:pic>
      </p:grpSp>
    </p:spTree>
    <p:extLst>
      <p:ext uri="{BB962C8B-B14F-4D97-AF65-F5344CB8AC3E}">
        <p14:creationId xmlns:p14="http://schemas.microsoft.com/office/powerpoint/2010/main" val="70361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1370D6-A6A9-4B38-9DA0-ECF5E1326B60}"/>
              </a:ext>
            </a:extLst>
          </p:cNvPr>
          <p:cNvSpPr>
            <a:spLocks noGrp="1"/>
          </p:cNvSpPr>
          <p:nvPr>
            <p:ph type="sldNum" sz="quarter" idx="4"/>
          </p:nvPr>
        </p:nvSpPr>
        <p:spPr/>
        <p:txBody>
          <a:bodyPr/>
          <a:lstStyle/>
          <a:p>
            <a:fld id="{FBAEFFDE-2CA0-6648-ADC3-FD767EFF3A69}" type="slidenum">
              <a:rPr lang="en-US" smtClean="0"/>
              <a:pPr/>
              <a:t>19</a:t>
            </a:fld>
            <a:endParaRPr lang="en-US"/>
          </a:p>
        </p:txBody>
      </p:sp>
      <p:sp>
        <p:nvSpPr>
          <p:cNvPr id="3" name="Title 2">
            <a:extLst>
              <a:ext uri="{FF2B5EF4-FFF2-40B4-BE49-F238E27FC236}">
                <a16:creationId xmlns:a16="http://schemas.microsoft.com/office/drawing/2014/main" id="{E367B1DF-5532-4257-AAE0-E9B0E5940F65}"/>
              </a:ext>
            </a:extLst>
          </p:cNvPr>
          <p:cNvSpPr>
            <a:spLocks noGrp="1"/>
          </p:cNvSpPr>
          <p:nvPr>
            <p:ph type="title"/>
          </p:nvPr>
        </p:nvSpPr>
        <p:spPr>
          <a:xfrm>
            <a:off x="1573429" y="148165"/>
            <a:ext cx="9144000" cy="522880"/>
          </a:xfrm>
        </p:spPr>
        <p:txBody>
          <a:bodyPr/>
          <a:lstStyle/>
          <a:p>
            <a:r>
              <a:rPr lang="en-US" sz="2300"/>
              <a:t>Medicare Eligibility Enhancement through Dual Eligible Analytics</a:t>
            </a:r>
          </a:p>
        </p:txBody>
      </p:sp>
      <p:sp>
        <p:nvSpPr>
          <p:cNvPr id="4" name="Rectangle: Rounded Corners 9">
            <a:extLst>
              <a:ext uri="{FF2B5EF4-FFF2-40B4-BE49-F238E27FC236}">
                <a16:creationId xmlns:a16="http://schemas.microsoft.com/office/drawing/2014/main" id="{6001BBC7-F27E-4934-A94C-F0C5A5C907A4}"/>
              </a:ext>
            </a:extLst>
          </p:cNvPr>
          <p:cNvSpPr/>
          <p:nvPr/>
        </p:nvSpPr>
        <p:spPr>
          <a:xfrm>
            <a:off x="8583250" y="2430969"/>
            <a:ext cx="1472043" cy="2624459"/>
          </a:xfrm>
          <a:prstGeom prst="roundRect">
            <a:avLst>
              <a:gd name="adj" fmla="val 9769"/>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tIns="182880" rtlCol="0" anchor="t" anchorCtr="0"/>
          <a:lstStyle/>
          <a:p>
            <a:pPr algn="ctr"/>
            <a:r>
              <a:rPr lang="en-US" sz="1300" b="1">
                <a:latin typeface="Arial" panose="020B0604020202020204" pitchFamily="34" charset="0"/>
                <a:cs typeface="Arial" panose="020B0604020202020204" pitchFamily="34" charset="0"/>
              </a:rPr>
              <a:t>Protect Medicaid as </a:t>
            </a:r>
            <a:r>
              <a:rPr lang="en-US" sz="1300">
                <a:latin typeface="Arial" panose="020B0604020202020204" pitchFamily="34" charset="0"/>
                <a:cs typeface="Arial" panose="020B0604020202020204" pitchFamily="34" charset="0"/>
              </a:rPr>
              <a:t>the Payer of Last Resort</a:t>
            </a:r>
          </a:p>
          <a:p>
            <a:pPr algn="ctr"/>
            <a:endParaRPr lang="en-US" sz="1200">
              <a:latin typeface="Arial" panose="020B0604020202020204" pitchFamily="34" charset="0"/>
              <a:cs typeface="Arial" panose="020B0604020202020204" pitchFamily="34" charset="0"/>
            </a:endParaRPr>
          </a:p>
        </p:txBody>
      </p:sp>
      <p:sp>
        <p:nvSpPr>
          <p:cNvPr id="5" name="Rectangle: Rounded Corners 9">
            <a:extLst>
              <a:ext uri="{FF2B5EF4-FFF2-40B4-BE49-F238E27FC236}">
                <a16:creationId xmlns:a16="http://schemas.microsoft.com/office/drawing/2014/main" id="{F839E93C-27B0-47F6-93A7-45D2AAF27BFC}"/>
              </a:ext>
            </a:extLst>
          </p:cNvPr>
          <p:cNvSpPr/>
          <p:nvPr/>
        </p:nvSpPr>
        <p:spPr>
          <a:xfrm>
            <a:off x="6941683" y="2430968"/>
            <a:ext cx="1472044" cy="2624458"/>
          </a:xfrm>
          <a:prstGeom prst="roundRect">
            <a:avLst>
              <a:gd name="adj" fmla="val 9769"/>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tIns="182880" rtlCol="0" anchor="t" anchorCtr="0"/>
          <a:lstStyle/>
          <a:p>
            <a:pPr algn="ctr"/>
            <a:r>
              <a:rPr lang="en-US" sz="1300" b="1">
                <a:latin typeface="Arial" panose="020B0604020202020204" pitchFamily="34" charset="0"/>
                <a:cs typeface="Arial" panose="020B0604020202020204" pitchFamily="34" charset="0"/>
              </a:rPr>
              <a:t>Help ensure Medicaid beneficiaries receive all benefits </a:t>
            </a:r>
            <a:r>
              <a:rPr lang="en-US" sz="1300">
                <a:latin typeface="Arial" panose="020B0604020202020204" pitchFamily="34" charset="0"/>
                <a:cs typeface="Arial" panose="020B0604020202020204" pitchFamily="34" charset="0"/>
              </a:rPr>
              <a:t>to which they are entitled</a:t>
            </a:r>
          </a:p>
          <a:p>
            <a:pPr algn="ctr"/>
            <a:endParaRPr lang="en-US" sz="1200">
              <a:latin typeface="Arial" panose="020B0604020202020204" pitchFamily="34" charset="0"/>
              <a:cs typeface="Arial" panose="020B0604020202020204" pitchFamily="34" charset="0"/>
            </a:endParaRPr>
          </a:p>
        </p:txBody>
      </p:sp>
      <p:sp>
        <p:nvSpPr>
          <p:cNvPr id="6" name="Rectangle: Rounded Corners 9">
            <a:extLst>
              <a:ext uri="{FF2B5EF4-FFF2-40B4-BE49-F238E27FC236}">
                <a16:creationId xmlns:a16="http://schemas.microsoft.com/office/drawing/2014/main" id="{0AE71E56-2080-4CBE-BF9D-62D6418F3881}"/>
              </a:ext>
            </a:extLst>
          </p:cNvPr>
          <p:cNvSpPr/>
          <p:nvPr/>
        </p:nvSpPr>
        <p:spPr>
          <a:xfrm>
            <a:off x="5300116" y="2430967"/>
            <a:ext cx="1472045" cy="2624458"/>
          </a:xfrm>
          <a:prstGeom prst="roundRect">
            <a:avLst>
              <a:gd name="adj" fmla="val 9769"/>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tIns="182880" rtlCol="0" anchor="t" anchorCtr="0"/>
          <a:lstStyle/>
          <a:p>
            <a:pPr algn="ctr"/>
            <a:r>
              <a:rPr lang="en-US" sz="1300" b="1">
                <a:latin typeface="Arial" panose="020B0604020202020204" pitchFamily="34" charset="0"/>
                <a:cs typeface="Arial" panose="020B0604020202020204" pitchFamily="34" charset="0"/>
              </a:rPr>
              <a:t>Optimize delivery and coordination </a:t>
            </a:r>
            <a:br>
              <a:rPr lang="en-US" sz="1300" b="1">
                <a:latin typeface="Arial" panose="020B0604020202020204" pitchFamily="34" charset="0"/>
                <a:cs typeface="Arial" panose="020B0604020202020204" pitchFamily="34" charset="0"/>
              </a:rPr>
            </a:br>
            <a:r>
              <a:rPr lang="en-US" sz="1300" b="1">
                <a:latin typeface="Arial" panose="020B0604020202020204" pitchFamily="34" charset="0"/>
                <a:cs typeface="Arial" panose="020B0604020202020204" pitchFamily="34" charset="0"/>
              </a:rPr>
              <a:t>of benefits </a:t>
            </a:r>
            <a:br>
              <a:rPr lang="en-US" sz="1300" b="1">
                <a:latin typeface="Arial" panose="020B0604020202020204" pitchFamily="34" charset="0"/>
                <a:cs typeface="Arial" panose="020B0604020202020204" pitchFamily="34" charset="0"/>
              </a:rPr>
            </a:br>
            <a:r>
              <a:rPr lang="en-US" sz="1300">
                <a:latin typeface="Arial" panose="020B0604020202020204" pitchFamily="34" charset="0"/>
                <a:cs typeface="Arial" panose="020B0604020202020204" pitchFamily="34" charset="0"/>
              </a:rPr>
              <a:t>to Dual Eligible beneficiaries</a:t>
            </a:r>
          </a:p>
        </p:txBody>
      </p:sp>
      <p:sp>
        <p:nvSpPr>
          <p:cNvPr id="7" name="Up Arrow 21">
            <a:extLst>
              <a:ext uri="{FF2B5EF4-FFF2-40B4-BE49-F238E27FC236}">
                <a16:creationId xmlns:a16="http://schemas.microsoft.com/office/drawing/2014/main" id="{FDCAD0CD-C6D6-4930-B069-11BEBC046B5C}"/>
              </a:ext>
            </a:extLst>
          </p:cNvPr>
          <p:cNvSpPr/>
          <p:nvPr/>
        </p:nvSpPr>
        <p:spPr bwMode="auto">
          <a:xfrm flipH="1" flipV="1">
            <a:off x="7328348" y="1907649"/>
            <a:ext cx="698717" cy="642087"/>
          </a:xfrm>
          <a:prstGeom prst="upArrow">
            <a:avLst>
              <a:gd name="adj1" fmla="val 48124"/>
              <a:gd name="adj2" fmla="val 45294"/>
            </a:avLst>
          </a:prstGeom>
          <a:solidFill>
            <a:srgbClr val="62849F"/>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b" anchorCtr="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sz="1600">
              <a:latin typeface="Arial" panose="020B0604020202020204" pitchFamily="34" charset="0"/>
              <a:cs typeface="Arial" panose="020B0604020202020204" pitchFamily="34" charset="0"/>
            </a:endParaRPr>
          </a:p>
        </p:txBody>
      </p:sp>
      <p:sp>
        <p:nvSpPr>
          <p:cNvPr id="8" name="Up Arrow 21">
            <a:extLst>
              <a:ext uri="{FF2B5EF4-FFF2-40B4-BE49-F238E27FC236}">
                <a16:creationId xmlns:a16="http://schemas.microsoft.com/office/drawing/2014/main" id="{829A9B33-3E66-4052-A8DF-234D49AD0A4E}"/>
              </a:ext>
            </a:extLst>
          </p:cNvPr>
          <p:cNvSpPr/>
          <p:nvPr/>
        </p:nvSpPr>
        <p:spPr bwMode="auto">
          <a:xfrm flipH="1" flipV="1">
            <a:off x="5686780" y="1907649"/>
            <a:ext cx="698717" cy="642087"/>
          </a:xfrm>
          <a:prstGeom prst="upArrow">
            <a:avLst>
              <a:gd name="adj1" fmla="val 48124"/>
              <a:gd name="adj2" fmla="val 45294"/>
            </a:avLst>
          </a:prstGeom>
          <a:solidFill>
            <a:srgbClr val="62849F"/>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b" anchorCtr="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sz="1600">
              <a:latin typeface="Arial" panose="020B0604020202020204" pitchFamily="34" charset="0"/>
              <a:cs typeface="Arial" panose="020B0604020202020204" pitchFamily="34" charset="0"/>
            </a:endParaRPr>
          </a:p>
        </p:txBody>
      </p:sp>
      <p:sp>
        <p:nvSpPr>
          <p:cNvPr id="9" name="Up Arrow 21">
            <a:extLst>
              <a:ext uri="{FF2B5EF4-FFF2-40B4-BE49-F238E27FC236}">
                <a16:creationId xmlns:a16="http://schemas.microsoft.com/office/drawing/2014/main" id="{36D01E75-AE2A-4473-A33A-B40EAAF63DE4}"/>
              </a:ext>
            </a:extLst>
          </p:cNvPr>
          <p:cNvSpPr/>
          <p:nvPr/>
        </p:nvSpPr>
        <p:spPr bwMode="auto">
          <a:xfrm flipH="1" flipV="1">
            <a:off x="8969913" y="1907649"/>
            <a:ext cx="698717" cy="642087"/>
          </a:xfrm>
          <a:prstGeom prst="upArrow">
            <a:avLst>
              <a:gd name="adj1" fmla="val 48124"/>
              <a:gd name="adj2" fmla="val 45294"/>
            </a:avLst>
          </a:prstGeom>
          <a:solidFill>
            <a:srgbClr val="62849F"/>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b" anchorCtr="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sz="160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540C07D-AA3D-434B-91B9-F4E4D94DFAD5}"/>
              </a:ext>
            </a:extLst>
          </p:cNvPr>
          <p:cNvSpPr/>
          <p:nvPr/>
        </p:nvSpPr>
        <p:spPr>
          <a:xfrm>
            <a:off x="5300116" y="1113102"/>
            <a:ext cx="4755177" cy="927651"/>
          </a:xfrm>
          <a:prstGeom prst="roundRect">
            <a:avLst>
              <a:gd name="adj" fmla="val 9769"/>
            </a:avLst>
          </a:prstGeom>
          <a:solidFill>
            <a:srgbClr val="62849F"/>
          </a:solidFill>
          <a:ln>
            <a:noFill/>
          </a:ln>
        </p:spPr>
        <p:style>
          <a:lnRef idx="0">
            <a:scrgbClr r="0" g="0" b="0"/>
          </a:lnRef>
          <a:fillRef idx="0">
            <a:scrgbClr r="0" g="0" b="0"/>
          </a:fillRef>
          <a:effectRef idx="0">
            <a:scrgbClr r="0" g="0" b="0"/>
          </a:effectRef>
          <a:fontRef idx="minor">
            <a:schemeClr val="lt1"/>
          </a:fontRef>
        </p:style>
        <p:txBody>
          <a:bodyPr lIns="0" tIns="0" rIns="0" bIns="0" rtlCol="0" anchor="ctr" anchorCtr="0"/>
          <a:lstStyle/>
          <a:p>
            <a:pPr algn="ctr"/>
            <a:r>
              <a:rPr lang="en-US" sz="1600">
                <a:latin typeface="Arial" panose="020B0604020202020204" pitchFamily="34" charset="0"/>
                <a:cs typeface="Arial" panose="020B0604020202020204" pitchFamily="34" charset="0"/>
              </a:rPr>
              <a:t>UMass Commonwealth Medicine</a:t>
            </a:r>
          </a:p>
          <a:p>
            <a:pPr algn="ctr"/>
            <a:r>
              <a:rPr lang="en-US" sz="1600">
                <a:latin typeface="Arial" panose="020B0604020202020204" pitchFamily="34" charset="0"/>
                <a:cs typeface="Arial" panose="020B0604020202020204" pitchFamily="34" charset="0"/>
              </a:rPr>
              <a:t> Dual Eligible Data Analytics create </a:t>
            </a:r>
            <a:r>
              <a:rPr lang="en-US" sz="1600" b="1">
                <a:latin typeface="Arial" panose="020B0604020202020204" pitchFamily="34" charset="0"/>
                <a:cs typeface="Arial" panose="020B0604020202020204" pitchFamily="34" charset="0"/>
              </a:rPr>
              <a:t>actionable </a:t>
            </a:r>
          </a:p>
          <a:p>
            <a:pPr algn="ctr"/>
            <a:r>
              <a:rPr lang="en-US" sz="1600" b="1">
                <a:latin typeface="Arial" panose="020B0604020202020204" pitchFamily="34" charset="0"/>
                <a:cs typeface="Arial" panose="020B0604020202020204" pitchFamily="34" charset="0"/>
              </a:rPr>
              <a:t>data points </a:t>
            </a:r>
            <a:r>
              <a:rPr lang="en-US" sz="1600">
                <a:latin typeface="Arial" panose="020B0604020202020204" pitchFamily="34" charset="0"/>
                <a:cs typeface="Arial" panose="020B0604020202020204" pitchFamily="34" charset="0"/>
              </a:rPr>
              <a:t>to </a:t>
            </a:r>
            <a:r>
              <a:rPr lang="en-US" sz="1600" b="1">
                <a:latin typeface="Arial" panose="020B0604020202020204" pitchFamily="34" charset="0"/>
                <a:cs typeface="Arial" panose="020B0604020202020204" pitchFamily="34" charset="0"/>
              </a:rPr>
              <a:t>maximize Medicare benefits</a:t>
            </a:r>
          </a:p>
        </p:txBody>
      </p:sp>
      <p:grpSp>
        <p:nvGrpSpPr>
          <p:cNvPr id="11" name="Group 10">
            <a:extLst>
              <a:ext uri="{FF2B5EF4-FFF2-40B4-BE49-F238E27FC236}">
                <a16:creationId xmlns:a16="http://schemas.microsoft.com/office/drawing/2014/main" id="{FA4D900D-CCBD-40E0-B9C7-CC8EAAE592B6}"/>
              </a:ext>
            </a:extLst>
          </p:cNvPr>
          <p:cNvGrpSpPr/>
          <p:nvPr/>
        </p:nvGrpSpPr>
        <p:grpSpPr>
          <a:xfrm>
            <a:off x="7356663" y="4199716"/>
            <a:ext cx="642087" cy="642087"/>
            <a:chOff x="3667533" y="658138"/>
            <a:chExt cx="693537" cy="693537"/>
          </a:xfrm>
        </p:grpSpPr>
        <p:sp>
          <p:nvSpPr>
            <p:cNvPr id="12" name="Oval 11">
              <a:extLst>
                <a:ext uri="{FF2B5EF4-FFF2-40B4-BE49-F238E27FC236}">
                  <a16:creationId xmlns:a16="http://schemas.microsoft.com/office/drawing/2014/main" id="{939490DA-49C1-4E42-A19F-F7ADB531DD4D}"/>
                </a:ext>
              </a:extLst>
            </p:cNvPr>
            <p:cNvSpPr/>
            <p:nvPr/>
          </p:nvSpPr>
          <p:spPr>
            <a:xfrm>
              <a:off x="3667533" y="658138"/>
              <a:ext cx="693537" cy="693537"/>
            </a:xfrm>
            <a:prstGeom prst="ellipse">
              <a:avLst/>
            </a:prstGeom>
            <a:solidFill>
              <a:schemeClr val="bg2"/>
            </a:solid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D4265657-2572-4789-BBE5-2A4E77B4055D}"/>
                </a:ext>
              </a:extLst>
            </p:cNvPr>
            <p:cNvSpPr/>
            <p:nvPr/>
          </p:nvSpPr>
          <p:spPr>
            <a:xfrm>
              <a:off x="3742782" y="733386"/>
              <a:ext cx="543040" cy="543041"/>
            </a:xfrm>
            <a:prstGeom prst="ellipse">
              <a:avLst/>
            </a:prstGeom>
            <a:solidFill>
              <a:schemeClr val="accent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36003D9-3647-4A06-9156-5D4BFEAD3BDE}"/>
              </a:ext>
            </a:extLst>
          </p:cNvPr>
          <p:cNvGrpSpPr/>
          <p:nvPr/>
        </p:nvGrpSpPr>
        <p:grpSpPr>
          <a:xfrm>
            <a:off x="5715095" y="4199716"/>
            <a:ext cx="642087" cy="642087"/>
            <a:chOff x="3667533" y="658138"/>
            <a:chExt cx="693537" cy="693537"/>
          </a:xfrm>
        </p:grpSpPr>
        <p:sp>
          <p:nvSpPr>
            <p:cNvPr id="15" name="Oval 14">
              <a:extLst>
                <a:ext uri="{FF2B5EF4-FFF2-40B4-BE49-F238E27FC236}">
                  <a16:creationId xmlns:a16="http://schemas.microsoft.com/office/drawing/2014/main" id="{AC31B8A3-5D51-424D-9EA9-07559A0DA77B}"/>
                </a:ext>
              </a:extLst>
            </p:cNvPr>
            <p:cNvSpPr/>
            <p:nvPr/>
          </p:nvSpPr>
          <p:spPr>
            <a:xfrm>
              <a:off x="3667533" y="658138"/>
              <a:ext cx="693537" cy="693537"/>
            </a:xfrm>
            <a:prstGeom prst="ellipse">
              <a:avLst/>
            </a:prstGeom>
            <a:solidFill>
              <a:schemeClr val="bg2"/>
            </a:solid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a:extLst>
                <a:ext uri="{FF2B5EF4-FFF2-40B4-BE49-F238E27FC236}">
                  <a16:creationId xmlns:a16="http://schemas.microsoft.com/office/drawing/2014/main" id="{F8C3873E-465A-4764-B902-3C81D13A3BF5}"/>
                </a:ext>
              </a:extLst>
            </p:cNvPr>
            <p:cNvSpPr/>
            <p:nvPr/>
          </p:nvSpPr>
          <p:spPr>
            <a:xfrm>
              <a:off x="3742782" y="733386"/>
              <a:ext cx="543040" cy="543041"/>
            </a:xfrm>
            <a:prstGeom prst="ellipse">
              <a:avLst/>
            </a:prstGeom>
            <a:solidFill>
              <a:schemeClr val="accent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D63B643-0D05-44EC-AE2F-C49AB07E3545}"/>
              </a:ext>
            </a:extLst>
          </p:cNvPr>
          <p:cNvGrpSpPr/>
          <p:nvPr/>
        </p:nvGrpSpPr>
        <p:grpSpPr>
          <a:xfrm>
            <a:off x="8998228" y="4199716"/>
            <a:ext cx="642087" cy="642087"/>
            <a:chOff x="3667533" y="658138"/>
            <a:chExt cx="693537" cy="693537"/>
          </a:xfrm>
        </p:grpSpPr>
        <p:sp>
          <p:nvSpPr>
            <p:cNvPr id="18" name="Oval 17">
              <a:extLst>
                <a:ext uri="{FF2B5EF4-FFF2-40B4-BE49-F238E27FC236}">
                  <a16:creationId xmlns:a16="http://schemas.microsoft.com/office/drawing/2014/main" id="{1B45CB9C-31DB-4B42-9080-F1FF4D6BAE6D}"/>
                </a:ext>
              </a:extLst>
            </p:cNvPr>
            <p:cNvSpPr/>
            <p:nvPr/>
          </p:nvSpPr>
          <p:spPr>
            <a:xfrm>
              <a:off x="3667533" y="658138"/>
              <a:ext cx="693537" cy="693537"/>
            </a:xfrm>
            <a:prstGeom prst="ellipse">
              <a:avLst/>
            </a:prstGeom>
            <a:solidFill>
              <a:schemeClr val="bg2"/>
            </a:solid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B5D10CCC-9246-456E-B147-BADF00F8BA56}"/>
                </a:ext>
              </a:extLst>
            </p:cNvPr>
            <p:cNvSpPr/>
            <p:nvPr/>
          </p:nvSpPr>
          <p:spPr>
            <a:xfrm>
              <a:off x="3742782" y="733386"/>
              <a:ext cx="543040" cy="543041"/>
            </a:xfrm>
            <a:prstGeom prst="ellipse">
              <a:avLst/>
            </a:prstGeom>
            <a:solidFill>
              <a:schemeClr val="accent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Content Placeholder 2">
            <a:extLst>
              <a:ext uri="{FF2B5EF4-FFF2-40B4-BE49-F238E27FC236}">
                <a16:creationId xmlns:a16="http://schemas.microsoft.com/office/drawing/2014/main" id="{E4D6DD5A-80E3-4ABC-B7D9-C51A874F65BB}"/>
              </a:ext>
            </a:extLst>
          </p:cNvPr>
          <p:cNvSpPr txBox="1">
            <a:spLocks/>
          </p:cNvSpPr>
          <p:nvPr/>
        </p:nvSpPr>
        <p:spPr>
          <a:xfrm>
            <a:off x="1831337" y="1093409"/>
            <a:ext cx="3196028" cy="4148588"/>
          </a:xfrm>
          <a:prstGeom prst="rect">
            <a:avLst/>
          </a:prstGeom>
        </p:spPr>
        <p:txBody>
          <a:bodyPr l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a:ea typeface="+mn-ea"/>
                <a:cs typeface="Time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a:ea typeface="+mn-ea"/>
                <a:cs typeface="Time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a:ea typeface="+mn-ea"/>
                <a:cs typeface="Time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a:ea typeface="+mn-ea"/>
                <a:cs typeface="Time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a:ea typeface="+mn-ea"/>
                <a:cs typeface="Time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1000"/>
              </a:spcAft>
              <a:buNone/>
            </a:pPr>
            <a:r>
              <a:rPr lang="en-US" sz="2400" b="1">
                <a:latin typeface="Arial"/>
                <a:cs typeface="Arial"/>
              </a:rPr>
              <a:t>Background</a:t>
            </a:r>
          </a:p>
          <a:p>
            <a:pPr marL="231775" lvl="1" indent="-225425">
              <a:spcBef>
                <a:spcPts val="575"/>
              </a:spcBef>
              <a:spcAft>
                <a:spcPts val="700"/>
              </a:spcAft>
              <a:buFont typeface="Arial"/>
              <a:buChar char="•"/>
            </a:pPr>
            <a:r>
              <a:rPr lang="en-US" sz="2000">
                <a:latin typeface="Arial"/>
                <a:cs typeface="Arial"/>
              </a:rPr>
              <a:t>Medicare represents a </a:t>
            </a:r>
            <a:r>
              <a:rPr lang="en-US" sz="2000" b="1">
                <a:solidFill>
                  <a:schemeClr val="accent3"/>
                </a:solidFill>
                <a:latin typeface="Arial"/>
                <a:cs typeface="Arial"/>
              </a:rPr>
              <a:t>valuable resource</a:t>
            </a:r>
            <a:r>
              <a:rPr lang="en-US" sz="2000">
                <a:solidFill>
                  <a:schemeClr val="accent3"/>
                </a:solidFill>
                <a:latin typeface="Arial"/>
                <a:cs typeface="Arial"/>
              </a:rPr>
              <a:t> </a:t>
            </a:r>
            <a:r>
              <a:rPr lang="en-US" sz="2000">
                <a:latin typeface="Arial"/>
                <a:cs typeface="Arial"/>
              </a:rPr>
              <a:t>for states and Medicaid beneficiaries</a:t>
            </a:r>
            <a:endParaRPr lang="en-US" sz="1000">
              <a:latin typeface="Arial"/>
              <a:cs typeface="Arial"/>
            </a:endParaRPr>
          </a:p>
          <a:p>
            <a:pPr marL="463550" lvl="2" indent="-227013">
              <a:spcBef>
                <a:spcPts val="575"/>
              </a:spcBef>
              <a:spcAft>
                <a:spcPts val="700"/>
              </a:spcAft>
              <a:buFont typeface="Arial" panose="020B0604020202020204" pitchFamily="34" charset="0"/>
              <a:buChar char="−"/>
            </a:pPr>
            <a:r>
              <a:rPr lang="en-US" sz="1600">
                <a:latin typeface="Arial"/>
                <a:cs typeface="Arial"/>
              </a:rPr>
              <a:t>Largest single source of third party liability (TPL) savings for states</a:t>
            </a:r>
            <a:endParaRPr lang="en-US" sz="1000">
              <a:latin typeface="Arial"/>
              <a:cs typeface="Arial"/>
            </a:endParaRPr>
          </a:p>
          <a:p>
            <a:pPr marL="463550" lvl="2" indent="-227013">
              <a:spcBef>
                <a:spcPts val="575"/>
              </a:spcBef>
              <a:spcAft>
                <a:spcPts val="700"/>
              </a:spcAft>
              <a:buFont typeface="Arial" panose="020B0604020202020204" pitchFamily="34" charset="0"/>
              <a:buChar char="−"/>
            </a:pPr>
            <a:r>
              <a:rPr lang="en-US" sz="1600">
                <a:latin typeface="Arial"/>
                <a:cs typeface="Arial"/>
              </a:rPr>
              <a:t>Source of expanded benefits and coverage for Medicaid beneficiaries</a:t>
            </a:r>
          </a:p>
          <a:p>
            <a:pPr marL="401638" lvl="2" indent="-169863">
              <a:spcBef>
                <a:spcPts val="575"/>
              </a:spcBef>
              <a:buFont typeface="Arial" panose="020B0604020202020204" pitchFamily="34" charset="0"/>
              <a:buChar char="−"/>
            </a:pPr>
            <a:endParaRPr lang="en-US" sz="600">
              <a:latin typeface="Arial"/>
              <a:cs typeface="Arial"/>
            </a:endParaRPr>
          </a:p>
          <a:p>
            <a:pPr marL="231775" lvl="2" indent="-225425">
              <a:spcBef>
                <a:spcPts val="575"/>
              </a:spcBef>
              <a:buNone/>
            </a:pPr>
            <a:endParaRPr lang="en-US" sz="200">
              <a:latin typeface="Arial"/>
              <a:cs typeface="Arial"/>
            </a:endParaRPr>
          </a:p>
          <a:p>
            <a:pPr marL="685800" lvl="2" indent="-285750">
              <a:spcBef>
                <a:spcPts val="575"/>
              </a:spcBef>
              <a:buFont typeface="Arial" panose="020B0604020202020204" pitchFamily="34" charset="0"/>
              <a:buChar char="−"/>
            </a:pPr>
            <a:endParaRPr lang="en-US" sz="900">
              <a:latin typeface="Arial"/>
              <a:cs typeface="Arial"/>
            </a:endParaRPr>
          </a:p>
        </p:txBody>
      </p:sp>
      <p:pic>
        <p:nvPicPr>
          <p:cNvPr id="21" name="Graphic 20" descr="Target Audience">
            <a:extLst>
              <a:ext uri="{FF2B5EF4-FFF2-40B4-BE49-F238E27FC236}">
                <a16:creationId xmlns:a16="http://schemas.microsoft.com/office/drawing/2014/main" id="{788FD71F-0E0D-4B6C-99B2-FCBE03F711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1431" y="4298876"/>
            <a:ext cx="502756" cy="502756"/>
          </a:xfrm>
          <a:prstGeom prst="rect">
            <a:avLst/>
          </a:prstGeom>
        </p:spPr>
      </p:pic>
      <p:pic>
        <p:nvPicPr>
          <p:cNvPr id="22" name="Graphic 21" descr="Business Growth">
            <a:extLst>
              <a:ext uri="{FF2B5EF4-FFF2-40B4-BE49-F238E27FC236}">
                <a16:creationId xmlns:a16="http://schemas.microsoft.com/office/drawing/2014/main" id="{345AAD00-296C-4B20-9FFC-CF88854BD3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8087" y="4312202"/>
            <a:ext cx="476104" cy="476104"/>
          </a:xfrm>
          <a:prstGeom prst="rect">
            <a:avLst/>
          </a:prstGeom>
        </p:spPr>
      </p:pic>
      <p:pic>
        <p:nvPicPr>
          <p:cNvPr id="23" name="Graphic 22" descr="Umbrella">
            <a:extLst>
              <a:ext uri="{FF2B5EF4-FFF2-40B4-BE49-F238E27FC236}">
                <a16:creationId xmlns:a16="http://schemas.microsoft.com/office/drawing/2014/main" id="{0BD91337-75BD-4158-AF43-76A5E1203E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7209" y="4317784"/>
            <a:ext cx="424123" cy="424123"/>
          </a:xfrm>
          <a:prstGeom prst="rect">
            <a:avLst/>
          </a:prstGeom>
        </p:spPr>
      </p:pic>
    </p:spTree>
    <p:extLst>
      <p:ext uri="{BB962C8B-B14F-4D97-AF65-F5344CB8AC3E}">
        <p14:creationId xmlns:p14="http://schemas.microsoft.com/office/powerpoint/2010/main" val="283787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48D1-CE97-4034-AD3E-98A7F7977AA5}"/>
              </a:ext>
            </a:extLst>
          </p:cNvPr>
          <p:cNvSpPr>
            <a:spLocks noGrp="1"/>
          </p:cNvSpPr>
          <p:nvPr>
            <p:ph type="title"/>
          </p:nvPr>
        </p:nvSpPr>
        <p:spPr>
          <a:xfrm>
            <a:off x="838200" y="0"/>
            <a:ext cx="10515600" cy="1325563"/>
          </a:xfrm>
        </p:spPr>
        <p:txBody>
          <a:bodyPr/>
          <a:lstStyle/>
          <a:p>
            <a:r>
              <a:rPr lang="en-US" b="1"/>
              <a:t>Agenda</a:t>
            </a:r>
          </a:p>
        </p:txBody>
      </p:sp>
      <p:sp>
        <p:nvSpPr>
          <p:cNvPr id="3" name="Content Placeholder 2">
            <a:extLst>
              <a:ext uri="{FF2B5EF4-FFF2-40B4-BE49-F238E27FC236}">
                <a16:creationId xmlns:a16="http://schemas.microsoft.com/office/drawing/2014/main" id="{8FE18A18-AEFE-43CA-A282-0CDBAA444F16}"/>
              </a:ext>
            </a:extLst>
          </p:cNvPr>
          <p:cNvSpPr>
            <a:spLocks noGrp="1"/>
          </p:cNvSpPr>
          <p:nvPr>
            <p:ph idx="1"/>
          </p:nvPr>
        </p:nvSpPr>
        <p:spPr>
          <a:xfrm>
            <a:off x="152400" y="1023385"/>
            <a:ext cx="11887199" cy="5818847"/>
          </a:xfrm>
        </p:spPr>
        <p:txBody>
          <a:bodyPr vert="horz" lIns="91440" tIns="45720" rIns="91440" bIns="45720" rtlCol="0" anchor="t">
            <a:noAutofit/>
          </a:bodyPr>
          <a:lstStyle/>
          <a:p>
            <a:pPr>
              <a:buNone/>
            </a:pPr>
            <a:r>
              <a:rPr lang="en-US" sz="2000" b="1">
                <a:ea typeface="+mn-lt"/>
                <a:cs typeface="+mn-lt"/>
              </a:rPr>
              <a:t>3:00 – 3:10</a:t>
            </a:r>
            <a:r>
              <a:rPr lang="en-US" sz="2000">
                <a:ea typeface="+mn-lt"/>
                <a:cs typeface="+mn-lt"/>
              </a:rPr>
              <a:t> </a:t>
            </a:r>
            <a:r>
              <a:rPr lang="en-US" sz="2000" b="1">
                <a:ea typeface="+mn-lt"/>
                <a:cs typeface="+mn-lt"/>
              </a:rPr>
              <a:t>Welcome and Introductions - </a:t>
            </a:r>
            <a:r>
              <a:rPr lang="en-US" sz="2000" i="1">
                <a:ea typeface="+mn-lt"/>
                <a:cs typeface="+mn-lt"/>
              </a:rPr>
              <a:t>Eric Scharf, MCAC, E&amp;E Subcommittee Chair; Advocacy Advisor, Depression and Bipolar Support Alliance; Taylor Woods, Special Projects Officer, Health Care Policy and Research Administration (HCPRA), DHCF</a:t>
            </a:r>
            <a:endParaRPr lang="en-US" sz="2000" b="1" i="1">
              <a:ea typeface="+mn-lt"/>
              <a:cs typeface="+mn-lt"/>
            </a:endParaRPr>
          </a:p>
          <a:p>
            <a:pPr>
              <a:buNone/>
            </a:pPr>
            <a:r>
              <a:rPr lang="en-US" sz="2000" b="1">
                <a:ea typeface="+mn-lt"/>
                <a:cs typeface="+mn-lt"/>
              </a:rPr>
              <a:t>3:10 – 4:15</a:t>
            </a:r>
            <a:r>
              <a:rPr lang="en-US" sz="2000">
                <a:ea typeface="+mn-lt"/>
                <a:cs typeface="+mn-lt"/>
              </a:rPr>
              <a:t> </a:t>
            </a:r>
            <a:r>
              <a:rPr lang="en-US" sz="2000" b="1">
                <a:ea typeface="+mn-lt"/>
                <a:cs typeface="+mn-lt"/>
              </a:rPr>
              <a:t>Department of Health Care Finance (DHCF) Policy Updates:</a:t>
            </a:r>
            <a:endParaRPr lang="en-US" sz="2000">
              <a:ea typeface="+mn-lt"/>
              <a:cs typeface="+mn-lt"/>
            </a:endParaRPr>
          </a:p>
          <a:p>
            <a:pPr>
              <a:buFont typeface="Arial"/>
              <a:buChar char="•"/>
            </a:pPr>
            <a:r>
              <a:rPr lang="en-US" sz="2000">
                <a:ea typeface="+mn-lt"/>
                <a:cs typeface="+mn-lt"/>
              </a:rPr>
              <a:t>Eligibility restart after end of the public health emergency </a:t>
            </a:r>
            <a:r>
              <a:rPr lang="en-US" sz="2000" i="1">
                <a:ea typeface="+mn-lt"/>
                <a:cs typeface="+mn-lt"/>
              </a:rPr>
              <a:t>- Danielle Lewis-Wright, Division of Eligibility Policy (DEP), HCPRA, DHCF</a:t>
            </a:r>
          </a:p>
          <a:p>
            <a:pPr>
              <a:buFont typeface="Arial"/>
              <a:buChar char="•"/>
            </a:pPr>
            <a:r>
              <a:rPr lang="en-US" sz="2000">
                <a:ea typeface="+mn-lt"/>
                <a:cs typeface="+mn-lt"/>
              </a:rPr>
              <a:t>Medicare Eligibility Enhancement Initiative (MEEI) </a:t>
            </a:r>
            <a:r>
              <a:rPr lang="en-US" sz="2000" i="1">
                <a:ea typeface="+mn-lt"/>
                <a:cs typeface="+mn-lt"/>
              </a:rPr>
              <a:t>- Kerry Connolly, State Relationship Manager, Commonwealth Medicine, University of Massachusetts Medical School</a:t>
            </a:r>
            <a:endParaRPr lang="en-US" sz="2000">
              <a:ea typeface="+mn-lt"/>
              <a:cs typeface="+mn-lt"/>
            </a:endParaRPr>
          </a:p>
          <a:p>
            <a:pPr>
              <a:buFont typeface="Arial"/>
              <a:buChar char="•"/>
            </a:pPr>
            <a:r>
              <a:rPr lang="en-US" sz="2000">
                <a:ea typeface="+mn-lt"/>
                <a:cs typeface="+mn-lt"/>
              </a:rPr>
              <a:t>Program of All-Inclusive Care for the Elderly (PACE) and Dual Special Needs Plans (D-SNP) </a:t>
            </a:r>
            <a:r>
              <a:rPr lang="en-US" sz="2000" i="1">
                <a:ea typeface="+mn-lt"/>
                <a:cs typeface="+mn-lt"/>
              </a:rPr>
              <a:t>- Katherine Rogers, Associate Director, Long-Term Care Administration, DHCF </a:t>
            </a:r>
            <a:endParaRPr lang="en-US" sz="2000">
              <a:ea typeface="+mn-lt"/>
              <a:cs typeface="+mn-lt"/>
            </a:endParaRPr>
          </a:p>
          <a:p>
            <a:pPr>
              <a:buNone/>
            </a:pPr>
            <a:r>
              <a:rPr lang="en-US" sz="2000" b="1">
                <a:ea typeface="+mn-lt"/>
                <a:cs typeface="+mn-lt"/>
              </a:rPr>
              <a:t>4:15– 4:25</a:t>
            </a:r>
            <a:r>
              <a:rPr lang="en-US" sz="2000">
                <a:ea typeface="+mn-lt"/>
                <a:cs typeface="+mn-lt"/>
              </a:rPr>
              <a:t> </a:t>
            </a:r>
            <a:r>
              <a:rPr lang="en-US" sz="2000" b="1">
                <a:ea typeface="+mn-lt"/>
                <a:cs typeface="+mn-lt"/>
              </a:rPr>
              <a:t>DHCF Enrollment Report Update/Status: </a:t>
            </a:r>
            <a:r>
              <a:rPr lang="en-US" sz="2000" i="1">
                <a:ea typeface="+mn-lt"/>
                <a:cs typeface="+mn-lt"/>
              </a:rPr>
              <a:t>April Grady, Associate Director, Division of Analytics and Policy Research, HCPRA, DHCF</a:t>
            </a:r>
            <a:endParaRPr lang="en-US" sz="2000">
              <a:ea typeface="+mn-lt"/>
              <a:cs typeface="+mn-lt"/>
            </a:endParaRPr>
          </a:p>
          <a:p>
            <a:pPr>
              <a:buNone/>
            </a:pPr>
            <a:r>
              <a:rPr lang="en-US" sz="2000" b="1">
                <a:ea typeface="+mn-lt"/>
                <a:cs typeface="+mn-lt"/>
              </a:rPr>
              <a:t>4:25 – 4:30</a:t>
            </a:r>
            <a:r>
              <a:rPr lang="en-US" sz="2000">
                <a:ea typeface="+mn-lt"/>
                <a:cs typeface="+mn-lt"/>
              </a:rPr>
              <a:t> </a:t>
            </a:r>
            <a:r>
              <a:rPr lang="en-US" sz="2000" b="1">
                <a:ea typeface="+mn-lt"/>
                <a:cs typeface="+mn-lt"/>
              </a:rPr>
              <a:t>Next Steps: </a:t>
            </a:r>
            <a:r>
              <a:rPr lang="en-US" sz="2000" i="1">
                <a:ea typeface="+mn-lt"/>
                <a:cs typeface="+mn-lt"/>
              </a:rPr>
              <a:t>Taylor Woods, Special Projects Officer, HCPRA </a:t>
            </a:r>
            <a:endParaRPr lang="en-US" sz="2000">
              <a:ea typeface="+mn-lt"/>
              <a:cs typeface="+mn-lt"/>
            </a:endParaRPr>
          </a:p>
          <a:p>
            <a:pPr>
              <a:buNone/>
            </a:pPr>
            <a:r>
              <a:rPr lang="en-US" sz="2000" b="1">
                <a:ea typeface="+mn-lt"/>
                <a:cs typeface="+mn-lt"/>
              </a:rPr>
              <a:t>4:30</a:t>
            </a:r>
            <a:r>
              <a:rPr lang="en-US" sz="2000">
                <a:ea typeface="+mn-lt"/>
                <a:cs typeface="+mn-lt"/>
              </a:rPr>
              <a:t> </a:t>
            </a:r>
            <a:r>
              <a:rPr lang="en-US" sz="2000" b="1">
                <a:ea typeface="+mn-lt"/>
                <a:cs typeface="+mn-lt"/>
              </a:rPr>
              <a:t>Adjourn</a:t>
            </a:r>
            <a:endParaRPr lang="en-US" sz="2000">
              <a:ea typeface="+mn-lt"/>
              <a:cs typeface="+mn-lt"/>
            </a:endParaRPr>
          </a:p>
          <a:p>
            <a:pPr marL="0" indent="0">
              <a:buNone/>
            </a:pPr>
            <a:endParaRPr lang="en-US" sz="1800" b="1" i="1">
              <a:cs typeface="Calibri"/>
            </a:endParaRPr>
          </a:p>
          <a:p>
            <a:endParaRPr lang="en-US" sz="1800"/>
          </a:p>
        </p:txBody>
      </p:sp>
      <p:sp>
        <p:nvSpPr>
          <p:cNvPr id="5" name="Slide Number Placeholder 4">
            <a:extLst>
              <a:ext uri="{FF2B5EF4-FFF2-40B4-BE49-F238E27FC236}">
                <a16:creationId xmlns:a16="http://schemas.microsoft.com/office/drawing/2014/main" id="{8272D184-C685-440C-AB06-F94649880077}"/>
              </a:ext>
            </a:extLst>
          </p:cNvPr>
          <p:cNvSpPr>
            <a:spLocks noGrp="1"/>
          </p:cNvSpPr>
          <p:nvPr>
            <p:ph type="sldNum" sz="quarter" idx="12"/>
          </p:nvPr>
        </p:nvSpPr>
        <p:spPr/>
        <p:txBody>
          <a:bodyPr/>
          <a:lstStyle/>
          <a:p>
            <a:fld id="{2B761152-83E1-4CD0-93C0-5D92AAF26851}" type="slidenum">
              <a:rPr lang="en-US" smtClean="0"/>
              <a:t>2</a:t>
            </a:fld>
            <a:endParaRPr lang="en-US"/>
          </a:p>
        </p:txBody>
      </p:sp>
    </p:spTree>
    <p:extLst>
      <p:ext uri="{BB962C8B-B14F-4D97-AF65-F5344CB8AC3E}">
        <p14:creationId xmlns:p14="http://schemas.microsoft.com/office/powerpoint/2010/main" val="2944787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6E9DD6-CBEC-F142-A1BC-BA8863914C9E}"/>
              </a:ext>
            </a:extLst>
          </p:cNvPr>
          <p:cNvSpPr>
            <a:spLocks noGrp="1"/>
          </p:cNvSpPr>
          <p:nvPr>
            <p:ph type="sldNum" sz="quarter" idx="4"/>
          </p:nvPr>
        </p:nvSpPr>
        <p:spPr/>
        <p:txBody>
          <a:bodyPr/>
          <a:lstStyle/>
          <a:p>
            <a:pPr fontAlgn="base">
              <a:spcBef>
                <a:spcPct val="0"/>
              </a:spcBef>
              <a:spcAft>
                <a:spcPct val="0"/>
              </a:spcAft>
              <a:defRPr/>
            </a:pPr>
            <a:fld id="{FBAEFFDE-2CA0-6648-ADC3-FD767EFF3A69}" type="slidenum">
              <a:rPr lang="en-US">
                <a:solidFill>
                  <a:srgbClr val="FFFFFF"/>
                </a:solidFill>
                <a:ea typeface="ＭＳ Ｐゴシック" pitchFamily="34" charset="-128"/>
              </a:rPr>
              <a:pPr fontAlgn="base">
                <a:spcBef>
                  <a:spcPct val="0"/>
                </a:spcBef>
                <a:spcAft>
                  <a:spcPct val="0"/>
                </a:spcAft>
                <a:defRPr/>
              </a:pPr>
              <a:t>20</a:t>
            </a:fld>
            <a:endParaRPr lang="en-US">
              <a:solidFill>
                <a:srgbClr val="FFFFFF"/>
              </a:solidFill>
              <a:ea typeface="ＭＳ Ｐゴシック" pitchFamily="34" charset="-128"/>
            </a:endParaRPr>
          </a:p>
        </p:txBody>
      </p:sp>
      <p:sp>
        <p:nvSpPr>
          <p:cNvPr id="3" name="Title 2">
            <a:extLst>
              <a:ext uri="{FF2B5EF4-FFF2-40B4-BE49-F238E27FC236}">
                <a16:creationId xmlns:a16="http://schemas.microsoft.com/office/drawing/2014/main" id="{E9494075-ADE3-094C-A729-1EB896F221B0}"/>
              </a:ext>
            </a:extLst>
          </p:cNvPr>
          <p:cNvSpPr>
            <a:spLocks noGrp="1"/>
          </p:cNvSpPr>
          <p:nvPr>
            <p:ph type="title"/>
          </p:nvPr>
        </p:nvSpPr>
        <p:spPr/>
        <p:txBody>
          <a:bodyPr/>
          <a:lstStyle/>
          <a:p>
            <a:r>
              <a:rPr lang="en-US"/>
              <a:t> Medicare Enrollment Enhancement Initiative</a:t>
            </a:r>
          </a:p>
        </p:txBody>
      </p:sp>
      <p:sp>
        <p:nvSpPr>
          <p:cNvPr id="8" name="Rectangle 7">
            <a:extLst>
              <a:ext uri="{FF2B5EF4-FFF2-40B4-BE49-F238E27FC236}">
                <a16:creationId xmlns:a16="http://schemas.microsoft.com/office/drawing/2014/main" id="{15D2EC53-FACB-C947-8712-A9BFA8D18988}"/>
              </a:ext>
            </a:extLst>
          </p:cNvPr>
          <p:cNvSpPr/>
          <p:nvPr/>
        </p:nvSpPr>
        <p:spPr>
          <a:xfrm>
            <a:off x="1524000" y="647479"/>
            <a:ext cx="9144000" cy="1294532"/>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sp>
        <p:nvSpPr>
          <p:cNvPr id="9" name="Title 1">
            <a:extLst>
              <a:ext uri="{FF2B5EF4-FFF2-40B4-BE49-F238E27FC236}">
                <a16:creationId xmlns:a16="http://schemas.microsoft.com/office/drawing/2014/main" id="{6F52AC3E-0B35-944D-9DCF-E059478F2A44}"/>
              </a:ext>
            </a:extLst>
          </p:cNvPr>
          <p:cNvSpPr txBox="1">
            <a:spLocks/>
          </p:cNvSpPr>
          <p:nvPr/>
        </p:nvSpPr>
        <p:spPr bwMode="auto">
          <a:xfrm>
            <a:off x="3396357" y="659891"/>
            <a:ext cx="7004292" cy="8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spcBef>
                <a:spcPct val="20000"/>
              </a:spcBef>
              <a:buFont typeface="Arial" pitchFamily="34" charset="0"/>
              <a:buChar char="•"/>
              <a:defRPr sz="3200">
                <a:solidFill>
                  <a:schemeClr val="tx1"/>
                </a:solidFill>
                <a:latin typeface="Times" charset="0"/>
                <a:ea typeface="ＭＳ Ｐゴシック" pitchFamily="34" charset="-128"/>
                <a:cs typeface="Times" charset="0"/>
              </a:defRPr>
            </a:lvl1pPr>
            <a:lvl2pPr marL="742950" indent="-285750" eaLnBrk="0" hangingPunct="0">
              <a:spcBef>
                <a:spcPct val="20000"/>
              </a:spcBef>
              <a:buFont typeface="Arial" pitchFamily="34" charset="0"/>
              <a:buChar char="–"/>
              <a:defRPr sz="2800">
                <a:solidFill>
                  <a:schemeClr val="tx1"/>
                </a:solidFill>
                <a:latin typeface="Times" charset="0"/>
                <a:ea typeface="Times" charset="0"/>
                <a:cs typeface="Times" charset="0"/>
              </a:defRPr>
            </a:lvl2pPr>
            <a:lvl3pPr marL="1143000" indent="-228600" eaLnBrk="0" hangingPunct="0">
              <a:spcBef>
                <a:spcPct val="20000"/>
              </a:spcBef>
              <a:buFont typeface="Arial" pitchFamily="34" charset="0"/>
              <a:buChar char="•"/>
              <a:defRPr sz="2400">
                <a:solidFill>
                  <a:schemeClr val="tx1"/>
                </a:solidFill>
                <a:latin typeface="Times" charset="0"/>
                <a:ea typeface="Times" charset="0"/>
                <a:cs typeface="Times" charset="0"/>
              </a:defRPr>
            </a:lvl3pPr>
            <a:lvl4pPr marL="1600200" indent="-228600" eaLnBrk="0" hangingPunct="0">
              <a:spcBef>
                <a:spcPct val="20000"/>
              </a:spcBef>
              <a:buFont typeface="Arial" pitchFamily="34" charset="0"/>
              <a:buChar char="–"/>
              <a:defRPr sz="2000">
                <a:solidFill>
                  <a:schemeClr val="tx1"/>
                </a:solidFill>
                <a:latin typeface="Times" charset="0"/>
                <a:ea typeface="Times" charset="0"/>
                <a:cs typeface="Times" charset="0"/>
              </a:defRPr>
            </a:lvl4pPr>
            <a:lvl5pPr marL="2057400" indent="-228600" eaLnBrk="0" hangingPunct="0">
              <a:spcBef>
                <a:spcPct val="20000"/>
              </a:spcBef>
              <a:buFont typeface="Arial" pitchFamily="34" charset="0"/>
              <a:buChar char="»"/>
              <a:defRPr sz="2000">
                <a:solidFill>
                  <a:schemeClr val="tx1"/>
                </a:solidFill>
                <a:latin typeface="Times" charset="0"/>
                <a:ea typeface="Times" charset="0"/>
                <a:cs typeface="Times"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charset="0"/>
                <a:ea typeface="Times" charset="0"/>
                <a:cs typeface="Times"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charset="0"/>
                <a:ea typeface="Times" charset="0"/>
                <a:cs typeface="Times"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charset="0"/>
                <a:ea typeface="Times" charset="0"/>
                <a:cs typeface="Times"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charset="0"/>
                <a:ea typeface="Times" charset="0"/>
                <a:cs typeface="Times" charset="0"/>
              </a:defRPr>
            </a:lvl9pPr>
          </a:lstStyle>
          <a:p>
            <a:pPr marL="342900" indent="-342900" fontAlgn="base">
              <a:spcBef>
                <a:spcPct val="0"/>
              </a:spcBef>
              <a:spcAft>
                <a:spcPts val="600"/>
              </a:spcAft>
              <a:buFont typeface="+mj-lt"/>
              <a:buAutoNum type="arabicPeriod"/>
              <a:defRPr/>
            </a:pPr>
            <a:r>
              <a:rPr lang="en-US" altLang="en-US" sz="1800">
                <a:solidFill>
                  <a:srgbClr val="141313"/>
                </a:solidFill>
                <a:latin typeface="Arial" pitchFamily="34" charset="0"/>
                <a:cs typeface="Arial" pitchFamily="34" charset="0"/>
              </a:rPr>
              <a:t>Support DC Medicaid as the Payer of Last Resort</a:t>
            </a:r>
            <a:endParaRPr lang="en-US" altLang="en-US" sz="2400" b="1">
              <a:solidFill>
                <a:srgbClr val="141313"/>
              </a:solidFill>
              <a:latin typeface="Arial" pitchFamily="34" charset="0"/>
              <a:cs typeface="Arial" pitchFamily="34" charset="0"/>
            </a:endParaRPr>
          </a:p>
          <a:p>
            <a:pPr marL="342900" indent="-342900" fontAlgn="base">
              <a:spcBef>
                <a:spcPct val="0"/>
              </a:spcBef>
              <a:spcAft>
                <a:spcPct val="0"/>
              </a:spcAft>
              <a:buFont typeface="+mj-lt"/>
              <a:buAutoNum type="arabicPeriod"/>
              <a:defRPr/>
            </a:pPr>
            <a:r>
              <a:rPr lang="en-US" altLang="en-US" sz="1800">
                <a:solidFill>
                  <a:srgbClr val="141313"/>
                </a:solidFill>
                <a:latin typeface="Arial" pitchFamily="34" charset="0"/>
                <a:cs typeface="Arial" pitchFamily="34" charset="0"/>
              </a:rPr>
              <a:t>Help ensure all DC Medicaid beneficiaries aged 65+ who qualify for Medicare coverage at no additional cost are successfully enrolled in Medicare</a:t>
            </a:r>
          </a:p>
          <a:p>
            <a:pPr fontAlgn="base">
              <a:lnSpc>
                <a:spcPts val="3800"/>
              </a:lnSpc>
              <a:spcBef>
                <a:spcPct val="0"/>
              </a:spcBef>
              <a:spcAft>
                <a:spcPct val="0"/>
              </a:spcAft>
              <a:buNone/>
              <a:defRPr/>
            </a:pPr>
            <a:endParaRPr lang="en-US" altLang="en-US" sz="2400">
              <a:solidFill>
                <a:srgbClr val="141313"/>
              </a:solidFill>
              <a:latin typeface="Arial" pitchFamily="34" charset="0"/>
              <a:cs typeface="Arial" pitchFamily="34" charset="0"/>
            </a:endParaRPr>
          </a:p>
        </p:txBody>
      </p:sp>
      <p:sp>
        <p:nvSpPr>
          <p:cNvPr id="10" name="Content Placeholder 1">
            <a:extLst>
              <a:ext uri="{FF2B5EF4-FFF2-40B4-BE49-F238E27FC236}">
                <a16:creationId xmlns:a16="http://schemas.microsoft.com/office/drawing/2014/main" id="{7953138C-D0D6-2246-B111-EB070B3B52FA}"/>
              </a:ext>
            </a:extLst>
          </p:cNvPr>
          <p:cNvSpPr txBox="1">
            <a:spLocks/>
          </p:cNvSpPr>
          <p:nvPr/>
        </p:nvSpPr>
        <p:spPr>
          <a:xfrm>
            <a:off x="1738150" y="1916846"/>
            <a:ext cx="8721512" cy="3935223"/>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39775" indent="-3365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030288" indent="-230188"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374775" indent="-2921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658938" indent="-231775"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000"/>
              </a:spcAft>
              <a:buNone/>
              <a:defRPr/>
            </a:pPr>
            <a:r>
              <a:rPr lang="en-US" sz="2600" b="1">
                <a:solidFill>
                  <a:srgbClr val="141313"/>
                </a:solidFill>
                <a:latin typeface="Arial" panose="020B0604020202020204" pitchFamily="34" charset="0"/>
                <a:cs typeface="Arial" panose="020B0604020202020204" pitchFamily="34" charset="0"/>
              </a:rPr>
              <a:t>Our work:</a:t>
            </a:r>
          </a:p>
          <a:p>
            <a:pPr>
              <a:spcBef>
                <a:spcPts val="0"/>
              </a:spcBef>
              <a:spcAft>
                <a:spcPts val="1200"/>
              </a:spcAft>
              <a:buClr>
                <a:srgbClr val="004169"/>
              </a:buClr>
              <a:buSzPct val="125000"/>
              <a:buFont typeface="Wingdings" pitchFamily="2" charset="2"/>
              <a:buChar char="ü"/>
              <a:defRPr/>
            </a:pPr>
            <a:r>
              <a:rPr lang="en-US" sz="2400">
                <a:solidFill>
                  <a:srgbClr val="141313"/>
                </a:solidFill>
                <a:latin typeface="Arial" panose="020B0604020202020204" pitchFamily="34" charset="0"/>
                <a:cs typeface="Arial" panose="020B0604020202020204" pitchFamily="34" charset="0"/>
              </a:rPr>
              <a:t>Obtain Medicare for qualifying DC Medicaid beneficiaries age 65 or older who have not completed Medicare enrollment with SSA</a:t>
            </a:r>
            <a:endParaRPr lang="en-US" sz="800">
              <a:solidFill>
                <a:srgbClr val="141313"/>
              </a:solidFill>
              <a:latin typeface="Arial" panose="020B0604020202020204" pitchFamily="34" charset="0"/>
              <a:cs typeface="Arial" panose="020B0604020202020204" pitchFamily="34" charset="0"/>
            </a:endParaRPr>
          </a:p>
          <a:p>
            <a:pPr>
              <a:spcBef>
                <a:spcPts val="0"/>
              </a:spcBef>
              <a:spcAft>
                <a:spcPts val="1200"/>
              </a:spcAft>
              <a:buClr>
                <a:srgbClr val="004169"/>
              </a:buClr>
              <a:buSzPct val="125000"/>
              <a:buFont typeface="Wingdings" pitchFamily="2" charset="2"/>
              <a:buChar char="ü"/>
              <a:defRPr/>
            </a:pPr>
            <a:r>
              <a:rPr lang="en-US" sz="2400">
                <a:solidFill>
                  <a:srgbClr val="141313"/>
                </a:solidFill>
                <a:latin typeface="Arial" panose="020B0604020202020204" pitchFamily="34" charset="0"/>
                <a:cs typeface="Arial" panose="020B0604020202020204" pitchFamily="34" charset="0"/>
              </a:rPr>
              <a:t>Contact beneficiaries to explain benefits and assist with Medicare enrollment</a:t>
            </a:r>
            <a:endParaRPr lang="en-US" sz="800">
              <a:solidFill>
                <a:srgbClr val="141313"/>
              </a:solidFill>
              <a:latin typeface="Arial" panose="020B0604020202020204" pitchFamily="34" charset="0"/>
              <a:cs typeface="Arial" panose="020B0604020202020204" pitchFamily="34" charset="0"/>
            </a:endParaRPr>
          </a:p>
          <a:p>
            <a:pPr>
              <a:spcBef>
                <a:spcPts val="0"/>
              </a:spcBef>
              <a:spcAft>
                <a:spcPts val="1200"/>
              </a:spcAft>
              <a:buClr>
                <a:srgbClr val="004169"/>
              </a:buClr>
              <a:buSzPct val="125000"/>
              <a:buFont typeface="Wingdings" pitchFamily="2" charset="2"/>
              <a:buChar char="ü"/>
              <a:defRPr/>
            </a:pPr>
            <a:r>
              <a:rPr lang="en-US" sz="2400">
                <a:solidFill>
                  <a:srgbClr val="141313"/>
                </a:solidFill>
                <a:latin typeface="Arial" panose="020B0604020202020204" pitchFamily="34" charset="0"/>
                <a:cs typeface="Arial" panose="020B0604020202020204" pitchFamily="34" charset="0"/>
              </a:rPr>
              <a:t>Provide comprehensive customer service supports through the Medicare enrollment process with SSA</a:t>
            </a:r>
          </a:p>
          <a:p>
            <a:pPr>
              <a:spcBef>
                <a:spcPts val="0"/>
              </a:spcBef>
              <a:spcAft>
                <a:spcPts val="1200"/>
              </a:spcAft>
              <a:buClr>
                <a:srgbClr val="004169"/>
              </a:buClr>
              <a:buSzPct val="125000"/>
              <a:buFont typeface="Wingdings" pitchFamily="2" charset="2"/>
              <a:buChar char="ü"/>
              <a:defRPr/>
            </a:pPr>
            <a:r>
              <a:rPr lang="en-US" sz="2400">
                <a:solidFill>
                  <a:srgbClr val="141313"/>
                </a:solidFill>
                <a:latin typeface="Arial" panose="020B0604020202020204" pitchFamily="34" charset="0"/>
                <a:cs typeface="Arial" panose="020B0604020202020204" pitchFamily="34" charset="0"/>
              </a:rPr>
              <a:t>Ensure new Medicare coverage is added to DHCF systems</a:t>
            </a:r>
          </a:p>
        </p:txBody>
      </p:sp>
      <p:grpSp>
        <p:nvGrpSpPr>
          <p:cNvPr id="12" name="object 10">
            <a:extLst>
              <a:ext uri="{FF2B5EF4-FFF2-40B4-BE49-F238E27FC236}">
                <a16:creationId xmlns:a16="http://schemas.microsoft.com/office/drawing/2014/main" id="{E04691E3-72AF-4C62-8F79-A5CAB6492240}"/>
              </a:ext>
            </a:extLst>
          </p:cNvPr>
          <p:cNvGrpSpPr/>
          <p:nvPr/>
        </p:nvGrpSpPr>
        <p:grpSpPr>
          <a:xfrm>
            <a:off x="1589300" y="968307"/>
            <a:ext cx="529082" cy="513534"/>
            <a:chOff x="599693" y="916685"/>
            <a:chExt cx="681355" cy="680085"/>
          </a:xfrm>
        </p:grpSpPr>
        <p:sp>
          <p:nvSpPr>
            <p:cNvPr id="13" name="object 11">
              <a:extLst>
                <a:ext uri="{FF2B5EF4-FFF2-40B4-BE49-F238E27FC236}">
                  <a16:creationId xmlns:a16="http://schemas.microsoft.com/office/drawing/2014/main" id="{A811AE73-DE86-4F4D-AD62-C1134E5127BF}"/>
                </a:ext>
              </a:extLst>
            </p:cNvPr>
            <p:cNvSpPr/>
            <p:nvPr/>
          </p:nvSpPr>
          <p:spPr>
            <a:xfrm>
              <a:off x="599693" y="916685"/>
              <a:ext cx="681355" cy="680085"/>
            </a:xfrm>
            <a:custGeom>
              <a:avLst/>
              <a:gdLst/>
              <a:ahLst/>
              <a:cxnLst/>
              <a:rect l="l" t="t" r="r" b="b"/>
              <a:pathLst>
                <a:path w="681355" h="680085">
                  <a:moveTo>
                    <a:pt x="340614" y="0"/>
                  </a:moveTo>
                  <a:lnTo>
                    <a:pt x="294395" y="3102"/>
                  </a:lnTo>
                  <a:lnTo>
                    <a:pt x="250066" y="12139"/>
                  </a:lnTo>
                  <a:lnTo>
                    <a:pt x="208033" y="26705"/>
                  </a:lnTo>
                  <a:lnTo>
                    <a:pt x="168701" y="46397"/>
                  </a:lnTo>
                  <a:lnTo>
                    <a:pt x="132476" y="70809"/>
                  </a:lnTo>
                  <a:lnTo>
                    <a:pt x="99764" y="99536"/>
                  </a:lnTo>
                  <a:lnTo>
                    <a:pt x="70972" y="132173"/>
                  </a:lnTo>
                  <a:lnTo>
                    <a:pt x="46504" y="168317"/>
                  </a:lnTo>
                  <a:lnTo>
                    <a:pt x="26767" y="207561"/>
                  </a:lnTo>
                  <a:lnTo>
                    <a:pt x="12167" y="249502"/>
                  </a:lnTo>
                  <a:lnTo>
                    <a:pt x="3109" y="293733"/>
                  </a:lnTo>
                  <a:lnTo>
                    <a:pt x="0" y="339851"/>
                  </a:lnTo>
                  <a:lnTo>
                    <a:pt x="3109" y="385970"/>
                  </a:lnTo>
                  <a:lnTo>
                    <a:pt x="12167" y="430201"/>
                  </a:lnTo>
                  <a:lnTo>
                    <a:pt x="26767" y="472142"/>
                  </a:lnTo>
                  <a:lnTo>
                    <a:pt x="46504" y="511386"/>
                  </a:lnTo>
                  <a:lnTo>
                    <a:pt x="70972" y="547530"/>
                  </a:lnTo>
                  <a:lnTo>
                    <a:pt x="99764" y="580167"/>
                  </a:lnTo>
                  <a:lnTo>
                    <a:pt x="132476" y="608894"/>
                  </a:lnTo>
                  <a:lnTo>
                    <a:pt x="168701" y="633306"/>
                  </a:lnTo>
                  <a:lnTo>
                    <a:pt x="208033" y="652998"/>
                  </a:lnTo>
                  <a:lnTo>
                    <a:pt x="250066" y="667564"/>
                  </a:lnTo>
                  <a:lnTo>
                    <a:pt x="294395" y="676601"/>
                  </a:lnTo>
                  <a:lnTo>
                    <a:pt x="340614" y="679703"/>
                  </a:lnTo>
                  <a:lnTo>
                    <a:pt x="386832" y="676601"/>
                  </a:lnTo>
                  <a:lnTo>
                    <a:pt x="431161" y="667564"/>
                  </a:lnTo>
                  <a:lnTo>
                    <a:pt x="473194" y="652998"/>
                  </a:lnTo>
                  <a:lnTo>
                    <a:pt x="512526" y="633306"/>
                  </a:lnTo>
                  <a:lnTo>
                    <a:pt x="548751" y="608894"/>
                  </a:lnTo>
                  <a:lnTo>
                    <a:pt x="581463" y="580167"/>
                  </a:lnTo>
                  <a:lnTo>
                    <a:pt x="610255" y="547530"/>
                  </a:lnTo>
                  <a:lnTo>
                    <a:pt x="634723" y="511386"/>
                  </a:lnTo>
                  <a:lnTo>
                    <a:pt x="654460" y="472142"/>
                  </a:lnTo>
                  <a:lnTo>
                    <a:pt x="669060" y="430201"/>
                  </a:lnTo>
                  <a:lnTo>
                    <a:pt x="678118" y="385970"/>
                  </a:lnTo>
                  <a:lnTo>
                    <a:pt x="681228" y="339851"/>
                  </a:lnTo>
                  <a:lnTo>
                    <a:pt x="678118" y="293733"/>
                  </a:lnTo>
                  <a:lnTo>
                    <a:pt x="669060" y="249502"/>
                  </a:lnTo>
                  <a:lnTo>
                    <a:pt x="654460" y="207561"/>
                  </a:lnTo>
                  <a:lnTo>
                    <a:pt x="634723" y="168317"/>
                  </a:lnTo>
                  <a:lnTo>
                    <a:pt x="610255" y="132173"/>
                  </a:lnTo>
                  <a:lnTo>
                    <a:pt x="581463" y="99536"/>
                  </a:lnTo>
                  <a:lnTo>
                    <a:pt x="548751" y="70809"/>
                  </a:lnTo>
                  <a:lnTo>
                    <a:pt x="512526" y="46397"/>
                  </a:lnTo>
                  <a:lnTo>
                    <a:pt x="473194" y="26705"/>
                  </a:lnTo>
                  <a:lnTo>
                    <a:pt x="431161" y="12139"/>
                  </a:lnTo>
                  <a:lnTo>
                    <a:pt x="386832" y="3102"/>
                  </a:lnTo>
                  <a:lnTo>
                    <a:pt x="340614" y="0"/>
                  </a:lnTo>
                  <a:close/>
                </a:path>
              </a:pathLst>
            </a:custGeom>
            <a:solidFill>
              <a:srgbClr val="FFFFFF"/>
            </a:solid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
          <p:nvSpPr>
            <p:cNvPr id="14" name="object 12">
              <a:extLst>
                <a:ext uri="{FF2B5EF4-FFF2-40B4-BE49-F238E27FC236}">
                  <a16:creationId xmlns:a16="http://schemas.microsoft.com/office/drawing/2014/main" id="{C6ABAF25-A3F2-4BCE-A296-DC9E84A61E67}"/>
                </a:ext>
              </a:extLst>
            </p:cNvPr>
            <p:cNvSpPr/>
            <p:nvPr/>
          </p:nvSpPr>
          <p:spPr>
            <a:xfrm>
              <a:off x="599693" y="916685"/>
              <a:ext cx="681355" cy="680085"/>
            </a:xfrm>
            <a:custGeom>
              <a:avLst/>
              <a:gdLst/>
              <a:ahLst/>
              <a:cxnLst/>
              <a:rect l="l" t="t" r="r" b="b"/>
              <a:pathLst>
                <a:path w="681355" h="680085">
                  <a:moveTo>
                    <a:pt x="0" y="339851"/>
                  </a:moveTo>
                  <a:lnTo>
                    <a:pt x="3109" y="293733"/>
                  </a:lnTo>
                  <a:lnTo>
                    <a:pt x="12167" y="249502"/>
                  </a:lnTo>
                  <a:lnTo>
                    <a:pt x="26767" y="207561"/>
                  </a:lnTo>
                  <a:lnTo>
                    <a:pt x="46504" y="168317"/>
                  </a:lnTo>
                  <a:lnTo>
                    <a:pt x="70972" y="132173"/>
                  </a:lnTo>
                  <a:lnTo>
                    <a:pt x="99764" y="99536"/>
                  </a:lnTo>
                  <a:lnTo>
                    <a:pt x="132476" y="70809"/>
                  </a:lnTo>
                  <a:lnTo>
                    <a:pt x="168701" y="46397"/>
                  </a:lnTo>
                  <a:lnTo>
                    <a:pt x="208033" y="26705"/>
                  </a:lnTo>
                  <a:lnTo>
                    <a:pt x="250066" y="12139"/>
                  </a:lnTo>
                  <a:lnTo>
                    <a:pt x="294395" y="3102"/>
                  </a:lnTo>
                  <a:lnTo>
                    <a:pt x="340614" y="0"/>
                  </a:lnTo>
                  <a:lnTo>
                    <a:pt x="386832" y="3102"/>
                  </a:lnTo>
                  <a:lnTo>
                    <a:pt x="431161" y="12139"/>
                  </a:lnTo>
                  <a:lnTo>
                    <a:pt x="473194" y="26705"/>
                  </a:lnTo>
                  <a:lnTo>
                    <a:pt x="512526" y="46397"/>
                  </a:lnTo>
                  <a:lnTo>
                    <a:pt x="548751" y="70809"/>
                  </a:lnTo>
                  <a:lnTo>
                    <a:pt x="581463" y="99536"/>
                  </a:lnTo>
                  <a:lnTo>
                    <a:pt x="610255" y="132173"/>
                  </a:lnTo>
                  <a:lnTo>
                    <a:pt x="634723" y="168317"/>
                  </a:lnTo>
                  <a:lnTo>
                    <a:pt x="654460" y="207561"/>
                  </a:lnTo>
                  <a:lnTo>
                    <a:pt x="669060" y="249502"/>
                  </a:lnTo>
                  <a:lnTo>
                    <a:pt x="678118" y="293733"/>
                  </a:lnTo>
                  <a:lnTo>
                    <a:pt x="681228" y="339851"/>
                  </a:lnTo>
                  <a:lnTo>
                    <a:pt x="678118" y="385970"/>
                  </a:lnTo>
                  <a:lnTo>
                    <a:pt x="669060" y="430201"/>
                  </a:lnTo>
                  <a:lnTo>
                    <a:pt x="654460" y="472142"/>
                  </a:lnTo>
                  <a:lnTo>
                    <a:pt x="634723" y="511386"/>
                  </a:lnTo>
                  <a:lnTo>
                    <a:pt x="610255" y="547530"/>
                  </a:lnTo>
                  <a:lnTo>
                    <a:pt x="581463" y="580167"/>
                  </a:lnTo>
                  <a:lnTo>
                    <a:pt x="548751" y="608894"/>
                  </a:lnTo>
                  <a:lnTo>
                    <a:pt x="512526" y="633306"/>
                  </a:lnTo>
                  <a:lnTo>
                    <a:pt x="473194" y="652998"/>
                  </a:lnTo>
                  <a:lnTo>
                    <a:pt x="431161" y="667564"/>
                  </a:lnTo>
                  <a:lnTo>
                    <a:pt x="386832" y="676601"/>
                  </a:lnTo>
                  <a:lnTo>
                    <a:pt x="340614" y="679703"/>
                  </a:lnTo>
                  <a:lnTo>
                    <a:pt x="294395" y="676601"/>
                  </a:lnTo>
                  <a:lnTo>
                    <a:pt x="250066" y="667564"/>
                  </a:lnTo>
                  <a:lnTo>
                    <a:pt x="208033" y="652998"/>
                  </a:lnTo>
                  <a:lnTo>
                    <a:pt x="168701" y="633306"/>
                  </a:lnTo>
                  <a:lnTo>
                    <a:pt x="132476" y="608894"/>
                  </a:lnTo>
                  <a:lnTo>
                    <a:pt x="99764" y="580167"/>
                  </a:lnTo>
                  <a:lnTo>
                    <a:pt x="70972" y="547530"/>
                  </a:lnTo>
                  <a:lnTo>
                    <a:pt x="46504" y="511386"/>
                  </a:lnTo>
                  <a:lnTo>
                    <a:pt x="26767" y="472142"/>
                  </a:lnTo>
                  <a:lnTo>
                    <a:pt x="12167" y="430201"/>
                  </a:lnTo>
                  <a:lnTo>
                    <a:pt x="3109" y="385970"/>
                  </a:lnTo>
                  <a:lnTo>
                    <a:pt x="0" y="339851"/>
                  </a:lnTo>
                  <a:close/>
                </a:path>
              </a:pathLst>
            </a:custGeom>
            <a:ln w="32004">
              <a:solidFill>
                <a:srgbClr val="BEBEBE"/>
              </a:solidFill>
            </a:ln>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
          <p:nvSpPr>
            <p:cNvPr id="15" name="object 13">
              <a:extLst>
                <a:ext uri="{FF2B5EF4-FFF2-40B4-BE49-F238E27FC236}">
                  <a16:creationId xmlns:a16="http://schemas.microsoft.com/office/drawing/2014/main" id="{BA41EE1C-8300-4C47-99F5-DAB0EFFD3D6B}"/>
                </a:ext>
              </a:extLst>
            </p:cNvPr>
            <p:cNvSpPr/>
            <p:nvPr/>
          </p:nvSpPr>
          <p:spPr>
            <a:xfrm>
              <a:off x="700407" y="1016246"/>
              <a:ext cx="504825" cy="504825"/>
            </a:xfrm>
            <a:custGeom>
              <a:avLst/>
              <a:gdLst/>
              <a:ahLst/>
              <a:cxnLst/>
              <a:rect l="l" t="t" r="r" b="b"/>
              <a:pathLst>
                <a:path w="504825" h="504825">
                  <a:moveTo>
                    <a:pt x="252222" y="0"/>
                  </a:moveTo>
                  <a:lnTo>
                    <a:pt x="206886" y="4062"/>
                  </a:lnTo>
                  <a:lnTo>
                    <a:pt x="164215" y="15777"/>
                  </a:lnTo>
                  <a:lnTo>
                    <a:pt x="124922" y="34431"/>
                  </a:lnTo>
                  <a:lnTo>
                    <a:pt x="89720" y="59312"/>
                  </a:lnTo>
                  <a:lnTo>
                    <a:pt x="59321" y="89710"/>
                  </a:lnTo>
                  <a:lnTo>
                    <a:pt x="34436" y="124911"/>
                  </a:lnTo>
                  <a:lnTo>
                    <a:pt x="15780" y="164205"/>
                  </a:lnTo>
                  <a:lnTo>
                    <a:pt x="4063" y="206879"/>
                  </a:lnTo>
                  <a:lnTo>
                    <a:pt x="0" y="252222"/>
                  </a:lnTo>
                  <a:lnTo>
                    <a:pt x="4063" y="297564"/>
                  </a:lnTo>
                  <a:lnTo>
                    <a:pt x="15780" y="340238"/>
                  </a:lnTo>
                  <a:lnTo>
                    <a:pt x="34436" y="379532"/>
                  </a:lnTo>
                  <a:lnTo>
                    <a:pt x="59321" y="414733"/>
                  </a:lnTo>
                  <a:lnTo>
                    <a:pt x="89720" y="445131"/>
                  </a:lnTo>
                  <a:lnTo>
                    <a:pt x="124922" y="470012"/>
                  </a:lnTo>
                  <a:lnTo>
                    <a:pt x="164215" y="488666"/>
                  </a:lnTo>
                  <a:lnTo>
                    <a:pt x="206886" y="500381"/>
                  </a:lnTo>
                  <a:lnTo>
                    <a:pt x="252222" y="504444"/>
                  </a:lnTo>
                  <a:lnTo>
                    <a:pt x="297557" y="500381"/>
                  </a:lnTo>
                  <a:lnTo>
                    <a:pt x="340228" y="488666"/>
                  </a:lnTo>
                  <a:lnTo>
                    <a:pt x="379521" y="470012"/>
                  </a:lnTo>
                  <a:lnTo>
                    <a:pt x="414723" y="445131"/>
                  </a:lnTo>
                  <a:lnTo>
                    <a:pt x="445122" y="414733"/>
                  </a:lnTo>
                  <a:lnTo>
                    <a:pt x="470007" y="379532"/>
                  </a:lnTo>
                  <a:lnTo>
                    <a:pt x="488663" y="340238"/>
                  </a:lnTo>
                  <a:lnTo>
                    <a:pt x="500380" y="297564"/>
                  </a:lnTo>
                  <a:lnTo>
                    <a:pt x="504444" y="252222"/>
                  </a:lnTo>
                  <a:lnTo>
                    <a:pt x="500380" y="206879"/>
                  </a:lnTo>
                  <a:lnTo>
                    <a:pt x="488663" y="164205"/>
                  </a:lnTo>
                  <a:lnTo>
                    <a:pt x="470007" y="124911"/>
                  </a:lnTo>
                  <a:lnTo>
                    <a:pt x="445122" y="89710"/>
                  </a:lnTo>
                  <a:lnTo>
                    <a:pt x="414723" y="59312"/>
                  </a:lnTo>
                  <a:lnTo>
                    <a:pt x="379521" y="34431"/>
                  </a:lnTo>
                  <a:lnTo>
                    <a:pt x="340228" y="15777"/>
                  </a:lnTo>
                  <a:lnTo>
                    <a:pt x="297557" y="4062"/>
                  </a:lnTo>
                  <a:lnTo>
                    <a:pt x="252222" y="0"/>
                  </a:lnTo>
                  <a:close/>
                </a:path>
              </a:pathLst>
            </a:custGeom>
            <a:solidFill>
              <a:srgbClr val="004169"/>
            </a:solid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
          <p:nvSpPr>
            <p:cNvPr id="16" name="object 14">
              <a:extLst>
                <a:ext uri="{FF2B5EF4-FFF2-40B4-BE49-F238E27FC236}">
                  <a16:creationId xmlns:a16="http://schemas.microsoft.com/office/drawing/2014/main" id="{49C88946-B38E-4128-B13B-244BBA00E064}"/>
                </a:ext>
              </a:extLst>
            </p:cNvPr>
            <p:cNvSpPr/>
            <p:nvPr/>
          </p:nvSpPr>
          <p:spPr>
            <a:xfrm>
              <a:off x="775083" y="1087874"/>
              <a:ext cx="355092" cy="355089"/>
            </a:xfrm>
            <a:prstGeom prst="rect">
              <a:avLst/>
            </a:prstGeom>
            <a:blipFill>
              <a:blip r:embed="rId2" cstate="print"/>
              <a:stretch>
                <a:fillRect/>
              </a:stretch>
            </a:blip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grpSp>
      <p:cxnSp>
        <p:nvCxnSpPr>
          <p:cNvPr id="18" name="Straight Connector 17">
            <a:extLst>
              <a:ext uri="{FF2B5EF4-FFF2-40B4-BE49-F238E27FC236}">
                <a16:creationId xmlns:a16="http://schemas.microsoft.com/office/drawing/2014/main" id="{6358BA82-41BA-4FCC-BD01-B718E246F376}"/>
              </a:ext>
            </a:extLst>
          </p:cNvPr>
          <p:cNvCxnSpPr>
            <a:cxnSpLocks/>
          </p:cNvCxnSpPr>
          <p:nvPr/>
        </p:nvCxnSpPr>
        <p:spPr>
          <a:xfrm>
            <a:off x="3189821" y="801185"/>
            <a:ext cx="0" cy="102760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Content Placeholder 1">
            <a:extLst>
              <a:ext uri="{FF2B5EF4-FFF2-40B4-BE49-F238E27FC236}">
                <a16:creationId xmlns:a16="http://schemas.microsoft.com/office/drawing/2014/main" id="{E354AE62-BD02-4193-9948-129070B7C9E3}"/>
              </a:ext>
            </a:extLst>
          </p:cNvPr>
          <p:cNvSpPr txBox="1">
            <a:spLocks/>
          </p:cNvSpPr>
          <p:nvPr/>
        </p:nvSpPr>
        <p:spPr>
          <a:xfrm>
            <a:off x="1741084" y="1021813"/>
            <a:ext cx="1296955" cy="526853"/>
          </a:xfrm>
          <a:prstGeom prst="rect">
            <a:avLst/>
          </a:prstGeom>
        </p:spPr>
        <p:txBody>
          <a:bodyPr lIns="0" tIns="0"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39775" indent="-3365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030288" indent="-230188"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374775" indent="-2921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1658938" indent="-231775"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base">
              <a:spcBef>
                <a:spcPts val="0"/>
              </a:spcBef>
              <a:spcAft>
                <a:spcPts val="1000"/>
              </a:spcAft>
              <a:buNone/>
              <a:tabLst>
                <a:tab pos="3033713" algn="l"/>
                <a:tab pos="5195888" algn="l"/>
              </a:tabLst>
              <a:defRPr/>
            </a:pPr>
            <a:r>
              <a:rPr lang="en-US" sz="2400" b="1">
                <a:solidFill>
                  <a:srgbClr val="004169"/>
                </a:solidFill>
              </a:rPr>
              <a:t>Goals</a:t>
            </a:r>
            <a:endParaRPr lang="en-US" sz="1800">
              <a:solidFill>
                <a:srgbClr val="004169"/>
              </a:solidFill>
            </a:endParaRPr>
          </a:p>
        </p:txBody>
      </p:sp>
    </p:spTree>
    <p:extLst>
      <p:ext uri="{BB962C8B-B14F-4D97-AF65-F5344CB8AC3E}">
        <p14:creationId xmlns:p14="http://schemas.microsoft.com/office/powerpoint/2010/main" val="3547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04BADD9-7328-6E45-938E-A35A44A1F64F}"/>
              </a:ext>
            </a:extLst>
          </p:cNvPr>
          <p:cNvGrpSpPr/>
          <p:nvPr/>
        </p:nvGrpSpPr>
        <p:grpSpPr>
          <a:xfrm>
            <a:off x="913143" y="1650052"/>
            <a:ext cx="3360077" cy="3259231"/>
            <a:chOff x="-238304" y="1672306"/>
            <a:chExt cx="3138151" cy="3138151"/>
          </a:xfrm>
        </p:grpSpPr>
        <p:sp>
          <p:nvSpPr>
            <p:cNvPr id="76" name="Oval 75">
              <a:extLst>
                <a:ext uri="{FF2B5EF4-FFF2-40B4-BE49-F238E27FC236}">
                  <a16:creationId xmlns:a16="http://schemas.microsoft.com/office/drawing/2014/main" id="{8CB6BAF2-4372-477F-992C-4639BBF22934}"/>
                </a:ext>
              </a:extLst>
            </p:cNvPr>
            <p:cNvSpPr/>
            <p:nvPr/>
          </p:nvSpPr>
          <p:spPr>
            <a:xfrm>
              <a:off x="517438" y="2125516"/>
              <a:ext cx="2233962" cy="22317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sp>
          <p:nvSpPr>
            <p:cNvPr id="80" name="Oval 79">
              <a:extLst>
                <a:ext uri="{FF2B5EF4-FFF2-40B4-BE49-F238E27FC236}">
                  <a16:creationId xmlns:a16="http://schemas.microsoft.com/office/drawing/2014/main" id="{2CF85A89-9E59-4A4C-A3BB-CA6FC739220D}"/>
                </a:ext>
              </a:extLst>
            </p:cNvPr>
            <p:cNvSpPr/>
            <p:nvPr/>
          </p:nvSpPr>
          <p:spPr>
            <a:xfrm>
              <a:off x="-238304" y="1672306"/>
              <a:ext cx="3138151" cy="3138151"/>
            </a:xfrm>
            <a:prstGeom prst="ellipse">
              <a:avLst/>
            </a:prstGeom>
            <a:noFill/>
            <a:ln w="25400">
              <a:gradFill>
                <a:gsLst>
                  <a:gs pos="0">
                    <a:schemeClr val="bg1">
                      <a:alpha val="0"/>
                    </a:schemeClr>
                  </a:gs>
                  <a:gs pos="100000">
                    <a:schemeClr val="bg2">
                      <a:lumMod val="85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grpSp>
      <p:sp>
        <p:nvSpPr>
          <p:cNvPr id="43" name="Oval 42">
            <a:extLst>
              <a:ext uri="{FF2B5EF4-FFF2-40B4-BE49-F238E27FC236}">
                <a16:creationId xmlns:a16="http://schemas.microsoft.com/office/drawing/2014/main" id="{BF1D9595-A5A9-1D49-BDDA-B472DCB5ECD1}"/>
              </a:ext>
            </a:extLst>
          </p:cNvPr>
          <p:cNvSpPr/>
          <p:nvPr/>
        </p:nvSpPr>
        <p:spPr>
          <a:xfrm>
            <a:off x="1524000" y="1126163"/>
            <a:ext cx="3137260" cy="4390714"/>
          </a:xfrm>
          <a:custGeom>
            <a:avLst/>
            <a:gdLst>
              <a:gd name="connsiteX0" fmla="*/ 0 w 4021781"/>
              <a:gd name="connsiteY0" fmla="*/ 2079061 h 4158122"/>
              <a:gd name="connsiteX1" fmla="*/ 2010891 w 4021781"/>
              <a:gd name="connsiteY1" fmla="*/ 0 h 4158122"/>
              <a:gd name="connsiteX2" fmla="*/ 4021782 w 4021781"/>
              <a:gd name="connsiteY2" fmla="*/ 2079061 h 4158122"/>
              <a:gd name="connsiteX3" fmla="*/ 2010891 w 4021781"/>
              <a:gd name="connsiteY3" fmla="*/ 4158122 h 4158122"/>
              <a:gd name="connsiteX4" fmla="*/ 0 w 4021781"/>
              <a:gd name="connsiteY4" fmla="*/ 2079061 h 4158122"/>
              <a:gd name="connsiteX0" fmla="*/ 0 w 4021782"/>
              <a:gd name="connsiteY0" fmla="*/ 2079061 h 4158122"/>
              <a:gd name="connsiteX1" fmla="*/ 2010891 w 4021782"/>
              <a:gd name="connsiteY1" fmla="*/ 0 h 4158122"/>
              <a:gd name="connsiteX2" fmla="*/ 4021782 w 4021782"/>
              <a:gd name="connsiteY2" fmla="*/ 2079061 h 4158122"/>
              <a:gd name="connsiteX3" fmla="*/ 2010891 w 4021782"/>
              <a:gd name="connsiteY3" fmla="*/ 4158122 h 4158122"/>
              <a:gd name="connsiteX4" fmla="*/ 0 w 4021782"/>
              <a:gd name="connsiteY4" fmla="*/ 2079061 h 4158122"/>
              <a:gd name="connsiteX0" fmla="*/ 0 w 4021782"/>
              <a:gd name="connsiteY0" fmla="*/ 2079061 h 4158122"/>
              <a:gd name="connsiteX1" fmla="*/ 2010891 w 4021782"/>
              <a:gd name="connsiteY1" fmla="*/ 0 h 4158122"/>
              <a:gd name="connsiteX2" fmla="*/ 4021782 w 4021782"/>
              <a:gd name="connsiteY2" fmla="*/ 2079061 h 4158122"/>
              <a:gd name="connsiteX3" fmla="*/ 2010891 w 4021782"/>
              <a:gd name="connsiteY3" fmla="*/ 4158122 h 4158122"/>
              <a:gd name="connsiteX4" fmla="*/ 91440 w 4021782"/>
              <a:gd name="connsiteY4" fmla="*/ 2170501 h 4158122"/>
              <a:gd name="connsiteX0" fmla="*/ 0 w 4021782"/>
              <a:gd name="connsiteY0" fmla="*/ 2079061 h 4158122"/>
              <a:gd name="connsiteX1" fmla="*/ 2010891 w 4021782"/>
              <a:gd name="connsiteY1" fmla="*/ 0 h 4158122"/>
              <a:gd name="connsiteX2" fmla="*/ 4021782 w 4021782"/>
              <a:gd name="connsiteY2" fmla="*/ 2079061 h 4158122"/>
              <a:gd name="connsiteX3" fmla="*/ 2010891 w 4021782"/>
              <a:gd name="connsiteY3" fmla="*/ 4158122 h 4158122"/>
              <a:gd name="connsiteX4" fmla="*/ 91440 w 4021782"/>
              <a:gd name="connsiteY4" fmla="*/ 2170501 h 4158122"/>
              <a:gd name="connsiteX0" fmla="*/ 0 w 4021782"/>
              <a:gd name="connsiteY0" fmla="*/ 2297805 h 4376866"/>
              <a:gd name="connsiteX1" fmla="*/ 1646612 w 4021782"/>
              <a:gd name="connsiteY1" fmla="*/ 296878 h 4376866"/>
              <a:gd name="connsiteX2" fmla="*/ 2010891 w 4021782"/>
              <a:gd name="connsiteY2" fmla="*/ 218744 h 4376866"/>
              <a:gd name="connsiteX3" fmla="*/ 4021782 w 4021782"/>
              <a:gd name="connsiteY3" fmla="*/ 2297805 h 4376866"/>
              <a:gd name="connsiteX4" fmla="*/ 2010891 w 4021782"/>
              <a:gd name="connsiteY4" fmla="*/ 4376866 h 4376866"/>
              <a:gd name="connsiteX5" fmla="*/ 91440 w 4021782"/>
              <a:gd name="connsiteY5" fmla="*/ 2389245 h 4376866"/>
              <a:gd name="connsiteX0" fmla="*/ 1561574 w 3936744"/>
              <a:gd name="connsiteY0" fmla="*/ 296878 h 4376866"/>
              <a:gd name="connsiteX1" fmla="*/ 1925853 w 3936744"/>
              <a:gd name="connsiteY1" fmla="*/ 218744 h 4376866"/>
              <a:gd name="connsiteX2" fmla="*/ 3936744 w 3936744"/>
              <a:gd name="connsiteY2" fmla="*/ 2297805 h 4376866"/>
              <a:gd name="connsiteX3" fmla="*/ 1925853 w 3936744"/>
              <a:gd name="connsiteY3" fmla="*/ 4376866 h 4376866"/>
              <a:gd name="connsiteX4" fmla="*/ 6402 w 3936744"/>
              <a:gd name="connsiteY4" fmla="*/ 2389245 h 4376866"/>
              <a:gd name="connsiteX0" fmla="*/ 1561574 w 3936744"/>
              <a:gd name="connsiteY0" fmla="*/ 296878 h 4376866"/>
              <a:gd name="connsiteX1" fmla="*/ 1925853 w 3936744"/>
              <a:gd name="connsiteY1" fmla="*/ 218744 h 4376866"/>
              <a:gd name="connsiteX2" fmla="*/ 3936744 w 3936744"/>
              <a:gd name="connsiteY2" fmla="*/ 2297805 h 4376866"/>
              <a:gd name="connsiteX3" fmla="*/ 1925853 w 3936744"/>
              <a:gd name="connsiteY3" fmla="*/ 4376866 h 4376866"/>
              <a:gd name="connsiteX4" fmla="*/ 6402 w 3936744"/>
              <a:gd name="connsiteY4" fmla="*/ 2389245 h 4376866"/>
              <a:gd name="connsiteX0" fmla="*/ 0 w 2375170"/>
              <a:gd name="connsiteY0" fmla="*/ 296878 h 4376866"/>
              <a:gd name="connsiteX1" fmla="*/ 364279 w 2375170"/>
              <a:gd name="connsiteY1" fmla="*/ 218744 h 4376866"/>
              <a:gd name="connsiteX2" fmla="*/ 2375170 w 2375170"/>
              <a:gd name="connsiteY2" fmla="*/ 2297805 h 4376866"/>
              <a:gd name="connsiteX3" fmla="*/ 364279 w 2375170"/>
              <a:gd name="connsiteY3" fmla="*/ 4376866 h 4376866"/>
              <a:gd name="connsiteX0" fmla="*/ 0 w 2375170"/>
              <a:gd name="connsiteY0" fmla="*/ 78134 h 4158122"/>
              <a:gd name="connsiteX1" fmla="*/ 364279 w 2375170"/>
              <a:gd name="connsiteY1" fmla="*/ 0 h 4158122"/>
              <a:gd name="connsiteX2" fmla="*/ 2375170 w 2375170"/>
              <a:gd name="connsiteY2" fmla="*/ 2079061 h 4158122"/>
              <a:gd name="connsiteX3" fmla="*/ 364279 w 2375170"/>
              <a:gd name="connsiteY3" fmla="*/ 4158122 h 4158122"/>
              <a:gd name="connsiteX0" fmla="*/ 197 w 2375367"/>
              <a:gd name="connsiteY0" fmla="*/ 78134 h 4158122"/>
              <a:gd name="connsiteX1" fmla="*/ 364476 w 2375367"/>
              <a:gd name="connsiteY1" fmla="*/ 0 h 4158122"/>
              <a:gd name="connsiteX2" fmla="*/ 2375367 w 2375367"/>
              <a:gd name="connsiteY2" fmla="*/ 2079061 h 4158122"/>
              <a:gd name="connsiteX3" fmla="*/ 364476 w 2375367"/>
              <a:gd name="connsiteY3" fmla="*/ 4158122 h 4158122"/>
              <a:gd name="connsiteX0" fmla="*/ 257 w 2375427"/>
              <a:gd name="connsiteY0" fmla="*/ 78134 h 4158122"/>
              <a:gd name="connsiteX1" fmla="*/ 364536 w 2375427"/>
              <a:gd name="connsiteY1" fmla="*/ 0 h 4158122"/>
              <a:gd name="connsiteX2" fmla="*/ 2375427 w 2375427"/>
              <a:gd name="connsiteY2" fmla="*/ 2079061 h 4158122"/>
              <a:gd name="connsiteX3" fmla="*/ 364536 w 2375427"/>
              <a:gd name="connsiteY3" fmla="*/ 4158122 h 4158122"/>
              <a:gd name="connsiteX0" fmla="*/ 139 w 2375309"/>
              <a:gd name="connsiteY0" fmla="*/ 78134 h 4158122"/>
              <a:gd name="connsiteX1" fmla="*/ 364418 w 2375309"/>
              <a:gd name="connsiteY1" fmla="*/ 0 h 4158122"/>
              <a:gd name="connsiteX2" fmla="*/ 2375309 w 2375309"/>
              <a:gd name="connsiteY2" fmla="*/ 2079061 h 4158122"/>
              <a:gd name="connsiteX3" fmla="*/ 364418 w 2375309"/>
              <a:gd name="connsiteY3" fmla="*/ 4158122 h 4158122"/>
              <a:gd name="connsiteX0" fmla="*/ 41 w 3221372"/>
              <a:gd name="connsiteY0" fmla="*/ 30366 h 4158122"/>
              <a:gd name="connsiteX1" fmla="*/ 1210481 w 3221372"/>
              <a:gd name="connsiteY1" fmla="*/ 0 h 4158122"/>
              <a:gd name="connsiteX2" fmla="*/ 3221372 w 3221372"/>
              <a:gd name="connsiteY2" fmla="*/ 2079061 h 4158122"/>
              <a:gd name="connsiteX3" fmla="*/ 1210481 w 3221372"/>
              <a:gd name="connsiteY3" fmla="*/ 4158122 h 4158122"/>
              <a:gd name="connsiteX0" fmla="*/ 53 w 2968900"/>
              <a:gd name="connsiteY0" fmla="*/ 1313 h 4163189"/>
              <a:gd name="connsiteX1" fmla="*/ 958009 w 2968900"/>
              <a:gd name="connsiteY1" fmla="*/ 5067 h 4163189"/>
              <a:gd name="connsiteX2" fmla="*/ 2968900 w 2968900"/>
              <a:gd name="connsiteY2" fmla="*/ 2084128 h 4163189"/>
              <a:gd name="connsiteX3" fmla="*/ 958009 w 2968900"/>
              <a:gd name="connsiteY3" fmla="*/ 4163189 h 4163189"/>
              <a:gd name="connsiteX0" fmla="*/ 41 w 3221372"/>
              <a:gd name="connsiteY0" fmla="*/ 9894 h 4158122"/>
              <a:gd name="connsiteX1" fmla="*/ 1210481 w 3221372"/>
              <a:gd name="connsiteY1" fmla="*/ 0 h 4158122"/>
              <a:gd name="connsiteX2" fmla="*/ 3221372 w 3221372"/>
              <a:gd name="connsiteY2" fmla="*/ 2079061 h 4158122"/>
              <a:gd name="connsiteX3" fmla="*/ 1210481 w 3221372"/>
              <a:gd name="connsiteY3" fmla="*/ 4158122 h 4158122"/>
              <a:gd name="connsiteX0" fmla="*/ 32 w 3578901"/>
              <a:gd name="connsiteY0" fmla="*/ 9894 h 4158122"/>
              <a:gd name="connsiteX1" fmla="*/ 1568010 w 3578901"/>
              <a:gd name="connsiteY1" fmla="*/ 0 h 4158122"/>
              <a:gd name="connsiteX2" fmla="*/ 3578901 w 3578901"/>
              <a:gd name="connsiteY2" fmla="*/ 2079061 h 4158122"/>
              <a:gd name="connsiteX3" fmla="*/ 1568010 w 3578901"/>
              <a:gd name="connsiteY3" fmla="*/ 4158122 h 4158122"/>
              <a:gd name="connsiteX0" fmla="*/ 29 w 3741415"/>
              <a:gd name="connsiteY0" fmla="*/ 1364 h 4162594"/>
              <a:gd name="connsiteX1" fmla="*/ 1730524 w 3741415"/>
              <a:gd name="connsiteY1" fmla="*/ 4472 h 4162594"/>
              <a:gd name="connsiteX2" fmla="*/ 3741415 w 3741415"/>
              <a:gd name="connsiteY2" fmla="*/ 2083533 h 4162594"/>
              <a:gd name="connsiteX3" fmla="*/ 1730524 w 3741415"/>
              <a:gd name="connsiteY3" fmla="*/ 4162594 h 4162594"/>
              <a:gd name="connsiteX0" fmla="*/ 0 w 3741386"/>
              <a:gd name="connsiteY0" fmla="*/ 152448 h 4313678"/>
              <a:gd name="connsiteX1" fmla="*/ 206035 w 3741386"/>
              <a:gd name="connsiteY1" fmla="*/ 150582 h 4313678"/>
              <a:gd name="connsiteX2" fmla="*/ 1730495 w 3741386"/>
              <a:gd name="connsiteY2" fmla="*/ 155556 h 4313678"/>
              <a:gd name="connsiteX3" fmla="*/ 3741386 w 3741386"/>
              <a:gd name="connsiteY3" fmla="*/ 2234617 h 4313678"/>
              <a:gd name="connsiteX4" fmla="*/ 1730495 w 3741386"/>
              <a:gd name="connsiteY4" fmla="*/ 4313678 h 4313678"/>
              <a:gd name="connsiteX0" fmla="*/ 0 w 3741386"/>
              <a:gd name="connsiteY0" fmla="*/ 152448 h 4313678"/>
              <a:gd name="connsiteX1" fmla="*/ 206035 w 3741386"/>
              <a:gd name="connsiteY1" fmla="*/ 150582 h 4313678"/>
              <a:gd name="connsiteX2" fmla="*/ 1730495 w 3741386"/>
              <a:gd name="connsiteY2" fmla="*/ 155556 h 4313678"/>
              <a:gd name="connsiteX3" fmla="*/ 3741386 w 3741386"/>
              <a:gd name="connsiteY3" fmla="*/ 2234617 h 4313678"/>
              <a:gd name="connsiteX4" fmla="*/ 1730495 w 3741386"/>
              <a:gd name="connsiteY4" fmla="*/ 4313678 h 4313678"/>
              <a:gd name="connsiteX0" fmla="*/ 0 w 3741386"/>
              <a:gd name="connsiteY0" fmla="*/ 152448 h 4313678"/>
              <a:gd name="connsiteX1" fmla="*/ 206035 w 3741386"/>
              <a:gd name="connsiteY1" fmla="*/ 150582 h 4313678"/>
              <a:gd name="connsiteX2" fmla="*/ 1730495 w 3741386"/>
              <a:gd name="connsiteY2" fmla="*/ 155556 h 4313678"/>
              <a:gd name="connsiteX3" fmla="*/ 3741386 w 3741386"/>
              <a:gd name="connsiteY3" fmla="*/ 2234617 h 4313678"/>
              <a:gd name="connsiteX4" fmla="*/ 1730495 w 3741386"/>
              <a:gd name="connsiteY4" fmla="*/ 4313678 h 4313678"/>
              <a:gd name="connsiteX0" fmla="*/ 0 w 3535351"/>
              <a:gd name="connsiteY0" fmla="*/ 150582 h 4313678"/>
              <a:gd name="connsiteX1" fmla="*/ 1524460 w 3535351"/>
              <a:gd name="connsiteY1" fmla="*/ 155556 h 4313678"/>
              <a:gd name="connsiteX2" fmla="*/ 3535351 w 3535351"/>
              <a:gd name="connsiteY2" fmla="*/ 2234617 h 4313678"/>
              <a:gd name="connsiteX3" fmla="*/ 1524460 w 3535351"/>
              <a:gd name="connsiteY3" fmla="*/ 4313678 h 4313678"/>
              <a:gd name="connsiteX0" fmla="*/ 0 w 3606858"/>
              <a:gd name="connsiteY0" fmla="*/ 155391 h 4311986"/>
              <a:gd name="connsiteX1" fmla="*/ 1595967 w 3606858"/>
              <a:gd name="connsiteY1" fmla="*/ 153864 h 4311986"/>
              <a:gd name="connsiteX2" fmla="*/ 3606858 w 3606858"/>
              <a:gd name="connsiteY2" fmla="*/ 2232925 h 4311986"/>
              <a:gd name="connsiteX3" fmla="*/ 1595967 w 3606858"/>
              <a:gd name="connsiteY3" fmla="*/ 4311986 h 4311986"/>
              <a:gd name="connsiteX0" fmla="*/ 0 w 3606858"/>
              <a:gd name="connsiteY0" fmla="*/ 155391 h 4311986"/>
              <a:gd name="connsiteX1" fmla="*/ 1595967 w 3606858"/>
              <a:gd name="connsiteY1" fmla="*/ 153864 h 4311986"/>
              <a:gd name="connsiteX2" fmla="*/ 3606858 w 3606858"/>
              <a:gd name="connsiteY2" fmla="*/ 2232925 h 4311986"/>
              <a:gd name="connsiteX3" fmla="*/ 1595967 w 3606858"/>
              <a:gd name="connsiteY3" fmla="*/ 4311986 h 4311986"/>
              <a:gd name="connsiteX0" fmla="*/ 0 w 3606858"/>
              <a:gd name="connsiteY0" fmla="*/ 156837 h 4313432"/>
              <a:gd name="connsiteX1" fmla="*/ 1595967 w 3606858"/>
              <a:gd name="connsiteY1" fmla="*/ 155310 h 4313432"/>
              <a:gd name="connsiteX2" fmla="*/ 3606858 w 3606858"/>
              <a:gd name="connsiteY2" fmla="*/ 2234371 h 4313432"/>
              <a:gd name="connsiteX3" fmla="*/ 1595967 w 3606858"/>
              <a:gd name="connsiteY3" fmla="*/ 4313432 h 4313432"/>
              <a:gd name="connsiteX0" fmla="*/ 0 w 3606858"/>
              <a:gd name="connsiteY0" fmla="*/ 3123 h 4159718"/>
              <a:gd name="connsiteX1" fmla="*/ 1595967 w 3606858"/>
              <a:gd name="connsiteY1" fmla="*/ 1596 h 4159718"/>
              <a:gd name="connsiteX2" fmla="*/ 3606858 w 3606858"/>
              <a:gd name="connsiteY2" fmla="*/ 2080657 h 4159718"/>
              <a:gd name="connsiteX3" fmla="*/ 1595967 w 3606858"/>
              <a:gd name="connsiteY3" fmla="*/ 4159718 h 4159718"/>
              <a:gd name="connsiteX0" fmla="*/ 0 w 3606858"/>
              <a:gd name="connsiteY0" fmla="*/ 157310 h 4313905"/>
              <a:gd name="connsiteX1" fmla="*/ 191377 w 3606858"/>
              <a:gd name="connsiteY1" fmla="*/ 150652 h 4313905"/>
              <a:gd name="connsiteX2" fmla="*/ 1595967 w 3606858"/>
              <a:gd name="connsiteY2" fmla="*/ 155783 h 4313905"/>
              <a:gd name="connsiteX3" fmla="*/ 3606858 w 3606858"/>
              <a:gd name="connsiteY3" fmla="*/ 2234844 h 4313905"/>
              <a:gd name="connsiteX4" fmla="*/ 1595967 w 3606858"/>
              <a:gd name="connsiteY4" fmla="*/ 4313905 h 4313905"/>
              <a:gd name="connsiteX0" fmla="*/ 0 w 3606858"/>
              <a:gd name="connsiteY0" fmla="*/ 155786 h 4312381"/>
              <a:gd name="connsiteX1" fmla="*/ 191377 w 3606858"/>
              <a:gd name="connsiteY1" fmla="*/ 149128 h 4312381"/>
              <a:gd name="connsiteX2" fmla="*/ 1595967 w 3606858"/>
              <a:gd name="connsiteY2" fmla="*/ 154259 h 4312381"/>
              <a:gd name="connsiteX3" fmla="*/ 3606858 w 3606858"/>
              <a:gd name="connsiteY3" fmla="*/ 2233320 h 4312381"/>
              <a:gd name="connsiteX4" fmla="*/ 1595967 w 3606858"/>
              <a:gd name="connsiteY4" fmla="*/ 4312381 h 4312381"/>
              <a:gd name="connsiteX0" fmla="*/ 0 w 3606858"/>
              <a:gd name="connsiteY0" fmla="*/ 155786 h 4312381"/>
              <a:gd name="connsiteX1" fmla="*/ 191377 w 3606858"/>
              <a:gd name="connsiteY1" fmla="*/ 149128 h 4312381"/>
              <a:gd name="connsiteX2" fmla="*/ 1595967 w 3606858"/>
              <a:gd name="connsiteY2" fmla="*/ 154259 h 4312381"/>
              <a:gd name="connsiteX3" fmla="*/ 3606858 w 3606858"/>
              <a:gd name="connsiteY3" fmla="*/ 2233320 h 4312381"/>
              <a:gd name="connsiteX4" fmla="*/ 1595967 w 3606858"/>
              <a:gd name="connsiteY4" fmla="*/ 4312381 h 4312381"/>
              <a:gd name="connsiteX0" fmla="*/ 1 w 3415482"/>
              <a:gd name="connsiteY0" fmla="*/ 149128 h 4312381"/>
              <a:gd name="connsiteX1" fmla="*/ 1404591 w 3415482"/>
              <a:gd name="connsiteY1" fmla="*/ 154259 h 4312381"/>
              <a:gd name="connsiteX2" fmla="*/ 3415482 w 3415482"/>
              <a:gd name="connsiteY2" fmla="*/ 2233320 h 4312381"/>
              <a:gd name="connsiteX3" fmla="*/ 1404591 w 3415482"/>
              <a:gd name="connsiteY3" fmla="*/ 4312381 h 4312381"/>
              <a:gd name="connsiteX0" fmla="*/ 1 w 3415482"/>
              <a:gd name="connsiteY0" fmla="*/ 149128 h 4312381"/>
              <a:gd name="connsiteX1" fmla="*/ 1404591 w 3415482"/>
              <a:gd name="connsiteY1" fmla="*/ 154259 h 4312381"/>
              <a:gd name="connsiteX2" fmla="*/ 3415482 w 3415482"/>
              <a:gd name="connsiteY2" fmla="*/ 2233320 h 4312381"/>
              <a:gd name="connsiteX3" fmla="*/ 1404591 w 3415482"/>
              <a:gd name="connsiteY3" fmla="*/ 4312381 h 4312381"/>
              <a:gd name="connsiteX0" fmla="*/ 1 w 3415482"/>
              <a:gd name="connsiteY0" fmla="*/ 0 h 4163253"/>
              <a:gd name="connsiteX1" fmla="*/ 1404591 w 3415482"/>
              <a:gd name="connsiteY1" fmla="*/ 5131 h 4163253"/>
              <a:gd name="connsiteX2" fmla="*/ 3415482 w 3415482"/>
              <a:gd name="connsiteY2" fmla="*/ 2084192 h 4163253"/>
              <a:gd name="connsiteX3" fmla="*/ 1404591 w 3415482"/>
              <a:gd name="connsiteY3" fmla="*/ 4163253 h 4163253"/>
            </a:gdLst>
            <a:ahLst/>
            <a:cxnLst>
              <a:cxn ang="0">
                <a:pos x="connsiteX0" y="connsiteY0"/>
              </a:cxn>
              <a:cxn ang="0">
                <a:pos x="connsiteX1" y="connsiteY1"/>
              </a:cxn>
              <a:cxn ang="0">
                <a:pos x="connsiteX2" y="connsiteY2"/>
              </a:cxn>
              <a:cxn ang="0">
                <a:pos x="connsiteX3" y="connsiteY3"/>
              </a:cxn>
            </a:cxnLst>
            <a:rect l="l" t="t" r="r" b="b"/>
            <a:pathLst>
              <a:path w="3415482" h="4163253">
                <a:moveTo>
                  <a:pt x="1" y="0"/>
                </a:moveTo>
                <a:cubicBezTo>
                  <a:pt x="-533" y="6551"/>
                  <a:pt x="737729" y="5131"/>
                  <a:pt x="1404591" y="5131"/>
                </a:cubicBezTo>
                <a:cubicBezTo>
                  <a:pt x="2515175" y="5131"/>
                  <a:pt x="3415482" y="935958"/>
                  <a:pt x="3415482" y="2084192"/>
                </a:cubicBezTo>
                <a:cubicBezTo>
                  <a:pt x="3415482" y="3232426"/>
                  <a:pt x="2515175" y="4163253"/>
                  <a:pt x="1404591" y="4163253"/>
                </a:cubicBezTo>
              </a:path>
            </a:pathLst>
          </a:custGeom>
          <a:noFill/>
          <a:ln w="190500">
            <a:gradFill>
              <a:gsLst>
                <a:gs pos="7000">
                  <a:schemeClr val="bg2"/>
                </a:gs>
                <a:gs pos="100000">
                  <a:schemeClr val="bg2">
                    <a:lumMod val="50000"/>
                  </a:schemeClr>
                </a:gs>
              </a:gsLst>
              <a:lin ang="2700000" scaled="0"/>
            </a:gradFill>
            <a:bevel/>
            <a:headEnd type="none"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grpSp>
        <p:nvGrpSpPr>
          <p:cNvPr id="30" name="Group 29">
            <a:extLst>
              <a:ext uri="{FF2B5EF4-FFF2-40B4-BE49-F238E27FC236}">
                <a16:creationId xmlns:a16="http://schemas.microsoft.com/office/drawing/2014/main" id="{CED5EA9B-A13A-5546-A15F-FA8271585D84}"/>
              </a:ext>
            </a:extLst>
          </p:cNvPr>
          <p:cNvGrpSpPr/>
          <p:nvPr/>
        </p:nvGrpSpPr>
        <p:grpSpPr>
          <a:xfrm>
            <a:off x="3551288" y="1021797"/>
            <a:ext cx="464024" cy="464024"/>
            <a:chOff x="2754479" y="1533387"/>
            <a:chExt cx="464024" cy="464024"/>
          </a:xfrm>
        </p:grpSpPr>
        <p:sp>
          <p:nvSpPr>
            <p:cNvPr id="21" name="Oval 20">
              <a:extLst>
                <a:ext uri="{FF2B5EF4-FFF2-40B4-BE49-F238E27FC236}">
                  <a16:creationId xmlns:a16="http://schemas.microsoft.com/office/drawing/2014/main" id="{7BF6B07F-2D1A-9347-8F92-1F39D7D91B71}"/>
                </a:ext>
              </a:extLst>
            </p:cNvPr>
            <p:cNvSpPr/>
            <p:nvPr/>
          </p:nvSpPr>
          <p:spPr>
            <a:xfrm>
              <a:off x="2754479" y="1533387"/>
              <a:ext cx="464024" cy="464024"/>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sp>
          <p:nvSpPr>
            <p:cNvPr id="66" name="Oval 65">
              <a:extLst>
                <a:ext uri="{FF2B5EF4-FFF2-40B4-BE49-F238E27FC236}">
                  <a16:creationId xmlns:a16="http://schemas.microsoft.com/office/drawing/2014/main" id="{C2DE01A6-7338-FB42-BAF9-14CDD71D365B}"/>
                </a:ext>
              </a:extLst>
            </p:cNvPr>
            <p:cNvSpPr/>
            <p:nvPr/>
          </p:nvSpPr>
          <p:spPr>
            <a:xfrm>
              <a:off x="2802555" y="1581463"/>
              <a:ext cx="367872" cy="367872"/>
            </a:xfrm>
            <a:prstGeom prst="ellipse">
              <a:avLst/>
            </a:prstGeom>
            <a:solidFill>
              <a:schemeClr val="tx2"/>
            </a:solid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r>
                <a:rPr lang="en-US" sz="1400" b="1">
                  <a:solidFill>
                    <a:srgbClr val="FFFFFF"/>
                  </a:solidFill>
                  <a:latin typeface="Arial" panose="020B0604020202020204" pitchFamily="34" charset="0"/>
                  <a:cs typeface="Arial" panose="020B0604020202020204" pitchFamily="34" charset="0"/>
                </a:rPr>
                <a:t>1</a:t>
              </a:r>
            </a:p>
          </p:txBody>
        </p:sp>
      </p:grpSp>
      <p:grpSp>
        <p:nvGrpSpPr>
          <p:cNvPr id="29" name="Group 28">
            <a:extLst>
              <a:ext uri="{FF2B5EF4-FFF2-40B4-BE49-F238E27FC236}">
                <a16:creationId xmlns:a16="http://schemas.microsoft.com/office/drawing/2014/main" id="{2A670A1E-1ADE-8D44-BC2E-F1A804C559E2}"/>
              </a:ext>
            </a:extLst>
          </p:cNvPr>
          <p:cNvGrpSpPr/>
          <p:nvPr/>
        </p:nvGrpSpPr>
        <p:grpSpPr>
          <a:xfrm>
            <a:off x="4182945" y="1848497"/>
            <a:ext cx="464024" cy="464024"/>
            <a:chOff x="3116145" y="2065649"/>
            <a:chExt cx="464024" cy="464024"/>
          </a:xfrm>
        </p:grpSpPr>
        <p:sp>
          <p:nvSpPr>
            <p:cNvPr id="63" name="Oval 62">
              <a:extLst>
                <a:ext uri="{FF2B5EF4-FFF2-40B4-BE49-F238E27FC236}">
                  <a16:creationId xmlns:a16="http://schemas.microsoft.com/office/drawing/2014/main" id="{35AD1D31-4223-D047-ACCA-3F96466BE978}"/>
                </a:ext>
              </a:extLst>
            </p:cNvPr>
            <p:cNvSpPr/>
            <p:nvPr/>
          </p:nvSpPr>
          <p:spPr>
            <a:xfrm>
              <a:off x="3116145" y="2065649"/>
              <a:ext cx="464024" cy="464024"/>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sp>
          <p:nvSpPr>
            <p:cNvPr id="68" name="Oval 67">
              <a:extLst>
                <a:ext uri="{FF2B5EF4-FFF2-40B4-BE49-F238E27FC236}">
                  <a16:creationId xmlns:a16="http://schemas.microsoft.com/office/drawing/2014/main" id="{260A5572-C692-BC47-ADF3-55355720F9D7}"/>
                </a:ext>
              </a:extLst>
            </p:cNvPr>
            <p:cNvSpPr/>
            <p:nvPr/>
          </p:nvSpPr>
          <p:spPr>
            <a:xfrm>
              <a:off x="3164221" y="2113725"/>
              <a:ext cx="367872" cy="367872"/>
            </a:xfrm>
            <a:prstGeom prst="ellipse">
              <a:avLst/>
            </a:prstGeom>
            <a:solidFill>
              <a:schemeClr val="tx2"/>
            </a:solidFill>
            <a:ln w="508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r>
                <a:rPr lang="en-US" sz="1400" b="1">
                  <a:solidFill>
                    <a:srgbClr val="FFFFFF"/>
                  </a:solidFill>
                  <a:latin typeface="Arial" panose="020B0604020202020204" pitchFamily="34" charset="0"/>
                  <a:cs typeface="Arial" panose="020B0604020202020204" pitchFamily="34" charset="0"/>
                </a:rPr>
                <a:t>2</a:t>
              </a:r>
            </a:p>
          </p:txBody>
        </p:sp>
      </p:grpSp>
      <p:grpSp>
        <p:nvGrpSpPr>
          <p:cNvPr id="28" name="Group 27">
            <a:extLst>
              <a:ext uri="{FF2B5EF4-FFF2-40B4-BE49-F238E27FC236}">
                <a16:creationId xmlns:a16="http://schemas.microsoft.com/office/drawing/2014/main" id="{A8E95990-9A2E-E74A-AF23-7893CFA5125D}"/>
              </a:ext>
            </a:extLst>
          </p:cNvPr>
          <p:cNvGrpSpPr/>
          <p:nvPr/>
        </p:nvGrpSpPr>
        <p:grpSpPr>
          <a:xfrm>
            <a:off x="4451958" y="2659174"/>
            <a:ext cx="464024" cy="464024"/>
            <a:chOff x="3314038" y="2693446"/>
            <a:chExt cx="464024" cy="464024"/>
          </a:xfrm>
        </p:grpSpPr>
        <p:sp>
          <p:nvSpPr>
            <p:cNvPr id="64" name="Oval 63">
              <a:extLst>
                <a:ext uri="{FF2B5EF4-FFF2-40B4-BE49-F238E27FC236}">
                  <a16:creationId xmlns:a16="http://schemas.microsoft.com/office/drawing/2014/main" id="{CCA8EB70-0CD0-E84F-8378-518B4F046710}"/>
                </a:ext>
              </a:extLst>
            </p:cNvPr>
            <p:cNvSpPr/>
            <p:nvPr/>
          </p:nvSpPr>
          <p:spPr>
            <a:xfrm>
              <a:off x="3314038" y="2693446"/>
              <a:ext cx="464024" cy="464024"/>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sp>
          <p:nvSpPr>
            <p:cNvPr id="94" name="Oval 93">
              <a:extLst>
                <a:ext uri="{FF2B5EF4-FFF2-40B4-BE49-F238E27FC236}">
                  <a16:creationId xmlns:a16="http://schemas.microsoft.com/office/drawing/2014/main" id="{BD2B759B-05FC-3544-A85F-F4BD026FEAFE}"/>
                </a:ext>
              </a:extLst>
            </p:cNvPr>
            <p:cNvSpPr/>
            <p:nvPr/>
          </p:nvSpPr>
          <p:spPr>
            <a:xfrm>
              <a:off x="3362114" y="2741522"/>
              <a:ext cx="367872" cy="367872"/>
            </a:xfrm>
            <a:prstGeom prst="ellipse">
              <a:avLst/>
            </a:prstGeom>
            <a:solidFill>
              <a:schemeClr val="tx2"/>
            </a:solidFill>
            <a:ln w="508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r>
                <a:rPr lang="en-US" sz="1400" b="1">
                  <a:solidFill>
                    <a:srgbClr val="FFFFFF"/>
                  </a:solidFill>
                  <a:latin typeface="Arial" panose="020B0604020202020204" pitchFamily="34" charset="0"/>
                  <a:cs typeface="Arial" panose="020B0604020202020204" pitchFamily="34" charset="0"/>
                </a:rPr>
                <a:t>3</a:t>
              </a:r>
            </a:p>
          </p:txBody>
        </p:sp>
      </p:grpSp>
      <p:grpSp>
        <p:nvGrpSpPr>
          <p:cNvPr id="27" name="Group 26">
            <a:extLst>
              <a:ext uri="{FF2B5EF4-FFF2-40B4-BE49-F238E27FC236}">
                <a16:creationId xmlns:a16="http://schemas.microsoft.com/office/drawing/2014/main" id="{DEBA4963-E207-C243-9508-C30DE9634EBC}"/>
              </a:ext>
            </a:extLst>
          </p:cNvPr>
          <p:cNvGrpSpPr/>
          <p:nvPr/>
        </p:nvGrpSpPr>
        <p:grpSpPr>
          <a:xfrm>
            <a:off x="4421043" y="3365628"/>
            <a:ext cx="464024" cy="464024"/>
            <a:chOff x="3283123" y="3369420"/>
            <a:chExt cx="464024" cy="464024"/>
          </a:xfrm>
        </p:grpSpPr>
        <p:sp>
          <p:nvSpPr>
            <p:cNvPr id="65" name="Oval 64">
              <a:extLst>
                <a:ext uri="{FF2B5EF4-FFF2-40B4-BE49-F238E27FC236}">
                  <a16:creationId xmlns:a16="http://schemas.microsoft.com/office/drawing/2014/main" id="{9B1164A3-DAC9-9B46-B253-1134D0AC6A2A}"/>
                </a:ext>
              </a:extLst>
            </p:cNvPr>
            <p:cNvSpPr/>
            <p:nvPr/>
          </p:nvSpPr>
          <p:spPr>
            <a:xfrm>
              <a:off x="3283123" y="3369420"/>
              <a:ext cx="464024" cy="464024"/>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sp>
          <p:nvSpPr>
            <p:cNvPr id="95" name="Oval 94">
              <a:extLst>
                <a:ext uri="{FF2B5EF4-FFF2-40B4-BE49-F238E27FC236}">
                  <a16:creationId xmlns:a16="http://schemas.microsoft.com/office/drawing/2014/main" id="{15259D1E-A55B-1440-A319-9BC3205038F0}"/>
                </a:ext>
              </a:extLst>
            </p:cNvPr>
            <p:cNvSpPr/>
            <p:nvPr/>
          </p:nvSpPr>
          <p:spPr>
            <a:xfrm>
              <a:off x="3331199" y="3417496"/>
              <a:ext cx="367872" cy="367872"/>
            </a:xfrm>
            <a:prstGeom prst="ellipse">
              <a:avLst/>
            </a:prstGeom>
            <a:solidFill>
              <a:schemeClr val="tx2"/>
            </a:solidFill>
            <a:ln w="508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r>
                <a:rPr lang="en-US" sz="1400" b="1">
                  <a:solidFill>
                    <a:srgbClr val="FFFFFF"/>
                  </a:solidFill>
                  <a:latin typeface="Arial" panose="020B0604020202020204" pitchFamily="34" charset="0"/>
                  <a:cs typeface="Arial" panose="020B0604020202020204" pitchFamily="34" charset="0"/>
                </a:rPr>
                <a:t>4</a:t>
              </a:r>
            </a:p>
          </p:txBody>
        </p:sp>
      </p:grpSp>
      <p:grpSp>
        <p:nvGrpSpPr>
          <p:cNvPr id="23" name="Group 22">
            <a:extLst>
              <a:ext uri="{FF2B5EF4-FFF2-40B4-BE49-F238E27FC236}">
                <a16:creationId xmlns:a16="http://schemas.microsoft.com/office/drawing/2014/main" id="{A0C0B89B-7BD4-AB4E-B59D-E6C3070FB020}"/>
              </a:ext>
            </a:extLst>
          </p:cNvPr>
          <p:cNvGrpSpPr/>
          <p:nvPr/>
        </p:nvGrpSpPr>
        <p:grpSpPr>
          <a:xfrm>
            <a:off x="4318010" y="4145363"/>
            <a:ext cx="464024" cy="464024"/>
            <a:chOff x="3051111" y="3969921"/>
            <a:chExt cx="464024" cy="464024"/>
          </a:xfrm>
        </p:grpSpPr>
        <p:sp>
          <p:nvSpPr>
            <p:cNvPr id="67" name="Oval 66">
              <a:extLst>
                <a:ext uri="{FF2B5EF4-FFF2-40B4-BE49-F238E27FC236}">
                  <a16:creationId xmlns:a16="http://schemas.microsoft.com/office/drawing/2014/main" id="{8F38FF5D-F1A8-D042-BAB1-4EF85AC16F6B}"/>
                </a:ext>
              </a:extLst>
            </p:cNvPr>
            <p:cNvSpPr/>
            <p:nvPr/>
          </p:nvSpPr>
          <p:spPr>
            <a:xfrm>
              <a:off x="3051111" y="3969921"/>
              <a:ext cx="464024" cy="464024"/>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sp>
          <p:nvSpPr>
            <p:cNvPr id="96" name="Oval 95">
              <a:extLst>
                <a:ext uri="{FF2B5EF4-FFF2-40B4-BE49-F238E27FC236}">
                  <a16:creationId xmlns:a16="http://schemas.microsoft.com/office/drawing/2014/main" id="{2787EC59-2372-E748-9242-A44B800E9AC8}"/>
                </a:ext>
              </a:extLst>
            </p:cNvPr>
            <p:cNvSpPr/>
            <p:nvPr/>
          </p:nvSpPr>
          <p:spPr>
            <a:xfrm>
              <a:off x="3099187" y="4017997"/>
              <a:ext cx="367872" cy="367872"/>
            </a:xfrm>
            <a:prstGeom prst="ellipse">
              <a:avLst/>
            </a:prstGeom>
            <a:solidFill>
              <a:schemeClr val="tx2"/>
            </a:solidFill>
            <a:ln w="508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r>
                <a:rPr lang="en-US" sz="1400" b="1">
                  <a:solidFill>
                    <a:srgbClr val="FFFFFF"/>
                  </a:solidFill>
                  <a:latin typeface="Arial" panose="020B0604020202020204" pitchFamily="34" charset="0"/>
                  <a:cs typeface="Arial" panose="020B0604020202020204" pitchFamily="34" charset="0"/>
                </a:rPr>
                <a:t>5</a:t>
              </a:r>
            </a:p>
          </p:txBody>
        </p:sp>
      </p:grpSp>
      <p:grpSp>
        <p:nvGrpSpPr>
          <p:cNvPr id="22" name="Group 21">
            <a:extLst>
              <a:ext uri="{FF2B5EF4-FFF2-40B4-BE49-F238E27FC236}">
                <a16:creationId xmlns:a16="http://schemas.microsoft.com/office/drawing/2014/main" id="{AF326F61-7F9F-434D-840B-1A147D22125F}"/>
              </a:ext>
            </a:extLst>
          </p:cNvPr>
          <p:cNvGrpSpPr/>
          <p:nvPr/>
        </p:nvGrpSpPr>
        <p:grpSpPr>
          <a:xfrm>
            <a:off x="3658389" y="4925485"/>
            <a:ext cx="464024" cy="464024"/>
            <a:chOff x="2668999" y="4480812"/>
            <a:chExt cx="464024" cy="464024"/>
          </a:xfrm>
        </p:grpSpPr>
        <p:sp>
          <p:nvSpPr>
            <p:cNvPr id="69" name="Oval 68">
              <a:extLst>
                <a:ext uri="{FF2B5EF4-FFF2-40B4-BE49-F238E27FC236}">
                  <a16:creationId xmlns:a16="http://schemas.microsoft.com/office/drawing/2014/main" id="{C919D4FE-14CE-E649-BF5E-B1AC0A497289}"/>
                </a:ext>
              </a:extLst>
            </p:cNvPr>
            <p:cNvSpPr/>
            <p:nvPr/>
          </p:nvSpPr>
          <p:spPr>
            <a:xfrm>
              <a:off x="2668999" y="4480812"/>
              <a:ext cx="464024" cy="464024"/>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400">
                <a:solidFill>
                  <a:srgbClr val="FFFFFF"/>
                </a:solidFill>
                <a:latin typeface="Arial" panose="020B0604020202020204"/>
              </a:endParaRPr>
            </a:p>
          </p:txBody>
        </p:sp>
        <p:sp>
          <p:nvSpPr>
            <p:cNvPr id="97" name="Oval 96">
              <a:extLst>
                <a:ext uri="{FF2B5EF4-FFF2-40B4-BE49-F238E27FC236}">
                  <a16:creationId xmlns:a16="http://schemas.microsoft.com/office/drawing/2014/main" id="{F60F0DC1-C1EB-BC41-92D6-2614B16995F0}"/>
                </a:ext>
              </a:extLst>
            </p:cNvPr>
            <p:cNvSpPr/>
            <p:nvPr/>
          </p:nvSpPr>
          <p:spPr>
            <a:xfrm>
              <a:off x="2717078" y="4528888"/>
              <a:ext cx="367872" cy="367872"/>
            </a:xfrm>
            <a:prstGeom prst="ellipse">
              <a:avLst/>
            </a:prstGeom>
            <a:solidFill>
              <a:schemeClr val="tx2"/>
            </a:solidFill>
            <a:ln w="508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r>
                <a:rPr lang="en-US" sz="1400" b="1">
                  <a:solidFill>
                    <a:srgbClr val="FFFFFF"/>
                  </a:solidFill>
                  <a:latin typeface="Arial" panose="020B0604020202020204" pitchFamily="34" charset="0"/>
                  <a:cs typeface="Arial" panose="020B0604020202020204" pitchFamily="34" charset="0"/>
                </a:rPr>
                <a:t>6</a:t>
              </a:r>
            </a:p>
          </p:txBody>
        </p:sp>
      </p:grpSp>
      <p:sp>
        <p:nvSpPr>
          <p:cNvPr id="77" name="Rectangle 76">
            <a:extLst>
              <a:ext uri="{FF2B5EF4-FFF2-40B4-BE49-F238E27FC236}">
                <a16:creationId xmlns:a16="http://schemas.microsoft.com/office/drawing/2014/main" id="{8B88E450-D742-4C0F-B4D5-4E47771A6488}"/>
              </a:ext>
            </a:extLst>
          </p:cNvPr>
          <p:cNvSpPr/>
          <p:nvPr/>
        </p:nvSpPr>
        <p:spPr>
          <a:xfrm>
            <a:off x="1760666" y="3044077"/>
            <a:ext cx="2310525" cy="1415772"/>
          </a:xfrm>
          <a:prstGeom prst="rect">
            <a:avLst/>
          </a:prstGeom>
        </p:spPr>
        <p:txBody>
          <a:bodyPr wrap="square">
            <a:spAutoFit/>
          </a:bodyPr>
          <a:lstStyle/>
          <a:p>
            <a:pPr algn="ctr" fontAlgn="base">
              <a:spcBef>
                <a:spcPct val="0"/>
              </a:spcBef>
              <a:spcAft>
                <a:spcPct val="0"/>
              </a:spcAft>
              <a:defRPr/>
            </a:pPr>
            <a:r>
              <a:rPr lang="en-US" sz="1700" b="1">
                <a:solidFill>
                  <a:srgbClr val="FFFFFF"/>
                </a:solidFill>
                <a:latin typeface="Arial" panose="020B0604020202020204" pitchFamily="34" charset="0"/>
                <a:ea typeface="ＭＳ Ｐゴシック" pitchFamily="34" charset="-128"/>
                <a:cs typeface="Arial" panose="020B0604020202020204" pitchFamily="34" charset="0"/>
              </a:rPr>
              <a:t>Barriers to</a:t>
            </a:r>
          </a:p>
          <a:p>
            <a:pPr algn="ctr" fontAlgn="base">
              <a:spcBef>
                <a:spcPct val="0"/>
              </a:spcBef>
              <a:spcAft>
                <a:spcPct val="0"/>
              </a:spcAft>
              <a:defRPr/>
            </a:pPr>
            <a:r>
              <a:rPr lang="en-US" sz="1700" b="1">
                <a:solidFill>
                  <a:srgbClr val="FFFFFF"/>
                </a:solidFill>
                <a:latin typeface="Arial" panose="020B0604020202020204" pitchFamily="34" charset="0"/>
                <a:ea typeface="ＭＳ Ｐゴシック" pitchFamily="34" charset="-128"/>
                <a:cs typeface="Arial" panose="020B0604020202020204" pitchFamily="34" charset="0"/>
              </a:rPr>
              <a:t>Medicare Enrollment  for Medicaid  Beneficiaries</a:t>
            </a:r>
          </a:p>
          <a:p>
            <a:pPr algn="ctr" fontAlgn="base">
              <a:spcBef>
                <a:spcPct val="0"/>
              </a:spcBef>
              <a:spcAft>
                <a:spcPct val="0"/>
              </a:spcAft>
              <a:defRPr/>
            </a:pPr>
            <a:endParaRPr lang="en-US" b="1">
              <a:solidFill>
                <a:srgbClr val="FFFFFF"/>
              </a:solidFill>
              <a:latin typeface="Arial" panose="020B0604020202020204" pitchFamily="34" charset="0"/>
              <a:ea typeface="ＭＳ Ｐゴシック" pitchFamily="34" charset="-128"/>
              <a:cs typeface="Arial" panose="020B0604020202020204" pitchFamily="34" charset="0"/>
            </a:endParaRPr>
          </a:p>
        </p:txBody>
      </p:sp>
      <p:cxnSp>
        <p:nvCxnSpPr>
          <p:cNvPr id="8" name="Straight Connector 7">
            <a:extLst>
              <a:ext uri="{FF2B5EF4-FFF2-40B4-BE49-F238E27FC236}">
                <a16:creationId xmlns:a16="http://schemas.microsoft.com/office/drawing/2014/main" id="{8609754D-AF0E-F34A-A6FF-F06C5B9426FE}"/>
              </a:ext>
            </a:extLst>
          </p:cNvPr>
          <p:cNvCxnSpPr>
            <a:cxnSpLocks/>
          </p:cNvCxnSpPr>
          <p:nvPr/>
        </p:nvCxnSpPr>
        <p:spPr>
          <a:xfrm>
            <a:off x="4928619" y="2896670"/>
            <a:ext cx="115223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0BA77AF-CEA3-8B49-BDD6-D443A2BDD157}"/>
              </a:ext>
            </a:extLst>
          </p:cNvPr>
          <p:cNvCxnSpPr>
            <a:cxnSpLocks/>
          </p:cNvCxnSpPr>
          <p:nvPr/>
        </p:nvCxnSpPr>
        <p:spPr>
          <a:xfrm>
            <a:off x="4887827" y="3604845"/>
            <a:ext cx="115223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F3664F7-55BB-314A-91E9-586FA72327D8}"/>
              </a:ext>
            </a:extLst>
          </p:cNvPr>
          <p:cNvCxnSpPr>
            <a:cxnSpLocks/>
          </p:cNvCxnSpPr>
          <p:nvPr/>
        </p:nvCxnSpPr>
        <p:spPr>
          <a:xfrm>
            <a:off x="4783070" y="4381839"/>
            <a:ext cx="138756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5BB96FA-9543-9E46-A754-59A9139BE5E7}"/>
              </a:ext>
            </a:extLst>
          </p:cNvPr>
          <p:cNvCxnSpPr>
            <a:cxnSpLocks/>
          </p:cNvCxnSpPr>
          <p:nvPr/>
        </p:nvCxnSpPr>
        <p:spPr>
          <a:xfrm>
            <a:off x="4120820" y="5147016"/>
            <a:ext cx="168802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BAC718A-430D-8F45-8F3A-6F7D91A1795C}"/>
              </a:ext>
            </a:extLst>
          </p:cNvPr>
          <p:cNvCxnSpPr>
            <a:cxnSpLocks/>
          </p:cNvCxnSpPr>
          <p:nvPr/>
        </p:nvCxnSpPr>
        <p:spPr>
          <a:xfrm>
            <a:off x="4647890" y="2073320"/>
            <a:ext cx="115223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0D527-4176-164D-9E70-534F7CFAA0ED}"/>
              </a:ext>
            </a:extLst>
          </p:cNvPr>
          <p:cNvCxnSpPr>
            <a:cxnSpLocks/>
          </p:cNvCxnSpPr>
          <p:nvPr/>
        </p:nvCxnSpPr>
        <p:spPr>
          <a:xfrm>
            <a:off x="4008432" y="1236648"/>
            <a:ext cx="152010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9B9AC62-4AAF-EE4E-BE8C-8E1DCFA695EC}"/>
              </a:ext>
            </a:extLst>
          </p:cNvPr>
          <p:cNvGrpSpPr/>
          <p:nvPr/>
        </p:nvGrpSpPr>
        <p:grpSpPr>
          <a:xfrm>
            <a:off x="5039360" y="920839"/>
            <a:ext cx="5628640" cy="671973"/>
            <a:chOff x="4612725" y="1113041"/>
            <a:chExt cx="4185896" cy="457201"/>
          </a:xfrm>
        </p:grpSpPr>
        <p:sp>
          <p:nvSpPr>
            <p:cNvPr id="71" name="Rectangle 70">
              <a:extLst>
                <a:ext uri="{FF2B5EF4-FFF2-40B4-BE49-F238E27FC236}">
                  <a16:creationId xmlns:a16="http://schemas.microsoft.com/office/drawing/2014/main" id="{BBB78AE2-44FD-443F-BE9A-2F2FB390A415}"/>
                </a:ext>
              </a:extLst>
            </p:cNvPr>
            <p:cNvSpPr/>
            <p:nvPr/>
          </p:nvSpPr>
          <p:spPr>
            <a:xfrm>
              <a:off x="4612725" y="1113042"/>
              <a:ext cx="4185896" cy="457200"/>
            </a:xfrm>
            <a:prstGeom prst="rect">
              <a:avLst/>
            </a:prstGeom>
            <a:gradFill>
              <a:gsLst>
                <a:gs pos="100000">
                  <a:schemeClr val="bg2"/>
                </a:gs>
                <a:gs pos="23000">
                  <a:schemeClr val="bg2">
                    <a:lumMod val="85000"/>
                  </a:schemeClr>
                </a:gs>
              </a:gsLst>
              <a:lin ang="0" scaled="1"/>
            </a:gradFill>
            <a:ln>
              <a:gradFill>
                <a:gsLst>
                  <a:gs pos="100000">
                    <a:schemeClr val="bg2">
                      <a:alpha val="0"/>
                    </a:schemeClr>
                  </a:gs>
                  <a:gs pos="33000">
                    <a:schemeClr val="tx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320040" tIns="0" rIns="457200" bIns="0" rtlCol="0" anchor="ctr"/>
            <a:lstStyle/>
            <a:p>
              <a:pPr marL="6350" fontAlgn="base">
                <a:lnSpc>
                  <a:spcPts val="1800"/>
                </a:lnSpc>
                <a:spcBef>
                  <a:spcPct val="0"/>
                </a:spcBef>
                <a:spcAft>
                  <a:spcPct val="0"/>
                </a:spcAft>
                <a:defRPr/>
              </a:pPr>
              <a:r>
                <a:rPr lang="en-US" sz="1700">
                  <a:solidFill>
                    <a:srgbClr val="141313"/>
                  </a:solidFill>
                  <a:latin typeface="Arial" panose="020B0604020202020204" pitchFamily="34" charset="0"/>
                  <a:cs typeface="Arial" panose="020B0604020202020204" pitchFamily="34" charset="0"/>
                </a:rPr>
                <a:t>Don’t understand the difference between Medicaid and Medicare</a:t>
              </a:r>
            </a:p>
          </p:txBody>
        </p:sp>
        <p:sp>
          <p:nvSpPr>
            <p:cNvPr id="105" name="Rectangle 104">
              <a:extLst>
                <a:ext uri="{FF2B5EF4-FFF2-40B4-BE49-F238E27FC236}">
                  <a16:creationId xmlns:a16="http://schemas.microsoft.com/office/drawing/2014/main" id="{0A5E9A34-0096-084D-8870-73DEFF0D06DF}"/>
                </a:ext>
              </a:extLst>
            </p:cNvPr>
            <p:cNvSpPr/>
            <p:nvPr/>
          </p:nvSpPr>
          <p:spPr>
            <a:xfrm>
              <a:off x="4612726" y="1113041"/>
              <a:ext cx="141253"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457200" bIns="0" rtlCol="0" anchor="ctr"/>
            <a:lstStyle/>
            <a:p>
              <a:pPr marL="6350" fontAlgn="base">
                <a:lnSpc>
                  <a:spcPts val="1800"/>
                </a:lnSpc>
                <a:spcBef>
                  <a:spcPct val="0"/>
                </a:spcBef>
                <a:spcAft>
                  <a:spcPct val="0"/>
                </a:spcAft>
                <a:defRPr/>
              </a:pPr>
              <a:endParaRPr lang="en-US" sz="1700">
                <a:solidFill>
                  <a:srgbClr val="141313"/>
                </a:solidFill>
                <a:latin typeface="Arial" panose="020B0604020202020204" pitchFamily="34" charset="0"/>
                <a:cs typeface="Arial" panose="020B0604020202020204" pitchFamily="34" charset="0"/>
              </a:endParaRPr>
            </a:p>
          </p:txBody>
        </p:sp>
      </p:grpSp>
      <p:sp>
        <p:nvSpPr>
          <p:cNvPr id="4" name="Title 3">
            <a:extLst>
              <a:ext uri="{FF2B5EF4-FFF2-40B4-BE49-F238E27FC236}">
                <a16:creationId xmlns:a16="http://schemas.microsoft.com/office/drawing/2014/main" id="{7A68D9B3-F7C7-CA41-9191-A7DBD74129D8}"/>
              </a:ext>
            </a:extLst>
          </p:cNvPr>
          <p:cNvSpPr>
            <a:spLocks noGrp="1"/>
          </p:cNvSpPr>
          <p:nvPr>
            <p:ph type="title"/>
          </p:nvPr>
        </p:nvSpPr>
        <p:spPr>
          <a:xfrm>
            <a:off x="1722330" y="123451"/>
            <a:ext cx="8802837" cy="522880"/>
          </a:xfrm>
        </p:spPr>
        <p:txBody>
          <a:bodyPr/>
          <a:lstStyle/>
          <a:p>
            <a:r>
              <a:rPr lang="en-US"/>
              <a:t>Challenge:</a:t>
            </a:r>
            <a:r>
              <a:rPr lang="en-US" b="0"/>
              <a:t> Beneficiary Misconceptions and Concerns</a:t>
            </a:r>
          </a:p>
        </p:txBody>
      </p:sp>
      <p:grpSp>
        <p:nvGrpSpPr>
          <p:cNvPr id="51" name="Group 50">
            <a:extLst>
              <a:ext uri="{FF2B5EF4-FFF2-40B4-BE49-F238E27FC236}">
                <a16:creationId xmlns:a16="http://schemas.microsoft.com/office/drawing/2014/main" id="{03E69871-22A2-8446-A035-BBACAE0F4BAC}"/>
              </a:ext>
            </a:extLst>
          </p:cNvPr>
          <p:cNvGrpSpPr/>
          <p:nvPr/>
        </p:nvGrpSpPr>
        <p:grpSpPr>
          <a:xfrm>
            <a:off x="5048675" y="1757080"/>
            <a:ext cx="5532757" cy="638372"/>
            <a:chOff x="4612725" y="1113041"/>
            <a:chExt cx="4185896" cy="457201"/>
          </a:xfrm>
        </p:grpSpPr>
        <p:sp>
          <p:nvSpPr>
            <p:cNvPr id="52" name="Rectangle 51">
              <a:extLst>
                <a:ext uri="{FF2B5EF4-FFF2-40B4-BE49-F238E27FC236}">
                  <a16:creationId xmlns:a16="http://schemas.microsoft.com/office/drawing/2014/main" id="{56DA3460-049D-1141-822C-FACC2C143CDF}"/>
                </a:ext>
              </a:extLst>
            </p:cNvPr>
            <p:cNvSpPr/>
            <p:nvPr/>
          </p:nvSpPr>
          <p:spPr>
            <a:xfrm>
              <a:off x="4612725" y="1113042"/>
              <a:ext cx="4185896" cy="457200"/>
            </a:xfrm>
            <a:prstGeom prst="rect">
              <a:avLst/>
            </a:prstGeom>
            <a:gradFill>
              <a:gsLst>
                <a:gs pos="100000">
                  <a:schemeClr val="bg2"/>
                </a:gs>
                <a:gs pos="23000">
                  <a:schemeClr val="bg2">
                    <a:lumMod val="85000"/>
                  </a:schemeClr>
                </a:gs>
              </a:gsLst>
              <a:lin ang="0" scaled="1"/>
            </a:gradFill>
            <a:ln>
              <a:gradFill>
                <a:gsLst>
                  <a:gs pos="100000">
                    <a:schemeClr val="bg2">
                      <a:alpha val="0"/>
                    </a:schemeClr>
                  </a:gs>
                  <a:gs pos="33000">
                    <a:schemeClr val="tx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320040" tIns="0" rIns="457200" bIns="0" rtlCol="0" anchor="ctr"/>
            <a:lstStyle/>
            <a:p>
              <a:pPr marL="6350" fontAlgn="base">
                <a:lnSpc>
                  <a:spcPts val="1800"/>
                </a:lnSpc>
                <a:spcBef>
                  <a:spcPct val="0"/>
                </a:spcBef>
                <a:spcAft>
                  <a:spcPct val="0"/>
                </a:spcAft>
                <a:defRPr/>
              </a:pPr>
              <a:r>
                <a:rPr lang="en-US" sz="1700">
                  <a:solidFill>
                    <a:srgbClr val="141313"/>
                  </a:solidFill>
                  <a:latin typeface="Arial" panose="020B0604020202020204" pitchFamily="34" charset="0"/>
                  <a:cs typeface="Arial" panose="020B0604020202020204" pitchFamily="34" charset="0"/>
                </a:rPr>
                <a:t>Not aware they may qualify for Medicare - especially if not receiving Social Security benefits</a:t>
              </a:r>
            </a:p>
          </p:txBody>
        </p:sp>
        <p:sp>
          <p:nvSpPr>
            <p:cNvPr id="53" name="Rectangle 52">
              <a:extLst>
                <a:ext uri="{FF2B5EF4-FFF2-40B4-BE49-F238E27FC236}">
                  <a16:creationId xmlns:a16="http://schemas.microsoft.com/office/drawing/2014/main" id="{4F1CD211-4F34-3245-857E-620DA5681932}"/>
                </a:ext>
              </a:extLst>
            </p:cNvPr>
            <p:cNvSpPr/>
            <p:nvPr/>
          </p:nvSpPr>
          <p:spPr>
            <a:xfrm>
              <a:off x="4612726" y="1113041"/>
              <a:ext cx="141253"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457200" bIns="0" rtlCol="0" anchor="ctr"/>
            <a:lstStyle/>
            <a:p>
              <a:pPr marL="6350" fontAlgn="base">
                <a:lnSpc>
                  <a:spcPts val="1800"/>
                </a:lnSpc>
                <a:spcBef>
                  <a:spcPct val="0"/>
                </a:spcBef>
                <a:spcAft>
                  <a:spcPct val="0"/>
                </a:spcAft>
                <a:defRPr/>
              </a:pPr>
              <a:endParaRPr lang="en-US" sz="1700">
                <a:solidFill>
                  <a:srgbClr val="141313"/>
                </a:solidFill>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768912A5-F410-0247-A908-7D472797C5C2}"/>
              </a:ext>
            </a:extLst>
          </p:cNvPr>
          <p:cNvGrpSpPr/>
          <p:nvPr/>
        </p:nvGrpSpPr>
        <p:grpSpPr>
          <a:xfrm>
            <a:off x="5058834" y="2540000"/>
            <a:ext cx="5609166" cy="614550"/>
            <a:chOff x="4612725" y="1113041"/>
            <a:chExt cx="4185896" cy="457201"/>
          </a:xfrm>
        </p:grpSpPr>
        <p:sp>
          <p:nvSpPr>
            <p:cNvPr id="57" name="Rectangle 56">
              <a:extLst>
                <a:ext uri="{FF2B5EF4-FFF2-40B4-BE49-F238E27FC236}">
                  <a16:creationId xmlns:a16="http://schemas.microsoft.com/office/drawing/2014/main" id="{B597A8CE-C766-604F-A375-42F0333BCB96}"/>
                </a:ext>
              </a:extLst>
            </p:cNvPr>
            <p:cNvSpPr/>
            <p:nvPr/>
          </p:nvSpPr>
          <p:spPr>
            <a:xfrm>
              <a:off x="4612725" y="1113042"/>
              <a:ext cx="4185896" cy="457200"/>
            </a:xfrm>
            <a:prstGeom prst="rect">
              <a:avLst/>
            </a:prstGeom>
            <a:gradFill>
              <a:gsLst>
                <a:gs pos="100000">
                  <a:schemeClr val="bg2"/>
                </a:gs>
                <a:gs pos="23000">
                  <a:schemeClr val="bg2">
                    <a:lumMod val="85000"/>
                  </a:schemeClr>
                </a:gs>
              </a:gsLst>
              <a:lin ang="0" scaled="1"/>
            </a:gradFill>
            <a:ln>
              <a:gradFill>
                <a:gsLst>
                  <a:gs pos="100000">
                    <a:schemeClr val="bg2">
                      <a:alpha val="0"/>
                    </a:schemeClr>
                  </a:gs>
                  <a:gs pos="33000">
                    <a:schemeClr val="tx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320040" tIns="0" rIns="457200" bIns="0" rtlCol="0" anchor="ctr"/>
            <a:lstStyle/>
            <a:p>
              <a:pPr marL="6350" fontAlgn="base">
                <a:lnSpc>
                  <a:spcPts val="1800"/>
                </a:lnSpc>
                <a:spcBef>
                  <a:spcPct val="0"/>
                </a:spcBef>
                <a:spcAft>
                  <a:spcPct val="0"/>
                </a:spcAft>
                <a:defRPr/>
              </a:pPr>
              <a:r>
                <a:rPr lang="en-US" sz="1700">
                  <a:solidFill>
                    <a:srgbClr val="141313"/>
                  </a:solidFill>
                  <a:latin typeface="Arial" panose="020B0604020202020204" pitchFamily="34" charset="0"/>
                  <a:cs typeface="Arial" panose="020B0604020202020204" pitchFamily="34" charset="0"/>
                </a:rPr>
                <a:t>Mistakenly believe they cannot have Medicaid and Medicare at the same time</a:t>
              </a:r>
            </a:p>
          </p:txBody>
        </p:sp>
        <p:sp>
          <p:nvSpPr>
            <p:cNvPr id="58" name="Rectangle 57">
              <a:extLst>
                <a:ext uri="{FF2B5EF4-FFF2-40B4-BE49-F238E27FC236}">
                  <a16:creationId xmlns:a16="http://schemas.microsoft.com/office/drawing/2014/main" id="{33848364-9569-124A-9427-94A318E40EAD}"/>
                </a:ext>
              </a:extLst>
            </p:cNvPr>
            <p:cNvSpPr/>
            <p:nvPr/>
          </p:nvSpPr>
          <p:spPr>
            <a:xfrm>
              <a:off x="4612726" y="1113041"/>
              <a:ext cx="141253"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457200" bIns="0" rtlCol="0" anchor="ctr"/>
            <a:lstStyle/>
            <a:p>
              <a:pPr marL="6350" fontAlgn="base">
                <a:lnSpc>
                  <a:spcPts val="1800"/>
                </a:lnSpc>
                <a:spcBef>
                  <a:spcPct val="0"/>
                </a:spcBef>
                <a:spcAft>
                  <a:spcPct val="0"/>
                </a:spcAft>
                <a:defRPr/>
              </a:pPr>
              <a:endParaRPr lang="en-US" sz="1700">
                <a:solidFill>
                  <a:srgbClr val="141313"/>
                </a:solidFill>
                <a:latin typeface="Arial" panose="020B0604020202020204" pitchFamily="34" charset="0"/>
                <a:cs typeface="Arial" panose="020B0604020202020204" pitchFamily="34" charset="0"/>
              </a:endParaRPr>
            </a:p>
          </p:txBody>
        </p:sp>
      </p:grpSp>
      <p:grpSp>
        <p:nvGrpSpPr>
          <p:cNvPr id="59" name="Group 58">
            <a:extLst>
              <a:ext uri="{FF2B5EF4-FFF2-40B4-BE49-F238E27FC236}">
                <a16:creationId xmlns:a16="http://schemas.microsoft.com/office/drawing/2014/main" id="{F0C4194B-65DF-F14A-95FB-13A6789F9C00}"/>
              </a:ext>
            </a:extLst>
          </p:cNvPr>
          <p:cNvGrpSpPr/>
          <p:nvPr/>
        </p:nvGrpSpPr>
        <p:grpSpPr>
          <a:xfrm>
            <a:off x="5058835" y="3271520"/>
            <a:ext cx="5486653" cy="659544"/>
            <a:chOff x="4612725" y="1113041"/>
            <a:chExt cx="4185896" cy="457201"/>
          </a:xfrm>
        </p:grpSpPr>
        <p:sp>
          <p:nvSpPr>
            <p:cNvPr id="60" name="Rectangle 59">
              <a:extLst>
                <a:ext uri="{FF2B5EF4-FFF2-40B4-BE49-F238E27FC236}">
                  <a16:creationId xmlns:a16="http://schemas.microsoft.com/office/drawing/2014/main" id="{91DF85BE-D9D2-CB4A-A6CA-57A17A8BA24C}"/>
                </a:ext>
              </a:extLst>
            </p:cNvPr>
            <p:cNvSpPr/>
            <p:nvPr/>
          </p:nvSpPr>
          <p:spPr>
            <a:xfrm>
              <a:off x="4612725" y="1113042"/>
              <a:ext cx="4185896" cy="457200"/>
            </a:xfrm>
            <a:prstGeom prst="rect">
              <a:avLst/>
            </a:prstGeom>
            <a:gradFill>
              <a:gsLst>
                <a:gs pos="100000">
                  <a:schemeClr val="bg2"/>
                </a:gs>
                <a:gs pos="23000">
                  <a:schemeClr val="bg2">
                    <a:lumMod val="85000"/>
                  </a:schemeClr>
                </a:gs>
              </a:gsLst>
              <a:lin ang="0" scaled="1"/>
            </a:gradFill>
            <a:ln>
              <a:gradFill>
                <a:gsLst>
                  <a:gs pos="100000">
                    <a:schemeClr val="bg2">
                      <a:alpha val="0"/>
                    </a:schemeClr>
                  </a:gs>
                  <a:gs pos="33000">
                    <a:schemeClr val="tx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320040" tIns="0" rIns="457200" bIns="0" rtlCol="0" anchor="ctr"/>
            <a:lstStyle/>
            <a:p>
              <a:pPr marL="6350" fontAlgn="base">
                <a:lnSpc>
                  <a:spcPts val="1800"/>
                </a:lnSpc>
                <a:spcBef>
                  <a:spcPct val="0"/>
                </a:spcBef>
                <a:spcAft>
                  <a:spcPct val="0"/>
                </a:spcAft>
                <a:defRPr/>
              </a:pPr>
              <a:r>
                <a:rPr lang="en-US" sz="1700">
                  <a:solidFill>
                    <a:srgbClr val="141313"/>
                  </a:solidFill>
                  <a:latin typeface="Arial" panose="020B0604020202020204" pitchFamily="34" charset="0"/>
                  <a:cs typeface="Arial" panose="020B0604020202020204" pitchFamily="34" charset="0"/>
                </a:rPr>
                <a:t>Satisfied with Medicaid and don’t feel they need Medicare</a:t>
              </a:r>
            </a:p>
          </p:txBody>
        </p:sp>
        <p:sp>
          <p:nvSpPr>
            <p:cNvPr id="61" name="Rectangle 60">
              <a:extLst>
                <a:ext uri="{FF2B5EF4-FFF2-40B4-BE49-F238E27FC236}">
                  <a16:creationId xmlns:a16="http://schemas.microsoft.com/office/drawing/2014/main" id="{E6DDB82E-B09A-7D4B-8220-AF8D0BABA18F}"/>
                </a:ext>
              </a:extLst>
            </p:cNvPr>
            <p:cNvSpPr/>
            <p:nvPr/>
          </p:nvSpPr>
          <p:spPr>
            <a:xfrm>
              <a:off x="4612726" y="1113041"/>
              <a:ext cx="141253"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457200" bIns="0" rtlCol="0" anchor="ctr"/>
            <a:lstStyle/>
            <a:p>
              <a:pPr marL="6350" fontAlgn="base">
                <a:lnSpc>
                  <a:spcPts val="1800"/>
                </a:lnSpc>
                <a:spcBef>
                  <a:spcPct val="0"/>
                </a:spcBef>
                <a:spcAft>
                  <a:spcPct val="0"/>
                </a:spcAft>
                <a:defRPr/>
              </a:pPr>
              <a:endParaRPr lang="en-US" sz="1700">
                <a:solidFill>
                  <a:srgbClr val="141313"/>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D67369F2-9C1B-6C45-8C54-3A647B49D236}"/>
              </a:ext>
            </a:extLst>
          </p:cNvPr>
          <p:cNvGrpSpPr/>
          <p:nvPr/>
        </p:nvGrpSpPr>
        <p:grpSpPr>
          <a:xfrm>
            <a:off x="5058835" y="4051750"/>
            <a:ext cx="5486653" cy="611690"/>
            <a:chOff x="4612725" y="1113041"/>
            <a:chExt cx="4185896" cy="457201"/>
          </a:xfrm>
        </p:grpSpPr>
        <p:sp>
          <p:nvSpPr>
            <p:cNvPr id="75" name="Rectangle 74">
              <a:extLst>
                <a:ext uri="{FF2B5EF4-FFF2-40B4-BE49-F238E27FC236}">
                  <a16:creationId xmlns:a16="http://schemas.microsoft.com/office/drawing/2014/main" id="{2D964F52-1224-6549-9E84-3A2E45AB6AAC}"/>
                </a:ext>
              </a:extLst>
            </p:cNvPr>
            <p:cNvSpPr/>
            <p:nvPr/>
          </p:nvSpPr>
          <p:spPr>
            <a:xfrm>
              <a:off x="4612725" y="1113042"/>
              <a:ext cx="4185896" cy="457200"/>
            </a:xfrm>
            <a:prstGeom prst="rect">
              <a:avLst/>
            </a:prstGeom>
            <a:gradFill>
              <a:gsLst>
                <a:gs pos="100000">
                  <a:schemeClr val="bg2"/>
                </a:gs>
                <a:gs pos="23000">
                  <a:schemeClr val="bg2">
                    <a:lumMod val="85000"/>
                  </a:schemeClr>
                </a:gs>
              </a:gsLst>
              <a:lin ang="0" scaled="1"/>
            </a:gradFill>
            <a:ln>
              <a:gradFill>
                <a:gsLst>
                  <a:gs pos="100000">
                    <a:schemeClr val="bg2">
                      <a:alpha val="0"/>
                    </a:schemeClr>
                  </a:gs>
                  <a:gs pos="33000">
                    <a:schemeClr val="tx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320040" tIns="0" rIns="457200" bIns="0" rtlCol="0" anchor="ctr"/>
            <a:lstStyle/>
            <a:p>
              <a:pPr marL="6350" fontAlgn="base">
                <a:lnSpc>
                  <a:spcPts val="1800"/>
                </a:lnSpc>
                <a:spcBef>
                  <a:spcPct val="0"/>
                </a:spcBef>
                <a:spcAft>
                  <a:spcPct val="0"/>
                </a:spcAft>
                <a:defRPr/>
              </a:pPr>
              <a:r>
                <a:rPr lang="en-US" sz="1700">
                  <a:solidFill>
                    <a:srgbClr val="141313"/>
                  </a:solidFill>
                  <a:latin typeface="Arial" panose="020B0604020202020204" pitchFamily="34" charset="0"/>
                  <a:cs typeface="Arial" panose="020B0604020202020204" pitchFamily="34" charset="0"/>
                </a:rPr>
                <a:t>Confused and/or intimidated by the Medicare enrollment process with SSA</a:t>
              </a:r>
            </a:p>
          </p:txBody>
        </p:sp>
        <p:sp>
          <p:nvSpPr>
            <p:cNvPr id="78" name="Rectangle 77">
              <a:extLst>
                <a:ext uri="{FF2B5EF4-FFF2-40B4-BE49-F238E27FC236}">
                  <a16:creationId xmlns:a16="http://schemas.microsoft.com/office/drawing/2014/main" id="{A634B044-8617-9940-9F42-B7A3F190B188}"/>
                </a:ext>
              </a:extLst>
            </p:cNvPr>
            <p:cNvSpPr/>
            <p:nvPr/>
          </p:nvSpPr>
          <p:spPr>
            <a:xfrm>
              <a:off x="4612726" y="1113041"/>
              <a:ext cx="141253"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457200" bIns="0" rtlCol="0" anchor="ctr"/>
            <a:lstStyle/>
            <a:p>
              <a:pPr marL="6350" fontAlgn="base">
                <a:lnSpc>
                  <a:spcPts val="1800"/>
                </a:lnSpc>
                <a:spcBef>
                  <a:spcPct val="0"/>
                </a:spcBef>
                <a:spcAft>
                  <a:spcPct val="0"/>
                </a:spcAft>
                <a:defRPr/>
              </a:pPr>
              <a:endParaRPr lang="en-US" sz="1700">
                <a:solidFill>
                  <a:srgbClr val="141313"/>
                </a:solidFill>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E27923A7-FA2D-384D-B7AF-023B330D2F01}"/>
              </a:ext>
            </a:extLst>
          </p:cNvPr>
          <p:cNvGrpSpPr/>
          <p:nvPr/>
        </p:nvGrpSpPr>
        <p:grpSpPr>
          <a:xfrm>
            <a:off x="5058835" y="4810846"/>
            <a:ext cx="5466333" cy="665381"/>
            <a:chOff x="4612725" y="1113041"/>
            <a:chExt cx="4185896" cy="457201"/>
          </a:xfrm>
        </p:grpSpPr>
        <p:sp>
          <p:nvSpPr>
            <p:cNvPr id="81" name="Rectangle 80">
              <a:extLst>
                <a:ext uri="{FF2B5EF4-FFF2-40B4-BE49-F238E27FC236}">
                  <a16:creationId xmlns:a16="http://schemas.microsoft.com/office/drawing/2014/main" id="{EB1B0A17-088E-7443-9DE7-3B74DFD0A35E}"/>
                </a:ext>
              </a:extLst>
            </p:cNvPr>
            <p:cNvSpPr/>
            <p:nvPr/>
          </p:nvSpPr>
          <p:spPr>
            <a:xfrm>
              <a:off x="4612725" y="1113042"/>
              <a:ext cx="4185896" cy="457200"/>
            </a:xfrm>
            <a:prstGeom prst="rect">
              <a:avLst/>
            </a:prstGeom>
            <a:gradFill>
              <a:gsLst>
                <a:gs pos="100000">
                  <a:schemeClr val="bg2"/>
                </a:gs>
                <a:gs pos="23000">
                  <a:schemeClr val="bg2">
                    <a:lumMod val="85000"/>
                  </a:schemeClr>
                </a:gs>
              </a:gsLst>
              <a:lin ang="0" scaled="1"/>
            </a:gradFill>
            <a:ln>
              <a:gradFill>
                <a:gsLst>
                  <a:gs pos="100000">
                    <a:schemeClr val="bg2">
                      <a:alpha val="0"/>
                    </a:schemeClr>
                  </a:gs>
                  <a:gs pos="33000">
                    <a:schemeClr val="tx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320040" tIns="0" rIns="457200" bIns="0" rtlCol="0" anchor="ctr"/>
            <a:lstStyle/>
            <a:p>
              <a:pPr marL="6350" fontAlgn="base">
                <a:lnSpc>
                  <a:spcPts val="1800"/>
                </a:lnSpc>
                <a:spcBef>
                  <a:spcPct val="0"/>
                </a:spcBef>
                <a:spcAft>
                  <a:spcPct val="0"/>
                </a:spcAft>
                <a:defRPr/>
              </a:pPr>
              <a:r>
                <a:rPr lang="en-US" sz="1700">
                  <a:solidFill>
                    <a:srgbClr val="141313"/>
                  </a:solidFill>
                  <a:latin typeface="Arial" panose="020B0604020202020204" pitchFamily="34" charset="0"/>
                  <a:cs typeface="Arial" panose="020B0604020202020204" pitchFamily="34" charset="0"/>
                </a:rPr>
                <a:t>Worried about Medicare costs and not aware of Medicare Buy-In  benefits through Medicaid</a:t>
              </a:r>
            </a:p>
          </p:txBody>
        </p:sp>
        <p:sp>
          <p:nvSpPr>
            <p:cNvPr id="82" name="Rectangle 81">
              <a:extLst>
                <a:ext uri="{FF2B5EF4-FFF2-40B4-BE49-F238E27FC236}">
                  <a16:creationId xmlns:a16="http://schemas.microsoft.com/office/drawing/2014/main" id="{0962D231-83F7-AB40-8DC6-E223816BA263}"/>
                </a:ext>
              </a:extLst>
            </p:cNvPr>
            <p:cNvSpPr/>
            <p:nvPr/>
          </p:nvSpPr>
          <p:spPr>
            <a:xfrm>
              <a:off x="4612726" y="1113041"/>
              <a:ext cx="141253"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457200" bIns="0" rtlCol="0" anchor="ctr"/>
            <a:lstStyle/>
            <a:p>
              <a:pPr marL="6350" fontAlgn="base">
                <a:lnSpc>
                  <a:spcPts val="1800"/>
                </a:lnSpc>
                <a:spcBef>
                  <a:spcPct val="0"/>
                </a:spcBef>
                <a:spcAft>
                  <a:spcPct val="0"/>
                </a:spcAft>
                <a:defRPr/>
              </a:pPr>
              <a:endParaRPr lang="en-US" sz="1700">
                <a:solidFill>
                  <a:srgbClr val="141313"/>
                </a:solidFill>
                <a:latin typeface="Arial" panose="020B0604020202020204" pitchFamily="34" charset="0"/>
                <a:cs typeface="Arial" panose="020B0604020202020204" pitchFamily="34" charset="0"/>
              </a:endParaRPr>
            </a:p>
          </p:txBody>
        </p:sp>
      </p:grpSp>
      <p:sp>
        <p:nvSpPr>
          <p:cNvPr id="85" name="object 9">
            <a:extLst>
              <a:ext uri="{FF2B5EF4-FFF2-40B4-BE49-F238E27FC236}">
                <a16:creationId xmlns:a16="http://schemas.microsoft.com/office/drawing/2014/main" id="{D932E416-EC88-4ECB-A034-005F1DA12528}"/>
              </a:ext>
            </a:extLst>
          </p:cNvPr>
          <p:cNvSpPr/>
          <p:nvPr/>
        </p:nvSpPr>
        <p:spPr>
          <a:xfrm>
            <a:off x="2323592" y="2338831"/>
            <a:ext cx="1133856" cy="614172"/>
          </a:xfrm>
          <a:prstGeom prst="rect">
            <a:avLst/>
          </a:prstGeom>
          <a:blipFill>
            <a:blip r:embed="rId3" cstate="print"/>
            <a:stretch>
              <a:fillRect/>
            </a:stretch>
          </a:blip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Tree>
    <p:extLst>
      <p:ext uri="{BB962C8B-B14F-4D97-AF65-F5344CB8AC3E}">
        <p14:creationId xmlns:p14="http://schemas.microsoft.com/office/powerpoint/2010/main" val="241616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82D7-C4A4-48A0-84E2-6F56CF24EC69}"/>
              </a:ext>
            </a:extLst>
          </p:cNvPr>
          <p:cNvSpPr>
            <a:spLocks noGrp="1"/>
          </p:cNvSpPr>
          <p:nvPr>
            <p:ph type="title"/>
          </p:nvPr>
        </p:nvSpPr>
        <p:spPr>
          <a:xfrm>
            <a:off x="1605974" y="123451"/>
            <a:ext cx="9001066" cy="522880"/>
          </a:xfrm>
        </p:spPr>
        <p:txBody>
          <a:bodyPr/>
          <a:lstStyle/>
          <a:p>
            <a:r>
              <a:rPr lang="en-US"/>
              <a:t>Solution: </a:t>
            </a:r>
            <a:r>
              <a:rPr lang="en-US" b="0"/>
              <a:t>Medicare Enrollment Enhancement Initiative</a:t>
            </a:r>
          </a:p>
        </p:txBody>
      </p:sp>
      <p:grpSp>
        <p:nvGrpSpPr>
          <p:cNvPr id="7" name="Group 6">
            <a:extLst>
              <a:ext uri="{FF2B5EF4-FFF2-40B4-BE49-F238E27FC236}">
                <a16:creationId xmlns:a16="http://schemas.microsoft.com/office/drawing/2014/main" id="{EA1225ED-032A-44E8-AA1B-D10C7DB5104D}"/>
              </a:ext>
            </a:extLst>
          </p:cNvPr>
          <p:cNvGrpSpPr/>
          <p:nvPr/>
        </p:nvGrpSpPr>
        <p:grpSpPr>
          <a:xfrm>
            <a:off x="2689748" y="1217688"/>
            <a:ext cx="7348718" cy="4761949"/>
            <a:chOff x="1248872" y="821355"/>
            <a:chExt cx="6731599" cy="4337985"/>
          </a:xfrm>
        </p:grpSpPr>
        <p:sp>
          <p:nvSpPr>
            <p:cNvPr id="8" name="Oval 7">
              <a:extLst>
                <a:ext uri="{FF2B5EF4-FFF2-40B4-BE49-F238E27FC236}">
                  <a16:creationId xmlns:a16="http://schemas.microsoft.com/office/drawing/2014/main" id="{8C48165E-98B2-4FCF-8CC9-AF2B1A0D03D5}"/>
                </a:ext>
              </a:extLst>
            </p:cNvPr>
            <p:cNvSpPr/>
            <p:nvPr/>
          </p:nvSpPr>
          <p:spPr>
            <a:xfrm>
              <a:off x="1248872" y="2825553"/>
              <a:ext cx="6731599" cy="1133884"/>
            </a:xfrm>
            <a:custGeom>
              <a:avLst/>
              <a:gdLst>
                <a:gd name="connsiteX0" fmla="*/ 0 w 8568267"/>
                <a:gd name="connsiteY0" fmla="*/ 2139523 h 4279045"/>
                <a:gd name="connsiteX1" fmla="*/ 4284134 w 8568267"/>
                <a:gd name="connsiteY1" fmla="*/ 0 h 4279045"/>
                <a:gd name="connsiteX2" fmla="*/ 8568268 w 8568267"/>
                <a:gd name="connsiteY2" fmla="*/ 2139523 h 4279045"/>
                <a:gd name="connsiteX3" fmla="*/ 4284134 w 8568267"/>
                <a:gd name="connsiteY3" fmla="*/ 4279046 h 4279045"/>
                <a:gd name="connsiteX4" fmla="*/ 0 w 8568267"/>
                <a:gd name="connsiteY4" fmla="*/ 2139523 h 4279045"/>
                <a:gd name="connsiteX0" fmla="*/ 4284134 w 8568268"/>
                <a:gd name="connsiteY0" fmla="*/ 4279046 h 4370486"/>
                <a:gd name="connsiteX1" fmla="*/ 0 w 8568268"/>
                <a:gd name="connsiteY1" fmla="*/ 2139523 h 4370486"/>
                <a:gd name="connsiteX2" fmla="*/ 4284134 w 8568268"/>
                <a:gd name="connsiteY2" fmla="*/ 0 h 4370486"/>
                <a:gd name="connsiteX3" fmla="*/ 8568268 w 8568268"/>
                <a:gd name="connsiteY3" fmla="*/ 2139523 h 4370486"/>
                <a:gd name="connsiteX4" fmla="*/ 4375574 w 8568268"/>
                <a:gd name="connsiteY4" fmla="*/ 4370486 h 4370486"/>
                <a:gd name="connsiteX0" fmla="*/ 4284134 w 8568268"/>
                <a:gd name="connsiteY0" fmla="*/ 4279046 h 4279046"/>
                <a:gd name="connsiteX1" fmla="*/ 0 w 8568268"/>
                <a:gd name="connsiteY1" fmla="*/ 2139523 h 4279046"/>
                <a:gd name="connsiteX2" fmla="*/ 4284134 w 8568268"/>
                <a:gd name="connsiteY2" fmla="*/ 0 h 4279046"/>
                <a:gd name="connsiteX3" fmla="*/ 8568268 w 8568268"/>
                <a:gd name="connsiteY3" fmla="*/ 2139523 h 4279046"/>
                <a:gd name="connsiteX0" fmla="*/ 0 w 8568268"/>
                <a:gd name="connsiteY0" fmla="*/ 2139523 h 2139523"/>
                <a:gd name="connsiteX1" fmla="*/ 4284134 w 8568268"/>
                <a:gd name="connsiteY1" fmla="*/ 0 h 2139523"/>
                <a:gd name="connsiteX2" fmla="*/ 8568268 w 8568268"/>
                <a:gd name="connsiteY2" fmla="*/ 2139523 h 2139523"/>
              </a:gdLst>
              <a:ahLst/>
              <a:cxnLst>
                <a:cxn ang="0">
                  <a:pos x="connsiteX0" y="connsiteY0"/>
                </a:cxn>
                <a:cxn ang="0">
                  <a:pos x="connsiteX1" y="connsiteY1"/>
                </a:cxn>
                <a:cxn ang="0">
                  <a:pos x="connsiteX2" y="connsiteY2"/>
                </a:cxn>
              </a:cxnLst>
              <a:rect l="l" t="t" r="r" b="b"/>
              <a:pathLst>
                <a:path w="8568268" h="2139523">
                  <a:moveTo>
                    <a:pt x="0" y="2139523"/>
                  </a:moveTo>
                  <a:cubicBezTo>
                    <a:pt x="0" y="957897"/>
                    <a:pt x="1918072" y="0"/>
                    <a:pt x="4284134" y="0"/>
                  </a:cubicBezTo>
                  <a:cubicBezTo>
                    <a:pt x="6650196" y="0"/>
                    <a:pt x="8568268" y="957897"/>
                    <a:pt x="8568268" y="2139523"/>
                  </a:cubicBezTo>
                </a:path>
              </a:pathLst>
            </a:custGeom>
            <a:noFill/>
            <a:ln w="190500" cap="flat" cmpd="sng" algn="ctr">
              <a:gradFill flip="none" rotWithShape="1">
                <a:gsLst>
                  <a:gs pos="6000">
                    <a:srgbClr val="FFFFFF"/>
                  </a:gs>
                  <a:gs pos="95000">
                    <a:srgbClr val="FFFFFF"/>
                  </a:gs>
                  <a:gs pos="49980">
                    <a:srgbClr val="FFFFFF">
                      <a:lumMod val="50000"/>
                    </a:srgbClr>
                  </a:gs>
                  <a:gs pos="75000">
                    <a:srgbClr val="FFFFFF">
                      <a:lumMod val="65000"/>
                    </a:srgbClr>
                  </a:gs>
                  <a:gs pos="25000">
                    <a:srgbClr val="FFFFFF">
                      <a:lumMod val="65000"/>
                    </a:srgbClr>
                  </a:gs>
                </a:gsLst>
                <a:path path="circle">
                  <a:fillToRect l="100000" t="100000"/>
                </a:path>
                <a:tileRect r="-100000" b="-100000"/>
              </a:gradFill>
              <a:prstDash val="solid"/>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sp>
          <p:nvSpPr>
            <p:cNvPr id="9" name="Oval 8">
              <a:extLst>
                <a:ext uri="{FF2B5EF4-FFF2-40B4-BE49-F238E27FC236}">
                  <a16:creationId xmlns:a16="http://schemas.microsoft.com/office/drawing/2014/main" id="{AFE46FED-FA30-4F23-A1E3-9C785139D158}"/>
                </a:ext>
              </a:extLst>
            </p:cNvPr>
            <p:cNvSpPr/>
            <p:nvPr/>
          </p:nvSpPr>
          <p:spPr>
            <a:xfrm rot="14331645" flipH="1">
              <a:off x="6224280" y="2635771"/>
              <a:ext cx="822123" cy="822123"/>
            </a:xfrm>
            <a:prstGeom prst="ellipse">
              <a:avLst/>
            </a:prstGeom>
            <a:gradFill>
              <a:gsLst>
                <a:gs pos="0">
                  <a:srgbClr val="FFFFFF">
                    <a:alpha val="0"/>
                  </a:srgbClr>
                </a:gs>
                <a:gs pos="100000">
                  <a:srgbClr val="FFFFFF">
                    <a:lumMod val="85000"/>
                    <a:alpha val="50000"/>
                  </a:srgbClr>
                </a:gs>
              </a:gsLst>
              <a:lin ang="0" scaled="0"/>
            </a:gradFill>
            <a:ln w="25400" cap="flat" cmpd="sng" algn="ctr">
              <a:gradFill>
                <a:gsLst>
                  <a:gs pos="0">
                    <a:srgbClr val="FFFFFF">
                      <a:alpha val="0"/>
                    </a:srgbClr>
                  </a:gs>
                  <a:gs pos="100000">
                    <a:srgbClr val="FFFFFF">
                      <a:lumMod val="85000"/>
                    </a:srgbClr>
                  </a:gs>
                </a:gsLst>
                <a:lin ang="0" scaled="0"/>
              </a:gradFill>
              <a:prstDash val="sysDot"/>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sp>
          <p:nvSpPr>
            <p:cNvPr id="10" name="Oval 9">
              <a:extLst>
                <a:ext uri="{FF2B5EF4-FFF2-40B4-BE49-F238E27FC236}">
                  <a16:creationId xmlns:a16="http://schemas.microsoft.com/office/drawing/2014/main" id="{D3795CC2-44A1-4D62-9833-47EF6DBA09D0}"/>
                </a:ext>
              </a:extLst>
            </p:cNvPr>
            <p:cNvSpPr/>
            <p:nvPr/>
          </p:nvSpPr>
          <p:spPr>
            <a:xfrm rot="14331645" flipH="1">
              <a:off x="6019419" y="2430908"/>
              <a:ext cx="1231849" cy="1231849"/>
            </a:xfrm>
            <a:prstGeom prst="ellipse">
              <a:avLst/>
            </a:prstGeom>
            <a:noFill/>
            <a:ln w="25400" cap="flat" cmpd="sng" algn="ctr">
              <a:gradFill>
                <a:gsLst>
                  <a:gs pos="0">
                    <a:srgbClr val="FFFFFF">
                      <a:alpha val="0"/>
                    </a:srgbClr>
                  </a:gs>
                  <a:gs pos="100000">
                    <a:srgbClr val="FFFFFF">
                      <a:lumMod val="85000"/>
                    </a:srgbClr>
                  </a:gs>
                </a:gsLst>
                <a:lin ang="0" scaled="0"/>
              </a:gradFill>
              <a:prstDash val="solid"/>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grpSp>
          <p:nvGrpSpPr>
            <p:cNvPr id="11" name="Group 10">
              <a:extLst>
                <a:ext uri="{FF2B5EF4-FFF2-40B4-BE49-F238E27FC236}">
                  <a16:creationId xmlns:a16="http://schemas.microsoft.com/office/drawing/2014/main" id="{C3D5D491-AE47-4B65-B859-2E0F5915B403}"/>
                </a:ext>
              </a:extLst>
            </p:cNvPr>
            <p:cNvGrpSpPr/>
            <p:nvPr/>
          </p:nvGrpSpPr>
          <p:grpSpPr>
            <a:xfrm>
              <a:off x="6453062" y="2845358"/>
              <a:ext cx="364557" cy="364557"/>
              <a:chOff x="3116145" y="2065649"/>
              <a:chExt cx="464024" cy="464024"/>
            </a:xfrm>
          </p:grpSpPr>
          <p:sp>
            <p:nvSpPr>
              <p:cNvPr id="45" name="Oval 44">
                <a:extLst>
                  <a:ext uri="{FF2B5EF4-FFF2-40B4-BE49-F238E27FC236}">
                    <a16:creationId xmlns:a16="http://schemas.microsoft.com/office/drawing/2014/main" id="{BD66E288-D5CC-4A3D-BAB1-836B73CE4476}"/>
                  </a:ext>
                </a:extLst>
              </p:cNvPr>
              <p:cNvSpPr/>
              <p:nvPr/>
            </p:nvSpPr>
            <p:spPr>
              <a:xfrm>
                <a:off x="3116145" y="2065649"/>
                <a:ext cx="464024" cy="464024"/>
              </a:xfrm>
              <a:prstGeom prst="ellipse">
                <a:avLst/>
              </a:prstGeom>
              <a:solidFill>
                <a:srgbClr val="FFFFFF"/>
              </a:solidFill>
              <a:ln w="25400" cap="flat" cmpd="sng" algn="ctr">
                <a:solidFill>
                  <a:srgbClr val="FFFFFF">
                    <a:lumMod val="75000"/>
                  </a:srgbClr>
                </a:solidFill>
                <a:prstDash val="solid"/>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sp>
            <p:nvSpPr>
              <p:cNvPr id="46" name="Oval 45">
                <a:extLst>
                  <a:ext uri="{FF2B5EF4-FFF2-40B4-BE49-F238E27FC236}">
                    <a16:creationId xmlns:a16="http://schemas.microsoft.com/office/drawing/2014/main" id="{8D4AE19A-A387-4400-B279-2E158E837691}"/>
                  </a:ext>
                </a:extLst>
              </p:cNvPr>
              <p:cNvSpPr/>
              <p:nvPr/>
            </p:nvSpPr>
            <p:spPr>
              <a:xfrm>
                <a:off x="3164221" y="2113725"/>
                <a:ext cx="367872" cy="367872"/>
              </a:xfrm>
              <a:prstGeom prst="ellipse">
                <a:avLst/>
              </a:prstGeom>
              <a:solidFill>
                <a:srgbClr val="00426A"/>
              </a:solidFill>
              <a:ln w="50800" cap="flat" cmpd="sng" algn="ctr">
                <a:solidFill>
                  <a:srgbClr val="FFFFFF"/>
                </a:solidFill>
                <a:prstDash val="solid"/>
              </a:ln>
              <a:effectLst/>
            </p:spPr>
            <p:txBody>
              <a:bodyPr rtlCol="0" anchor="ctr"/>
              <a:lstStyle/>
              <a:p>
                <a:pPr algn="ctr" fontAlgn="base">
                  <a:spcBef>
                    <a:spcPct val="0"/>
                  </a:spcBef>
                  <a:spcAft>
                    <a:spcPct val="0"/>
                  </a:spcAft>
                  <a:defRPr/>
                </a:pPr>
                <a:r>
                  <a:rPr lang="en-US" sz="1300" b="1" kern="0">
                    <a:solidFill>
                      <a:srgbClr val="FFFFFF"/>
                    </a:solidFill>
                    <a:latin typeface="Calibri"/>
                    <a:cs typeface="Arial" panose="020B0604020202020204" pitchFamily="34" charset="0"/>
                  </a:rPr>
                  <a:t>3</a:t>
                </a:r>
              </a:p>
            </p:txBody>
          </p:sp>
        </p:grpSp>
        <p:grpSp>
          <p:nvGrpSpPr>
            <p:cNvPr id="12" name="Group 11">
              <a:extLst>
                <a:ext uri="{FF2B5EF4-FFF2-40B4-BE49-F238E27FC236}">
                  <a16:creationId xmlns:a16="http://schemas.microsoft.com/office/drawing/2014/main" id="{69F30176-7AA4-4991-9E42-7F2F542ACF82}"/>
                </a:ext>
              </a:extLst>
            </p:cNvPr>
            <p:cNvGrpSpPr/>
            <p:nvPr/>
          </p:nvGrpSpPr>
          <p:grpSpPr>
            <a:xfrm>
              <a:off x="4105280" y="2186606"/>
              <a:ext cx="1231849" cy="1231849"/>
              <a:chOff x="2090956" y="3926898"/>
              <a:chExt cx="2146861" cy="2146861"/>
            </a:xfrm>
          </p:grpSpPr>
          <p:sp>
            <p:nvSpPr>
              <p:cNvPr id="43" name="Oval 42">
                <a:extLst>
                  <a:ext uri="{FF2B5EF4-FFF2-40B4-BE49-F238E27FC236}">
                    <a16:creationId xmlns:a16="http://schemas.microsoft.com/office/drawing/2014/main" id="{41AB0559-D5C7-48F1-8BA5-D368F0E58F6C}"/>
                  </a:ext>
                </a:extLst>
              </p:cNvPr>
              <p:cNvSpPr/>
              <p:nvPr/>
            </p:nvSpPr>
            <p:spPr>
              <a:xfrm>
                <a:off x="2447991" y="4283933"/>
                <a:ext cx="1432792" cy="1432792"/>
              </a:xfrm>
              <a:prstGeom prst="ellipse">
                <a:avLst/>
              </a:prstGeom>
              <a:gradFill>
                <a:gsLst>
                  <a:gs pos="0">
                    <a:srgbClr val="FFFFFF">
                      <a:alpha val="0"/>
                    </a:srgbClr>
                  </a:gs>
                  <a:gs pos="100000">
                    <a:srgbClr val="FFFFFF">
                      <a:lumMod val="85000"/>
                      <a:alpha val="50000"/>
                    </a:srgbClr>
                  </a:gs>
                </a:gsLst>
                <a:lin ang="0" scaled="0"/>
              </a:gradFill>
              <a:ln w="25400" cap="flat" cmpd="sng" algn="ctr">
                <a:gradFill>
                  <a:gsLst>
                    <a:gs pos="0">
                      <a:srgbClr val="FFFFFF">
                        <a:alpha val="0"/>
                      </a:srgbClr>
                    </a:gs>
                    <a:gs pos="100000">
                      <a:srgbClr val="FFFFFF">
                        <a:lumMod val="85000"/>
                      </a:srgbClr>
                    </a:gs>
                  </a:gsLst>
                  <a:lin ang="0" scaled="0"/>
                </a:gradFill>
                <a:prstDash val="sysDot"/>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sp>
            <p:nvSpPr>
              <p:cNvPr id="44" name="Oval 43">
                <a:extLst>
                  <a:ext uri="{FF2B5EF4-FFF2-40B4-BE49-F238E27FC236}">
                    <a16:creationId xmlns:a16="http://schemas.microsoft.com/office/drawing/2014/main" id="{A8F97713-61BD-431B-A421-E9EF3F51D906}"/>
                  </a:ext>
                </a:extLst>
              </p:cNvPr>
              <p:cNvSpPr/>
              <p:nvPr/>
            </p:nvSpPr>
            <p:spPr>
              <a:xfrm>
                <a:off x="2090956" y="3926898"/>
                <a:ext cx="2146861" cy="2146861"/>
              </a:xfrm>
              <a:prstGeom prst="ellipse">
                <a:avLst/>
              </a:prstGeom>
              <a:noFill/>
              <a:ln w="25400" cap="flat" cmpd="sng" algn="ctr">
                <a:gradFill>
                  <a:gsLst>
                    <a:gs pos="0">
                      <a:srgbClr val="FFFFFF">
                        <a:alpha val="0"/>
                      </a:srgbClr>
                    </a:gs>
                    <a:gs pos="100000">
                      <a:srgbClr val="FFFFFF">
                        <a:lumMod val="85000"/>
                      </a:srgbClr>
                    </a:gs>
                  </a:gsLst>
                  <a:lin ang="0" scaled="0"/>
                </a:gradFill>
                <a:prstDash val="solid"/>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grpSp>
        <p:grpSp>
          <p:nvGrpSpPr>
            <p:cNvPr id="13" name="Group 12">
              <a:extLst>
                <a:ext uri="{FF2B5EF4-FFF2-40B4-BE49-F238E27FC236}">
                  <a16:creationId xmlns:a16="http://schemas.microsoft.com/office/drawing/2014/main" id="{5F04EB23-945D-4647-872C-28B2CF2C5C19}"/>
                </a:ext>
              </a:extLst>
            </p:cNvPr>
            <p:cNvGrpSpPr/>
            <p:nvPr/>
          </p:nvGrpSpPr>
          <p:grpSpPr>
            <a:xfrm>
              <a:off x="2125134" y="2242125"/>
              <a:ext cx="1458907" cy="1458908"/>
              <a:chOff x="2090956" y="3926898"/>
              <a:chExt cx="2146861" cy="2146861"/>
            </a:xfrm>
          </p:grpSpPr>
          <p:sp>
            <p:nvSpPr>
              <p:cNvPr id="41" name="Oval 40">
                <a:extLst>
                  <a:ext uri="{FF2B5EF4-FFF2-40B4-BE49-F238E27FC236}">
                    <a16:creationId xmlns:a16="http://schemas.microsoft.com/office/drawing/2014/main" id="{97EE2A2E-D0B8-4BF6-8C9F-005303C875AD}"/>
                  </a:ext>
                </a:extLst>
              </p:cNvPr>
              <p:cNvSpPr/>
              <p:nvPr/>
            </p:nvSpPr>
            <p:spPr>
              <a:xfrm>
                <a:off x="2447991" y="4283933"/>
                <a:ext cx="1432792" cy="1432792"/>
              </a:xfrm>
              <a:prstGeom prst="ellipse">
                <a:avLst/>
              </a:prstGeom>
              <a:gradFill>
                <a:gsLst>
                  <a:gs pos="0">
                    <a:srgbClr val="FFFFFF">
                      <a:alpha val="0"/>
                    </a:srgbClr>
                  </a:gs>
                  <a:gs pos="100000">
                    <a:srgbClr val="FFFFFF">
                      <a:lumMod val="85000"/>
                      <a:alpha val="50000"/>
                    </a:srgbClr>
                  </a:gs>
                </a:gsLst>
                <a:lin ang="0" scaled="0"/>
              </a:gradFill>
              <a:ln w="25400" cap="flat" cmpd="sng" algn="ctr">
                <a:gradFill>
                  <a:gsLst>
                    <a:gs pos="0">
                      <a:srgbClr val="FFFFFF">
                        <a:alpha val="0"/>
                      </a:srgbClr>
                    </a:gs>
                    <a:gs pos="100000">
                      <a:srgbClr val="FFFFFF">
                        <a:lumMod val="85000"/>
                      </a:srgbClr>
                    </a:gs>
                  </a:gsLst>
                  <a:lin ang="0" scaled="0"/>
                </a:gradFill>
                <a:prstDash val="sysDot"/>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sp>
            <p:nvSpPr>
              <p:cNvPr id="42" name="Oval 41">
                <a:extLst>
                  <a:ext uri="{FF2B5EF4-FFF2-40B4-BE49-F238E27FC236}">
                    <a16:creationId xmlns:a16="http://schemas.microsoft.com/office/drawing/2014/main" id="{DD27E3C6-1658-4B67-994B-C00C998D2710}"/>
                  </a:ext>
                </a:extLst>
              </p:cNvPr>
              <p:cNvSpPr/>
              <p:nvPr/>
            </p:nvSpPr>
            <p:spPr>
              <a:xfrm>
                <a:off x="2090956" y="3926898"/>
                <a:ext cx="2146861" cy="2146861"/>
              </a:xfrm>
              <a:prstGeom prst="ellipse">
                <a:avLst/>
              </a:prstGeom>
              <a:noFill/>
              <a:ln w="25400" cap="flat" cmpd="sng" algn="ctr">
                <a:gradFill>
                  <a:gsLst>
                    <a:gs pos="0">
                      <a:srgbClr val="FFFFFF">
                        <a:alpha val="0"/>
                      </a:srgbClr>
                    </a:gs>
                    <a:gs pos="100000">
                      <a:srgbClr val="FFFFFF">
                        <a:lumMod val="85000"/>
                      </a:srgbClr>
                    </a:gs>
                  </a:gsLst>
                  <a:lin ang="0" scaled="0"/>
                </a:gradFill>
                <a:prstDash val="solid"/>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grpSp>
        <p:grpSp>
          <p:nvGrpSpPr>
            <p:cNvPr id="14" name="Group 13">
              <a:extLst>
                <a:ext uri="{FF2B5EF4-FFF2-40B4-BE49-F238E27FC236}">
                  <a16:creationId xmlns:a16="http://schemas.microsoft.com/office/drawing/2014/main" id="{977307F2-57D4-494A-A701-690928252AEB}"/>
                </a:ext>
              </a:extLst>
            </p:cNvPr>
            <p:cNvGrpSpPr/>
            <p:nvPr/>
          </p:nvGrpSpPr>
          <p:grpSpPr>
            <a:xfrm>
              <a:off x="2672309" y="2789300"/>
              <a:ext cx="364557" cy="364557"/>
              <a:chOff x="2754479" y="1533387"/>
              <a:chExt cx="464024" cy="464024"/>
            </a:xfrm>
          </p:grpSpPr>
          <p:sp>
            <p:nvSpPr>
              <p:cNvPr id="39" name="Oval 38">
                <a:extLst>
                  <a:ext uri="{FF2B5EF4-FFF2-40B4-BE49-F238E27FC236}">
                    <a16:creationId xmlns:a16="http://schemas.microsoft.com/office/drawing/2014/main" id="{9140A5AE-7502-443D-9A6D-751F438A7741}"/>
                  </a:ext>
                </a:extLst>
              </p:cNvPr>
              <p:cNvSpPr/>
              <p:nvPr/>
            </p:nvSpPr>
            <p:spPr>
              <a:xfrm>
                <a:off x="2754479" y="1533387"/>
                <a:ext cx="464024" cy="464024"/>
              </a:xfrm>
              <a:prstGeom prst="ellipse">
                <a:avLst/>
              </a:prstGeom>
              <a:solidFill>
                <a:srgbClr val="FFFFFF"/>
              </a:solidFill>
              <a:ln w="25400" cap="flat" cmpd="sng" algn="ctr">
                <a:solidFill>
                  <a:srgbClr val="FFFFFF">
                    <a:lumMod val="75000"/>
                  </a:srgbClr>
                </a:solidFill>
                <a:prstDash val="solid"/>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sp>
            <p:nvSpPr>
              <p:cNvPr id="40" name="Oval 39">
                <a:extLst>
                  <a:ext uri="{FF2B5EF4-FFF2-40B4-BE49-F238E27FC236}">
                    <a16:creationId xmlns:a16="http://schemas.microsoft.com/office/drawing/2014/main" id="{1EE228DA-4C91-42DF-BFD8-C4738E2CE77B}"/>
                  </a:ext>
                </a:extLst>
              </p:cNvPr>
              <p:cNvSpPr/>
              <p:nvPr/>
            </p:nvSpPr>
            <p:spPr>
              <a:xfrm>
                <a:off x="2802555" y="1581463"/>
                <a:ext cx="367872" cy="367872"/>
              </a:xfrm>
              <a:prstGeom prst="ellipse">
                <a:avLst/>
              </a:prstGeom>
              <a:solidFill>
                <a:srgbClr val="80A1B4"/>
              </a:solidFill>
              <a:ln w="50800" cap="flat" cmpd="sng" algn="ctr">
                <a:solidFill>
                  <a:srgbClr val="FFFFFF"/>
                </a:solidFill>
                <a:prstDash val="solid"/>
              </a:ln>
              <a:effectLst/>
            </p:spPr>
            <p:txBody>
              <a:bodyPr rtlCol="0" anchor="ctr"/>
              <a:lstStyle/>
              <a:p>
                <a:pPr algn="ctr" fontAlgn="base">
                  <a:spcBef>
                    <a:spcPct val="0"/>
                  </a:spcBef>
                  <a:spcAft>
                    <a:spcPct val="0"/>
                  </a:spcAft>
                  <a:defRPr/>
                </a:pPr>
                <a:r>
                  <a:rPr lang="en-US" sz="1300" b="1" kern="0">
                    <a:solidFill>
                      <a:srgbClr val="FFFFFF"/>
                    </a:solidFill>
                    <a:latin typeface="Calibri"/>
                    <a:cs typeface="Arial" panose="020B0604020202020204" pitchFamily="34" charset="0"/>
                  </a:rPr>
                  <a:t>1</a:t>
                </a:r>
              </a:p>
            </p:txBody>
          </p:sp>
        </p:grpSp>
        <p:grpSp>
          <p:nvGrpSpPr>
            <p:cNvPr id="15" name="Group 14">
              <a:extLst>
                <a:ext uri="{FF2B5EF4-FFF2-40B4-BE49-F238E27FC236}">
                  <a16:creationId xmlns:a16="http://schemas.microsoft.com/office/drawing/2014/main" id="{1E7C7803-5FCF-431E-9AE8-BF4BE39730C1}"/>
                </a:ext>
              </a:extLst>
            </p:cNvPr>
            <p:cNvGrpSpPr/>
            <p:nvPr/>
          </p:nvGrpSpPr>
          <p:grpSpPr>
            <a:xfrm>
              <a:off x="2506341" y="1475534"/>
              <a:ext cx="732852" cy="1401495"/>
              <a:chOff x="916202" y="2079511"/>
              <a:chExt cx="932806" cy="1783883"/>
            </a:xfrm>
          </p:grpSpPr>
          <p:pic>
            <p:nvPicPr>
              <p:cNvPr id="37" name="Picture 36">
                <a:extLst>
                  <a:ext uri="{FF2B5EF4-FFF2-40B4-BE49-F238E27FC236}">
                    <a16:creationId xmlns:a16="http://schemas.microsoft.com/office/drawing/2014/main" id="{9D7C099D-FA32-41D8-857F-5DDFC337D4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202" y="2079511"/>
                <a:ext cx="932806" cy="896928"/>
              </a:xfrm>
              <a:prstGeom prst="rect">
                <a:avLst/>
              </a:prstGeom>
            </p:spPr>
          </p:pic>
          <p:cxnSp>
            <p:nvCxnSpPr>
              <p:cNvPr id="38" name="Straight Connector 37">
                <a:extLst>
                  <a:ext uri="{FF2B5EF4-FFF2-40B4-BE49-F238E27FC236}">
                    <a16:creationId xmlns:a16="http://schemas.microsoft.com/office/drawing/2014/main" id="{8F727B71-B76F-4109-80E6-300D973162F5}"/>
                  </a:ext>
                </a:extLst>
              </p:cNvPr>
              <p:cNvCxnSpPr>
                <a:cxnSpLocks/>
              </p:cNvCxnSpPr>
              <p:nvPr/>
            </p:nvCxnSpPr>
            <p:spPr>
              <a:xfrm rot="16200000">
                <a:off x="1027829" y="3538608"/>
                <a:ext cx="649572" cy="0"/>
              </a:xfrm>
              <a:prstGeom prst="line">
                <a:avLst/>
              </a:prstGeom>
              <a:noFill/>
              <a:ln w="38100" cap="flat" cmpd="sng" algn="ctr">
                <a:solidFill>
                  <a:srgbClr val="80A1B4"/>
                </a:solidFill>
                <a:prstDash val="solid"/>
              </a:ln>
              <a:effectLst/>
            </p:spPr>
          </p:cxnSp>
        </p:grpSp>
        <p:grpSp>
          <p:nvGrpSpPr>
            <p:cNvPr id="16" name="Group 15">
              <a:extLst>
                <a:ext uri="{FF2B5EF4-FFF2-40B4-BE49-F238E27FC236}">
                  <a16:creationId xmlns:a16="http://schemas.microsoft.com/office/drawing/2014/main" id="{28DF2F2D-AB01-42F5-A91C-A966A5C5770C}"/>
                </a:ext>
              </a:extLst>
            </p:cNvPr>
            <p:cNvGrpSpPr/>
            <p:nvPr/>
          </p:nvGrpSpPr>
          <p:grpSpPr>
            <a:xfrm>
              <a:off x="2191539" y="931771"/>
              <a:ext cx="1362456" cy="1542897"/>
              <a:chOff x="2042334" y="808965"/>
              <a:chExt cx="1362456" cy="1542897"/>
            </a:xfrm>
          </p:grpSpPr>
          <p:sp>
            <p:nvSpPr>
              <p:cNvPr id="34" name="Rectangle 33">
                <a:extLst>
                  <a:ext uri="{FF2B5EF4-FFF2-40B4-BE49-F238E27FC236}">
                    <a16:creationId xmlns:a16="http://schemas.microsoft.com/office/drawing/2014/main" id="{81576150-09C7-4D88-8F5F-799D80436261}"/>
                  </a:ext>
                </a:extLst>
              </p:cNvPr>
              <p:cNvSpPr/>
              <p:nvPr/>
            </p:nvSpPr>
            <p:spPr>
              <a:xfrm>
                <a:off x="2042334" y="808965"/>
                <a:ext cx="1362456" cy="1542897"/>
              </a:xfrm>
              <a:prstGeom prst="rect">
                <a:avLst/>
              </a:prstGeom>
              <a:gradFill>
                <a:gsLst>
                  <a:gs pos="0">
                    <a:srgbClr val="FFFFFF"/>
                  </a:gs>
                  <a:gs pos="100000">
                    <a:srgbClr val="FFFFFF">
                      <a:lumMod val="85000"/>
                    </a:srgbClr>
                  </a:gs>
                </a:gsLst>
                <a:lin ang="5400000" scaled="0"/>
              </a:gradFill>
              <a:ln w="25400" cap="flat" cmpd="sng" algn="ctr">
                <a:gradFill>
                  <a:gsLst>
                    <a:gs pos="0">
                      <a:srgbClr val="FFFFFF">
                        <a:lumMod val="75000"/>
                      </a:srgbClr>
                    </a:gs>
                    <a:gs pos="49000">
                      <a:srgbClr val="80A1B4"/>
                    </a:gs>
                  </a:gsLst>
                  <a:lin ang="5400000" scaled="0"/>
                </a:gradFill>
                <a:prstDash val="solid"/>
              </a:ln>
              <a:effectLst/>
            </p:spPr>
            <p:txBody>
              <a:bodyPr lIns="91440" tIns="137160" rIns="91440" bIns="0" rtlCol="0" anchor="t" anchorCtr="0"/>
              <a:lstStyle/>
              <a:p>
                <a:pPr marL="6350" algn="ctr" fontAlgn="base">
                  <a:spcBef>
                    <a:spcPct val="0"/>
                  </a:spcBef>
                  <a:spcAft>
                    <a:spcPct val="0"/>
                  </a:spcAft>
                  <a:defRPr/>
                </a:pPr>
                <a:r>
                  <a:rPr lang="en-US" sz="1400" b="1" kern="0">
                    <a:solidFill>
                      <a:srgbClr val="80A1B4"/>
                    </a:solidFill>
                    <a:latin typeface="Calibri"/>
                    <a:cs typeface="Arial" panose="020B0604020202020204" pitchFamily="34" charset="0"/>
                  </a:rPr>
                  <a:t>Specialized </a:t>
                </a:r>
              </a:p>
              <a:p>
                <a:pPr marL="6350" algn="ctr" fontAlgn="base">
                  <a:spcBef>
                    <a:spcPct val="0"/>
                  </a:spcBef>
                  <a:spcAft>
                    <a:spcPct val="0"/>
                  </a:spcAft>
                  <a:defRPr/>
                </a:pPr>
                <a:r>
                  <a:rPr lang="en-US" sz="1400" b="1" kern="0">
                    <a:solidFill>
                      <a:srgbClr val="80A1B4"/>
                    </a:solidFill>
                    <a:latin typeface="Calibri"/>
                    <a:cs typeface="Arial" panose="020B0604020202020204" pitchFamily="34" charset="0"/>
                  </a:rPr>
                  <a:t>Data Analysis</a:t>
                </a:r>
              </a:p>
            </p:txBody>
          </p:sp>
          <p:sp>
            <p:nvSpPr>
              <p:cNvPr id="35" name="Rectangle 34">
                <a:extLst>
                  <a:ext uri="{FF2B5EF4-FFF2-40B4-BE49-F238E27FC236}">
                    <a16:creationId xmlns:a16="http://schemas.microsoft.com/office/drawing/2014/main" id="{3D8640FA-2093-4537-B24A-B11735EF035F}"/>
                  </a:ext>
                </a:extLst>
              </p:cNvPr>
              <p:cNvSpPr/>
              <p:nvPr/>
            </p:nvSpPr>
            <p:spPr>
              <a:xfrm flipH="1">
                <a:off x="2042334" y="2229735"/>
                <a:ext cx="1362456" cy="122127"/>
              </a:xfrm>
              <a:prstGeom prst="rect">
                <a:avLst/>
              </a:prstGeom>
              <a:solidFill>
                <a:srgbClr val="80A1B4"/>
              </a:solidFill>
              <a:ln w="25400" cap="flat" cmpd="sng" algn="ctr">
                <a:noFill/>
                <a:prstDash val="solid"/>
              </a:ln>
              <a:effectLst/>
            </p:spPr>
            <p:txBody>
              <a:bodyPr lIns="0" tIns="0" rIns="0" bIns="0" rtlCol="0" anchor="ctr"/>
              <a:lstStyle/>
              <a:p>
                <a:pPr marL="6350" algn="ctr" fontAlgn="base">
                  <a:spcBef>
                    <a:spcPct val="0"/>
                  </a:spcBef>
                  <a:spcAft>
                    <a:spcPct val="0"/>
                  </a:spcAft>
                  <a:defRPr/>
                </a:pPr>
                <a:endParaRPr lang="en-US" kern="0">
                  <a:solidFill>
                    <a:srgbClr val="2D3870"/>
                  </a:solidFill>
                  <a:latin typeface="Calibri"/>
                  <a:cs typeface="Arial" panose="020B0604020202020204" pitchFamily="34" charset="0"/>
                </a:endParaRPr>
              </a:p>
            </p:txBody>
          </p:sp>
          <p:pic>
            <p:nvPicPr>
              <p:cNvPr id="36" name="Picture 35">
                <a:extLst>
                  <a:ext uri="{FF2B5EF4-FFF2-40B4-BE49-F238E27FC236}">
                    <a16:creationId xmlns:a16="http://schemas.microsoft.com/office/drawing/2014/main" id="{FAE81007-A6D9-4D83-87AF-EEA7EEF68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612" y="1389542"/>
                <a:ext cx="721901" cy="721901"/>
              </a:xfrm>
              <a:prstGeom prst="rect">
                <a:avLst/>
              </a:prstGeom>
            </p:spPr>
          </p:pic>
        </p:grpSp>
        <p:cxnSp>
          <p:nvCxnSpPr>
            <p:cNvPr id="17" name="Straight Connector 16">
              <a:extLst>
                <a:ext uri="{FF2B5EF4-FFF2-40B4-BE49-F238E27FC236}">
                  <a16:creationId xmlns:a16="http://schemas.microsoft.com/office/drawing/2014/main" id="{61A927AA-A6B3-4315-BC4D-F869AEF3AA34}"/>
                </a:ext>
              </a:extLst>
            </p:cNvPr>
            <p:cNvCxnSpPr>
              <a:cxnSpLocks/>
            </p:cNvCxnSpPr>
            <p:nvPr/>
          </p:nvCxnSpPr>
          <p:spPr>
            <a:xfrm flipV="1">
              <a:off x="6644182" y="2513324"/>
              <a:ext cx="2" cy="414775"/>
            </a:xfrm>
            <a:prstGeom prst="line">
              <a:avLst/>
            </a:prstGeom>
            <a:noFill/>
            <a:ln w="38100" cap="flat" cmpd="sng" algn="ctr">
              <a:solidFill>
                <a:srgbClr val="2A2A67"/>
              </a:solidFill>
              <a:prstDash val="solid"/>
            </a:ln>
            <a:effectLst/>
          </p:spPr>
        </p:cxnSp>
        <p:grpSp>
          <p:nvGrpSpPr>
            <p:cNvPr id="18" name="Group 17">
              <a:extLst>
                <a:ext uri="{FF2B5EF4-FFF2-40B4-BE49-F238E27FC236}">
                  <a16:creationId xmlns:a16="http://schemas.microsoft.com/office/drawing/2014/main" id="{E2CBC2DD-0FAC-4B3B-89DA-B4D437D2143B}"/>
                </a:ext>
              </a:extLst>
            </p:cNvPr>
            <p:cNvGrpSpPr/>
            <p:nvPr/>
          </p:nvGrpSpPr>
          <p:grpSpPr>
            <a:xfrm>
              <a:off x="4538926" y="2620497"/>
              <a:ext cx="364557" cy="364557"/>
              <a:chOff x="3116145" y="2065649"/>
              <a:chExt cx="464024" cy="464024"/>
            </a:xfrm>
          </p:grpSpPr>
          <p:sp>
            <p:nvSpPr>
              <p:cNvPr id="32" name="Oval 31">
                <a:extLst>
                  <a:ext uri="{FF2B5EF4-FFF2-40B4-BE49-F238E27FC236}">
                    <a16:creationId xmlns:a16="http://schemas.microsoft.com/office/drawing/2014/main" id="{51A4694A-4192-4682-9159-D2483BE9BCE0}"/>
                  </a:ext>
                </a:extLst>
              </p:cNvPr>
              <p:cNvSpPr/>
              <p:nvPr/>
            </p:nvSpPr>
            <p:spPr>
              <a:xfrm>
                <a:off x="3116145" y="2065649"/>
                <a:ext cx="464024" cy="464024"/>
              </a:xfrm>
              <a:prstGeom prst="ellipse">
                <a:avLst/>
              </a:prstGeom>
              <a:solidFill>
                <a:srgbClr val="FFFFFF"/>
              </a:solidFill>
              <a:ln w="25400" cap="flat" cmpd="sng" algn="ctr">
                <a:solidFill>
                  <a:srgbClr val="FFFFFF">
                    <a:lumMod val="75000"/>
                  </a:srgbClr>
                </a:solidFill>
                <a:prstDash val="solid"/>
              </a:ln>
              <a:effectLst/>
            </p:spPr>
            <p:txBody>
              <a:bodyPr rtlCol="0" anchor="ctr"/>
              <a:lstStyle/>
              <a:p>
                <a:pPr algn="ctr" fontAlgn="base">
                  <a:spcBef>
                    <a:spcPct val="0"/>
                  </a:spcBef>
                  <a:spcAft>
                    <a:spcPct val="0"/>
                  </a:spcAft>
                  <a:defRPr/>
                </a:pPr>
                <a:endParaRPr lang="en-US" sz="2400" kern="0">
                  <a:solidFill>
                    <a:srgbClr val="FFFFFF"/>
                  </a:solidFill>
                  <a:latin typeface="Calibri"/>
                </a:endParaRPr>
              </a:p>
            </p:txBody>
          </p:sp>
          <p:sp>
            <p:nvSpPr>
              <p:cNvPr id="33" name="Oval 32">
                <a:extLst>
                  <a:ext uri="{FF2B5EF4-FFF2-40B4-BE49-F238E27FC236}">
                    <a16:creationId xmlns:a16="http://schemas.microsoft.com/office/drawing/2014/main" id="{64C35CB5-FD92-4158-9B60-5A671B6E89B9}"/>
                  </a:ext>
                </a:extLst>
              </p:cNvPr>
              <p:cNvSpPr/>
              <p:nvPr/>
            </p:nvSpPr>
            <p:spPr>
              <a:xfrm>
                <a:off x="3164221" y="2113725"/>
                <a:ext cx="367872" cy="367872"/>
              </a:xfrm>
              <a:prstGeom prst="ellipse">
                <a:avLst/>
              </a:prstGeom>
              <a:solidFill>
                <a:srgbClr val="41718F"/>
              </a:solidFill>
              <a:ln w="50800" cap="flat" cmpd="sng" algn="ctr">
                <a:solidFill>
                  <a:srgbClr val="FFFFFF"/>
                </a:solidFill>
                <a:prstDash val="solid"/>
              </a:ln>
              <a:effectLst/>
            </p:spPr>
            <p:txBody>
              <a:bodyPr rtlCol="0" anchor="ctr"/>
              <a:lstStyle/>
              <a:p>
                <a:pPr algn="ctr" fontAlgn="base">
                  <a:spcBef>
                    <a:spcPct val="0"/>
                  </a:spcBef>
                  <a:spcAft>
                    <a:spcPct val="0"/>
                  </a:spcAft>
                  <a:defRPr/>
                </a:pPr>
                <a:r>
                  <a:rPr lang="en-US" sz="1300" b="1" kern="0">
                    <a:solidFill>
                      <a:srgbClr val="FFFFFF"/>
                    </a:solidFill>
                    <a:latin typeface="Calibri"/>
                    <a:cs typeface="Arial" panose="020B0604020202020204" pitchFamily="34" charset="0"/>
                  </a:rPr>
                  <a:t>2</a:t>
                </a:r>
              </a:p>
            </p:txBody>
          </p:sp>
        </p:grpSp>
        <p:cxnSp>
          <p:nvCxnSpPr>
            <p:cNvPr id="19" name="Straight Connector 18">
              <a:extLst>
                <a:ext uri="{FF2B5EF4-FFF2-40B4-BE49-F238E27FC236}">
                  <a16:creationId xmlns:a16="http://schemas.microsoft.com/office/drawing/2014/main" id="{FA442B6E-D2AE-4DED-BE91-71097536CEDC}"/>
                </a:ext>
              </a:extLst>
            </p:cNvPr>
            <p:cNvCxnSpPr>
              <a:cxnSpLocks/>
            </p:cNvCxnSpPr>
            <p:nvPr/>
          </p:nvCxnSpPr>
          <p:spPr>
            <a:xfrm flipH="1" flipV="1">
              <a:off x="4721520" y="2261827"/>
              <a:ext cx="2" cy="425259"/>
            </a:xfrm>
            <a:prstGeom prst="line">
              <a:avLst/>
            </a:prstGeom>
            <a:noFill/>
            <a:ln w="38100" cap="flat" cmpd="sng" algn="ctr">
              <a:solidFill>
                <a:srgbClr val="41718F"/>
              </a:solidFill>
              <a:prstDash val="solid"/>
            </a:ln>
            <a:effectLst/>
          </p:spPr>
        </p:cxnSp>
        <p:sp>
          <p:nvSpPr>
            <p:cNvPr id="20" name="Content Placeholder 2">
              <a:extLst>
                <a:ext uri="{FF2B5EF4-FFF2-40B4-BE49-F238E27FC236}">
                  <a16:creationId xmlns:a16="http://schemas.microsoft.com/office/drawing/2014/main" id="{4FC0DA47-186D-4311-9B3F-4723575B92E6}"/>
                </a:ext>
              </a:extLst>
            </p:cNvPr>
            <p:cNvSpPr txBox="1">
              <a:spLocks/>
            </p:cNvSpPr>
            <p:nvPr/>
          </p:nvSpPr>
          <p:spPr>
            <a:xfrm>
              <a:off x="2000406" y="3673601"/>
              <a:ext cx="1616953" cy="1018911"/>
            </a:xfrm>
            <a:prstGeom prst="rect">
              <a:avLst/>
            </a:prstGeom>
          </p:spPr>
          <p:txBody>
            <a:bodyPr l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a:ea typeface="+mn-ea"/>
                  <a:cs typeface="Time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a:ea typeface="+mn-ea"/>
                  <a:cs typeface="Time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a:ea typeface="+mn-ea"/>
                  <a:cs typeface="Time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a:ea typeface="+mn-ea"/>
                  <a:cs typeface="Time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a:ea typeface="+mn-ea"/>
                  <a:cs typeface="Time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spcBef>
                  <a:spcPts val="575"/>
                </a:spcBef>
                <a:buClr>
                  <a:srgbClr val="0792B4"/>
                </a:buClr>
                <a:buSzPct val="125000"/>
                <a:buNone/>
                <a:defRPr/>
              </a:pPr>
              <a:r>
                <a:rPr lang="en-US" sz="1400">
                  <a:solidFill>
                    <a:srgbClr val="141313"/>
                  </a:solidFill>
                  <a:latin typeface="Arial"/>
                  <a:cs typeface="Arial"/>
                </a:rPr>
                <a:t>Identify beneficiaries with potential access to Medicare benefits</a:t>
              </a:r>
            </a:p>
          </p:txBody>
        </p:sp>
        <p:sp>
          <p:nvSpPr>
            <p:cNvPr id="21" name="Content Placeholder 2">
              <a:extLst>
                <a:ext uri="{FF2B5EF4-FFF2-40B4-BE49-F238E27FC236}">
                  <a16:creationId xmlns:a16="http://schemas.microsoft.com/office/drawing/2014/main" id="{D4353785-0832-4C71-AD1F-31B6E2E4A80B}"/>
                </a:ext>
              </a:extLst>
            </p:cNvPr>
            <p:cNvSpPr txBox="1">
              <a:spLocks/>
            </p:cNvSpPr>
            <p:nvPr/>
          </p:nvSpPr>
          <p:spPr>
            <a:xfrm>
              <a:off x="3773244" y="3454655"/>
              <a:ext cx="2014269" cy="1581270"/>
            </a:xfrm>
            <a:prstGeom prst="rect">
              <a:avLst/>
            </a:prstGeom>
          </p:spPr>
          <p:txBody>
            <a:bodyPr l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a:ea typeface="+mn-ea"/>
                  <a:cs typeface="Time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a:ea typeface="+mn-ea"/>
                  <a:cs typeface="Time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a:ea typeface="+mn-ea"/>
                  <a:cs typeface="Time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a:ea typeface="+mn-ea"/>
                  <a:cs typeface="Time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a:ea typeface="+mn-ea"/>
                  <a:cs typeface="Time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spcBef>
                  <a:spcPts val="575"/>
                </a:spcBef>
                <a:buClr>
                  <a:srgbClr val="93318D"/>
                </a:buClr>
                <a:buSzPct val="125000"/>
                <a:buNone/>
                <a:defRPr/>
              </a:pPr>
              <a:r>
                <a:rPr lang="en-US" sz="1400">
                  <a:solidFill>
                    <a:srgbClr val="141313"/>
                  </a:solidFill>
                  <a:latin typeface="Arial"/>
                  <a:cs typeface="Arial"/>
                </a:rPr>
                <a:t>Contact beneficiaries to request Medicare enrollment and address barriers which may have prevented enrollment in the past</a:t>
              </a:r>
            </a:p>
          </p:txBody>
        </p:sp>
        <p:sp>
          <p:nvSpPr>
            <p:cNvPr id="22" name="Content Placeholder 2">
              <a:extLst>
                <a:ext uri="{FF2B5EF4-FFF2-40B4-BE49-F238E27FC236}">
                  <a16:creationId xmlns:a16="http://schemas.microsoft.com/office/drawing/2014/main" id="{B100D54F-69D9-4F45-8396-9BA5ED03B422}"/>
                </a:ext>
              </a:extLst>
            </p:cNvPr>
            <p:cNvSpPr txBox="1">
              <a:spLocks/>
            </p:cNvSpPr>
            <p:nvPr/>
          </p:nvSpPr>
          <p:spPr>
            <a:xfrm>
              <a:off x="5837665" y="3673601"/>
              <a:ext cx="1789899" cy="1485739"/>
            </a:xfrm>
            <a:prstGeom prst="rect">
              <a:avLst/>
            </a:prstGeom>
          </p:spPr>
          <p:txBody>
            <a:bodyPr l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a:ea typeface="+mn-ea"/>
                  <a:cs typeface="Time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a:ea typeface="+mn-ea"/>
                  <a:cs typeface="Time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a:ea typeface="+mn-ea"/>
                  <a:cs typeface="Time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a:ea typeface="+mn-ea"/>
                  <a:cs typeface="Time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a:ea typeface="+mn-ea"/>
                  <a:cs typeface="Time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spcBef>
                  <a:spcPts val="575"/>
                </a:spcBef>
                <a:buClr>
                  <a:srgbClr val="009449"/>
                </a:buClr>
                <a:buSzPct val="125000"/>
                <a:buNone/>
                <a:defRPr/>
              </a:pPr>
              <a:r>
                <a:rPr lang="en-US" sz="1400">
                  <a:solidFill>
                    <a:srgbClr val="141313"/>
                  </a:solidFill>
                  <a:latin typeface="Arial"/>
                  <a:cs typeface="Arial"/>
                </a:rPr>
                <a:t>Support beneficiaries in converting potential access to successful Medicare enrollment</a:t>
              </a:r>
            </a:p>
          </p:txBody>
        </p:sp>
        <p:grpSp>
          <p:nvGrpSpPr>
            <p:cNvPr id="23" name="Group 22">
              <a:extLst>
                <a:ext uri="{FF2B5EF4-FFF2-40B4-BE49-F238E27FC236}">
                  <a16:creationId xmlns:a16="http://schemas.microsoft.com/office/drawing/2014/main" id="{39806308-8549-4046-9717-E31057A67D97}"/>
                </a:ext>
              </a:extLst>
            </p:cNvPr>
            <p:cNvGrpSpPr/>
            <p:nvPr/>
          </p:nvGrpSpPr>
          <p:grpSpPr>
            <a:xfrm>
              <a:off x="5962098" y="1074167"/>
              <a:ext cx="1415624" cy="1562701"/>
              <a:chOff x="5800514" y="951361"/>
              <a:chExt cx="1415624" cy="1562701"/>
            </a:xfrm>
          </p:grpSpPr>
          <p:grpSp>
            <p:nvGrpSpPr>
              <p:cNvPr id="28" name="Group 27">
                <a:extLst>
                  <a:ext uri="{FF2B5EF4-FFF2-40B4-BE49-F238E27FC236}">
                    <a16:creationId xmlns:a16="http://schemas.microsoft.com/office/drawing/2014/main" id="{B6E7C145-FF92-4095-A88D-173778299493}"/>
                  </a:ext>
                </a:extLst>
              </p:cNvPr>
              <p:cNvGrpSpPr/>
              <p:nvPr/>
            </p:nvGrpSpPr>
            <p:grpSpPr>
              <a:xfrm>
                <a:off x="5800514" y="951361"/>
                <a:ext cx="1415624" cy="1562701"/>
                <a:chOff x="1940845" y="1411998"/>
                <a:chExt cx="1801866" cy="1989073"/>
              </a:xfrm>
            </p:grpSpPr>
            <p:sp>
              <p:nvSpPr>
                <p:cNvPr id="30" name="Rectangle 29">
                  <a:extLst>
                    <a:ext uri="{FF2B5EF4-FFF2-40B4-BE49-F238E27FC236}">
                      <a16:creationId xmlns:a16="http://schemas.microsoft.com/office/drawing/2014/main" id="{18E58180-2788-46D4-B5EB-95ECBF8BCD21}"/>
                    </a:ext>
                  </a:extLst>
                </p:cNvPr>
                <p:cNvSpPr/>
                <p:nvPr/>
              </p:nvSpPr>
              <p:spPr>
                <a:xfrm>
                  <a:off x="1951026" y="1411998"/>
                  <a:ext cx="1791685" cy="1963864"/>
                </a:xfrm>
                <a:prstGeom prst="rect">
                  <a:avLst/>
                </a:prstGeom>
                <a:gradFill>
                  <a:gsLst>
                    <a:gs pos="0">
                      <a:srgbClr val="FFFFFF"/>
                    </a:gs>
                    <a:gs pos="100000">
                      <a:srgbClr val="FFFFFF">
                        <a:lumMod val="85000"/>
                      </a:srgbClr>
                    </a:gs>
                  </a:gsLst>
                  <a:lin ang="5400000" scaled="0"/>
                </a:gradFill>
                <a:ln w="25400" cap="flat" cmpd="sng" algn="ctr">
                  <a:gradFill>
                    <a:gsLst>
                      <a:gs pos="0">
                        <a:srgbClr val="FFFFFF">
                          <a:lumMod val="75000"/>
                        </a:srgbClr>
                      </a:gs>
                      <a:gs pos="49000">
                        <a:srgbClr val="004169"/>
                      </a:gs>
                    </a:gsLst>
                    <a:lin ang="5400000" scaled="0"/>
                  </a:gradFill>
                  <a:prstDash val="solid"/>
                </a:ln>
                <a:effectLst/>
              </p:spPr>
              <p:txBody>
                <a:bodyPr lIns="91440" tIns="137160" rIns="91440" bIns="0" rtlCol="0" anchor="t" anchorCtr="0"/>
                <a:lstStyle/>
                <a:p>
                  <a:pPr marL="6350" algn="ctr" fontAlgn="base">
                    <a:spcBef>
                      <a:spcPct val="0"/>
                    </a:spcBef>
                    <a:spcAft>
                      <a:spcPct val="0"/>
                    </a:spcAft>
                    <a:defRPr/>
                  </a:pPr>
                  <a:r>
                    <a:rPr lang="en-US" sz="1400" b="1" kern="0">
                      <a:solidFill>
                        <a:srgbClr val="00426A"/>
                      </a:solidFill>
                      <a:latin typeface="Calibri"/>
                      <a:cs typeface="Arial" panose="020B0604020202020204" pitchFamily="34" charset="0"/>
                    </a:rPr>
                    <a:t>Comprehensive Enrollment Support</a:t>
                  </a:r>
                </a:p>
              </p:txBody>
            </p:sp>
            <p:sp>
              <p:nvSpPr>
                <p:cNvPr id="31" name="Rectangle 30">
                  <a:extLst>
                    <a:ext uri="{FF2B5EF4-FFF2-40B4-BE49-F238E27FC236}">
                      <a16:creationId xmlns:a16="http://schemas.microsoft.com/office/drawing/2014/main" id="{4B251F50-F7F9-40D2-9474-7BC240CDD97B}"/>
                    </a:ext>
                  </a:extLst>
                </p:cNvPr>
                <p:cNvSpPr/>
                <p:nvPr/>
              </p:nvSpPr>
              <p:spPr>
                <a:xfrm flipH="1">
                  <a:off x="1940845" y="3220416"/>
                  <a:ext cx="1801865" cy="180655"/>
                </a:xfrm>
                <a:prstGeom prst="rect">
                  <a:avLst/>
                </a:prstGeom>
                <a:solidFill>
                  <a:srgbClr val="004169"/>
                </a:solidFill>
                <a:ln w="25400" cap="flat" cmpd="sng" algn="ctr">
                  <a:noFill/>
                  <a:prstDash val="solid"/>
                </a:ln>
                <a:effectLst/>
              </p:spPr>
              <p:txBody>
                <a:bodyPr lIns="0" tIns="0" rIns="0" bIns="0" rtlCol="0" anchor="ctr"/>
                <a:lstStyle/>
                <a:p>
                  <a:pPr marL="6350" algn="ctr" fontAlgn="base">
                    <a:spcBef>
                      <a:spcPct val="0"/>
                    </a:spcBef>
                    <a:spcAft>
                      <a:spcPct val="0"/>
                    </a:spcAft>
                    <a:defRPr/>
                  </a:pPr>
                  <a:endParaRPr lang="en-US" kern="0">
                    <a:solidFill>
                      <a:srgbClr val="2D3870"/>
                    </a:solidFill>
                    <a:latin typeface="Calibri"/>
                    <a:cs typeface="Arial" panose="020B0604020202020204" pitchFamily="34" charset="0"/>
                  </a:endParaRPr>
                </a:p>
              </p:txBody>
            </p:sp>
          </p:grpSp>
          <p:pic>
            <p:nvPicPr>
              <p:cNvPr id="29" name="Picture 28">
                <a:extLst>
                  <a:ext uri="{FF2B5EF4-FFF2-40B4-BE49-F238E27FC236}">
                    <a16:creationId xmlns:a16="http://schemas.microsoft.com/office/drawing/2014/main" id="{93EFB0DC-7053-4EB1-B680-7AF6D0200C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0106" y="1732371"/>
                <a:ext cx="601547" cy="601547"/>
              </a:xfrm>
              <a:prstGeom prst="rect">
                <a:avLst/>
              </a:prstGeom>
            </p:spPr>
          </p:pic>
        </p:grpSp>
        <p:grpSp>
          <p:nvGrpSpPr>
            <p:cNvPr id="24" name="Group 23">
              <a:extLst>
                <a:ext uri="{FF2B5EF4-FFF2-40B4-BE49-F238E27FC236}">
                  <a16:creationId xmlns:a16="http://schemas.microsoft.com/office/drawing/2014/main" id="{3B4E5BF4-9731-4DB3-9443-B9B6A0C5B9A5}"/>
                </a:ext>
              </a:extLst>
            </p:cNvPr>
            <p:cNvGrpSpPr/>
            <p:nvPr/>
          </p:nvGrpSpPr>
          <p:grpSpPr>
            <a:xfrm>
              <a:off x="4050071" y="821355"/>
              <a:ext cx="1388299" cy="1542897"/>
              <a:chOff x="3900866" y="698549"/>
              <a:chExt cx="1388299" cy="1542897"/>
            </a:xfrm>
          </p:grpSpPr>
          <p:sp>
            <p:nvSpPr>
              <p:cNvPr id="25" name="Rectangle 24">
                <a:extLst>
                  <a:ext uri="{FF2B5EF4-FFF2-40B4-BE49-F238E27FC236}">
                    <a16:creationId xmlns:a16="http://schemas.microsoft.com/office/drawing/2014/main" id="{238EAEAB-342B-4658-9406-71FF0F86B9C7}"/>
                  </a:ext>
                </a:extLst>
              </p:cNvPr>
              <p:cNvSpPr/>
              <p:nvPr/>
            </p:nvSpPr>
            <p:spPr>
              <a:xfrm>
                <a:off x="3900866" y="698549"/>
                <a:ext cx="1376601" cy="1542896"/>
              </a:xfrm>
              <a:prstGeom prst="rect">
                <a:avLst/>
              </a:prstGeom>
              <a:gradFill>
                <a:gsLst>
                  <a:gs pos="0">
                    <a:srgbClr val="FFFFFF"/>
                  </a:gs>
                  <a:gs pos="100000">
                    <a:srgbClr val="FFFFFF">
                      <a:lumMod val="85000"/>
                    </a:srgbClr>
                  </a:gs>
                </a:gsLst>
                <a:lin ang="5400000" scaled="0"/>
              </a:gradFill>
              <a:ln w="25400" cap="flat" cmpd="sng" algn="ctr">
                <a:gradFill>
                  <a:gsLst>
                    <a:gs pos="0">
                      <a:srgbClr val="FFFFFF">
                        <a:lumMod val="75000"/>
                      </a:srgbClr>
                    </a:gs>
                    <a:gs pos="49000">
                      <a:srgbClr val="41718F"/>
                    </a:gs>
                  </a:gsLst>
                  <a:lin ang="5400000" scaled="0"/>
                </a:gradFill>
                <a:prstDash val="solid"/>
              </a:ln>
              <a:effectLst/>
            </p:spPr>
            <p:txBody>
              <a:bodyPr lIns="91440" tIns="137160" rIns="91440" bIns="0" rtlCol="0" anchor="t" anchorCtr="0"/>
              <a:lstStyle/>
              <a:p>
                <a:pPr marL="6350" algn="ctr" fontAlgn="base">
                  <a:spcBef>
                    <a:spcPct val="0"/>
                  </a:spcBef>
                  <a:spcAft>
                    <a:spcPct val="0"/>
                  </a:spcAft>
                  <a:defRPr/>
                </a:pPr>
                <a:r>
                  <a:rPr lang="en-US" sz="1400" b="1" kern="0">
                    <a:solidFill>
                      <a:srgbClr val="41718F"/>
                    </a:solidFill>
                    <a:latin typeface="Calibri"/>
                    <a:cs typeface="Arial" panose="020B0604020202020204" pitchFamily="34" charset="0"/>
                  </a:rPr>
                  <a:t>Direct Beneficiary Contact</a:t>
                </a:r>
              </a:p>
            </p:txBody>
          </p:sp>
          <p:sp>
            <p:nvSpPr>
              <p:cNvPr id="26" name="Rectangle 25">
                <a:extLst>
                  <a:ext uri="{FF2B5EF4-FFF2-40B4-BE49-F238E27FC236}">
                    <a16:creationId xmlns:a16="http://schemas.microsoft.com/office/drawing/2014/main" id="{091A9369-15CD-479A-ACD3-7D419ED17019}"/>
                  </a:ext>
                </a:extLst>
              </p:cNvPr>
              <p:cNvSpPr/>
              <p:nvPr/>
            </p:nvSpPr>
            <p:spPr>
              <a:xfrm flipH="1">
                <a:off x="3926709" y="2119319"/>
                <a:ext cx="1362456" cy="122127"/>
              </a:xfrm>
              <a:prstGeom prst="rect">
                <a:avLst/>
              </a:prstGeom>
              <a:solidFill>
                <a:srgbClr val="41718F"/>
              </a:solidFill>
              <a:ln w="25400" cap="flat" cmpd="sng" algn="ctr">
                <a:noFill/>
                <a:prstDash val="solid"/>
              </a:ln>
              <a:effectLst/>
            </p:spPr>
            <p:txBody>
              <a:bodyPr lIns="0" tIns="0" rIns="0" bIns="0" rtlCol="0" anchor="ctr"/>
              <a:lstStyle/>
              <a:p>
                <a:pPr marL="6350" algn="ctr" fontAlgn="base">
                  <a:spcBef>
                    <a:spcPct val="0"/>
                  </a:spcBef>
                  <a:spcAft>
                    <a:spcPct val="0"/>
                  </a:spcAft>
                  <a:defRPr/>
                </a:pPr>
                <a:endParaRPr lang="en-US" kern="0">
                  <a:solidFill>
                    <a:srgbClr val="2D3870"/>
                  </a:solidFill>
                  <a:latin typeface="Calibri"/>
                  <a:cs typeface="Arial" panose="020B0604020202020204" pitchFamily="34" charset="0"/>
                </a:endParaRPr>
              </a:p>
            </p:txBody>
          </p:sp>
          <p:pic>
            <p:nvPicPr>
              <p:cNvPr id="27" name="Picture 26">
                <a:extLst>
                  <a:ext uri="{FF2B5EF4-FFF2-40B4-BE49-F238E27FC236}">
                    <a16:creationId xmlns:a16="http://schemas.microsoft.com/office/drawing/2014/main" id="{81CCB6CE-B671-4FB9-8313-8F5C19695F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854" y="1308258"/>
                <a:ext cx="782051" cy="672927"/>
              </a:xfrm>
              <a:prstGeom prst="rect">
                <a:avLst/>
              </a:prstGeom>
            </p:spPr>
          </p:pic>
        </p:grpSp>
      </p:grpSp>
      <p:sp>
        <p:nvSpPr>
          <p:cNvPr id="47" name="Content Placeholder 3">
            <a:extLst>
              <a:ext uri="{FF2B5EF4-FFF2-40B4-BE49-F238E27FC236}">
                <a16:creationId xmlns:a16="http://schemas.microsoft.com/office/drawing/2014/main" id="{926C9DDE-5402-444C-9942-41449EA51945}"/>
              </a:ext>
            </a:extLst>
          </p:cNvPr>
          <p:cNvSpPr txBox="1">
            <a:spLocks/>
          </p:cNvSpPr>
          <p:nvPr/>
        </p:nvSpPr>
        <p:spPr>
          <a:xfrm>
            <a:off x="1605974" y="820613"/>
            <a:ext cx="1728864" cy="1058379"/>
          </a:xfrm>
          <a:prstGeom prst="rect">
            <a:avLst/>
          </a:prstGeom>
        </p:spPr>
        <p:txBody>
          <a:bodyPr lIns="0"/>
          <a:lstStyle>
            <a:lvl1pPr marL="172641" indent="-172641" algn="l" defTabSz="685800" rtl="0" eaLnBrk="1" latinLnBrk="0" hangingPunct="1">
              <a:spcBef>
                <a:spcPts val="0"/>
              </a:spcBef>
              <a:spcAft>
                <a:spcPts val="375"/>
              </a:spcAft>
              <a:buFont typeface="Arial" pitchFamily="34" charset="0"/>
              <a:buChar char="•"/>
              <a:tabLst/>
              <a:defRPr sz="1950" kern="1200">
                <a:solidFill>
                  <a:schemeClr val="tx1"/>
                </a:solidFill>
                <a:latin typeface="Arial"/>
                <a:ea typeface="+mn-ea"/>
                <a:cs typeface="Arial"/>
              </a:defRPr>
            </a:lvl1pPr>
            <a:lvl2pPr marL="386954" indent="-214313" algn="l" defTabSz="685800" rtl="0" eaLnBrk="1" latinLnBrk="0" hangingPunct="1">
              <a:spcBef>
                <a:spcPts val="0"/>
              </a:spcBef>
              <a:spcAft>
                <a:spcPts val="375"/>
              </a:spcAft>
              <a:buFont typeface="Arial" pitchFamily="34" charset="0"/>
              <a:buChar char="–"/>
              <a:tabLst/>
              <a:defRPr sz="1650" kern="1200">
                <a:solidFill>
                  <a:schemeClr val="tx1"/>
                </a:solidFill>
                <a:latin typeface="Arial"/>
                <a:ea typeface="+mn-ea"/>
                <a:cs typeface="Arial"/>
              </a:defRPr>
            </a:lvl2pPr>
            <a:lvl3pPr marL="559594" indent="-172641" algn="l" defTabSz="685800" rtl="0" eaLnBrk="1" latinLnBrk="0" hangingPunct="1">
              <a:spcBef>
                <a:spcPts val="0"/>
              </a:spcBef>
              <a:spcAft>
                <a:spcPts val="375"/>
              </a:spcAft>
              <a:buFont typeface="Arial" pitchFamily="34" charset="0"/>
              <a:buChar char="•"/>
              <a:tabLst/>
              <a:defRPr sz="1500" kern="1200">
                <a:solidFill>
                  <a:schemeClr val="tx1"/>
                </a:solidFill>
                <a:latin typeface="Arial"/>
                <a:ea typeface="+mn-ea"/>
                <a:cs typeface="Arial"/>
              </a:defRPr>
            </a:lvl3pPr>
            <a:lvl4pPr marL="773906" indent="-214313" algn="l" defTabSz="685800" rtl="0" eaLnBrk="1" latinLnBrk="0" hangingPunct="1">
              <a:spcBef>
                <a:spcPts val="0"/>
              </a:spcBef>
              <a:spcAft>
                <a:spcPts val="375"/>
              </a:spcAft>
              <a:buFont typeface="Arial" pitchFamily="34" charset="0"/>
              <a:buChar char="–"/>
              <a:tabLst/>
              <a:defRPr sz="1350" kern="1200">
                <a:solidFill>
                  <a:schemeClr val="tx1"/>
                </a:solidFill>
                <a:latin typeface="Arial"/>
                <a:ea typeface="+mn-ea"/>
                <a:cs typeface="Arial"/>
              </a:defRPr>
            </a:lvl4pPr>
            <a:lvl5pPr marL="1244204" indent="-173831" algn="l" defTabSz="685800" rtl="0" eaLnBrk="1" latinLnBrk="0" hangingPunct="1">
              <a:spcBef>
                <a:spcPct val="20000"/>
              </a:spcBef>
              <a:buFont typeface="Arial" pitchFamily="34" charset="0"/>
              <a:buChar char="»"/>
              <a:defRPr sz="1200" kern="1200">
                <a:solidFill>
                  <a:schemeClr val="tx1"/>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9525" indent="0" algn="ctr">
              <a:spcAft>
                <a:spcPts val="700"/>
              </a:spcAft>
              <a:buNone/>
              <a:defRPr/>
            </a:pPr>
            <a:r>
              <a:rPr lang="en-US" sz="2400" b="1" i="1">
                <a:solidFill>
                  <a:srgbClr val="141313"/>
                </a:solidFill>
              </a:rPr>
              <a:t>3 Step Approach </a:t>
            </a:r>
            <a:br>
              <a:rPr lang="en-US" sz="2400" b="1" i="1">
                <a:solidFill>
                  <a:srgbClr val="141313"/>
                </a:solidFill>
              </a:rPr>
            </a:br>
            <a:endParaRPr lang="en-US" sz="2400" b="1" i="1">
              <a:solidFill>
                <a:srgbClr val="141313"/>
              </a:solidFill>
            </a:endParaRPr>
          </a:p>
        </p:txBody>
      </p:sp>
    </p:spTree>
    <p:extLst>
      <p:ext uri="{BB962C8B-B14F-4D97-AF65-F5344CB8AC3E}">
        <p14:creationId xmlns:p14="http://schemas.microsoft.com/office/powerpoint/2010/main" val="401709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82D7-C4A4-48A0-84E2-6F56CF24EC69}"/>
              </a:ext>
            </a:extLst>
          </p:cNvPr>
          <p:cNvSpPr>
            <a:spLocks noGrp="1"/>
          </p:cNvSpPr>
          <p:nvPr>
            <p:ph type="title"/>
          </p:nvPr>
        </p:nvSpPr>
        <p:spPr/>
        <p:txBody>
          <a:bodyPr/>
          <a:lstStyle/>
          <a:p>
            <a:r>
              <a:rPr lang="en-US"/>
              <a:t>Step 1: </a:t>
            </a:r>
            <a:r>
              <a:rPr lang="en-US" b="0"/>
              <a:t>Specialized Data Analysis</a:t>
            </a:r>
          </a:p>
        </p:txBody>
      </p:sp>
      <p:grpSp>
        <p:nvGrpSpPr>
          <p:cNvPr id="6" name="object 5">
            <a:extLst>
              <a:ext uri="{FF2B5EF4-FFF2-40B4-BE49-F238E27FC236}">
                <a16:creationId xmlns:a16="http://schemas.microsoft.com/office/drawing/2014/main" id="{A9A9E416-EDC1-45C7-B829-4553D4324F4B}"/>
              </a:ext>
            </a:extLst>
          </p:cNvPr>
          <p:cNvGrpSpPr/>
          <p:nvPr/>
        </p:nvGrpSpPr>
        <p:grpSpPr>
          <a:xfrm>
            <a:off x="1743963" y="790449"/>
            <a:ext cx="1842770" cy="2083435"/>
            <a:chOff x="595883" y="902208"/>
            <a:chExt cx="1842770" cy="2083435"/>
          </a:xfrm>
        </p:grpSpPr>
        <p:sp>
          <p:nvSpPr>
            <p:cNvPr id="7" name="object 6">
              <a:extLst>
                <a:ext uri="{FF2B5EF4-FFF2-40B4-BE49-F238E27FC236}">
                  <a16:creationId xmlns:a16="http://schemas.microsoft.com/office/drawing/2014/main" id="{AAC64A3C-60AE-499C-8FB5-E131EFCC3811}"/>
                </a:ext>
              </a:extLst>
            </p:cNvPr>
            <p:cNvSpPr/>
            <p:nvPr/>
          </p:nvSpPr>
          <p:spPr>
            <a:xfrm>
              <a:off x="1028700" y="1639824"/>
              <a:ext cx="976884" cy="938784"/>
            </a:xfrm>
            <a:prstGeom prst="rect">
              <a:avLst/>
            </a:prstGeom>
            <a:blipFill>
              <a:blip r:embed="rId2" cstate="print"/>
              <a:stretch>
                <a:fillRect/>
              </a:stretch>
            </a:blip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
          <p:nvSpPr>
            <p:cNvPr id="8" name="object 7">
              <a:extLst>
                <a:ext uri="{FF2B5EF4-FFF2-40B4-BE49-F238E27FC236}">
                  <a16:creationId xmlns:a16="http://schemas.microsoft.com/office/drawing/2014/main" id="{61A9ABE2-F9B0-47DA-B9ED-B9437FF28092}"/>
                </a:ext>
              </a:extLst>
            </p:cNvPr>
            <p:cNvSpPr/>
            <p:nvPr/>
          </p:nvSpPr>
          <p:spPr>
            <a:xfrm>
              <a:off x="595883" y="902208"/>
              <a:ext cx="1842515" cy="2083307"/>
            </a:xfrm>
            <a:prstGeom prst="rect">
              <a:avLst/>
            </a:prstGeom>
            <a:blipFill>
              <a:blip r:embed="rId3" cstate="print"/>
              <a:stretch>
                <a:fillRect/>
              </a:stretch>
            </a:blip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grpSp>
      <p:sp>
        <p:nvSpPr>
          <p:cNvPr id="9" name="object 8">
            <a:extLst>
              <a:ext uri="{FF2B5EF4-FFF2-40B4-BE49-F238E27FC236}">
                <a16:creationId xmlns:a16="http://schemas.microsoft.com/office/drawing/2014/main" id="{C19E59F8-B013-4E66-9D1D-483F305BA99C}"/>
              </a:ext>
            </a:extLst>
          </p:cNvPr>
          <p:cNvSpPr txBox="1"/>
          <p:nvPr/>
        </p:nvSpPr>
        <p:spPr>
          <a:xfrm>
            <a:off x="1997963" y="968501"/>
            <a:ext cx="1342390" cy="513080"/>
          </a:xfrm>
          <a:prstGeom prst="rect">
            <a:avLst/>
          </a:prstGeom>
        </p:spPr>
        <p:txBody>
          <a:bodyPr vert="horz" wrap="square" lIns="0" tIns="12065" rIns="0" bIns="0" rtlCol="0">
            <a:spAutoFit/>
          </a:bodyPr>
          <a:lstStyle/>
          <a:p>
            <a:pPr marL="12700" marR="5080" indent="104775" fontAlgn="base">
              <a:spcBef>
                <a:spcPts val="95"/>
              </a:spcBef>
              <a:spcAft>
                <a:spcPct val="0"/>
              </a:spcAft>
              <a:defRPr/>
            </a:pPr>
            <a:r>
              <a:rPr sz="1600" b="1" spc="-5">
                <a:solidFill>
                  <a:srgbClr val="80A0B4"/>
                </a:solidFill>
                <a:latin typeface="Arial"/>
                <a:ea typeface="ＭＳ Ｐゴシック" pitchFamily="34" charset="-128"/>
                <a:cs typeface="Arial"/>
              </a:rPr>
              <a:t>Specialized  Data</a:t>
            </a:r>
            <a:r>
              <a:rPr sz="1600" b="1" spc="-140">
                <a:solidFill>
                  <a:srgbClr val="80A0B4"/>
                </a:solidFill>
                <a:latin typeface="Arial"/>
                <a:ea typeface="ＭＳ Ｐゴシック" pitchFamily="34" charset="-128"/>
                <a:cs typeface="Arial"/>
              </a:rPr>
              <a:t> </a:t>
            </a:r>
            <a:r>
              <a:rPr sz="1600" b="1" spc="-10">
                <a:solidFill>
                  <a:srgbClr val="80A0B4"/>
                </a:solidFill>
                <a:latin typeface="Arial"/>
                <a:ea typeface="ＭＳ Ｐゴシック" pitchFamily="34" charset="-128"/>
                <a:cs typeface="Arial"/>
              </a:rPr>
              <a:t>Analysis</a:t>
            </a:r>
            <a:endParaRPr sz="1600">
              <a:solidFill>
                <a:srgbClr val="141313"/>
              </a:solidFill>
              <a:latin typeface="Arial"/>
              <a:ea typeface="ＭＳ Ｐゴシック" pitchFamily="34" charset="-128"/>
              <a:cs typeface="Arial"/>
            </a:endParaRPr>
          </a:p>
        </p:txBody>
      </p:sp>
      <p:grpSp>
        <p:nvGrpSpPr>
          <p:cNvPr id="10" name="object 9">
            <a:extLst>
              <a:ext uri="{FF2B5EF4-FFF2-40B4-BE49-F238E27FC236}">
                <a16:creationId xmlns:a16="http://schemas.microsoft.com/office/drawing/2014/main" id="{E493D09F-AE25-401E-94E7-1AFA004BB6BD}"/>
              </a:ext>
            </a:extLst>
          </p:cNvPr>
          <p:cNvGrpSpPr/>
          <p:nvPr/>
        </p:nvGrpSpPr>
        <p:grpSpPr>
          <a:xfrm>
            <a:off x="1756157" y="1576833"/>
            <a:ext cx="1816735" cy="1283335"/>
            <a:chOff x="608076" y="1688592"/>
            <a:chExt cx="1816735" cy="1283335"/>
          </a:xfrm>
        </p:grpSpPr>
        <p:sp>
          <p:nvSpPr>
            <p:cNvPr id="11" name="object 10">
              <a:extLst>
                <a:ext uri="{FF2B5EF4-FFF2-40B4-BE49-F238E27FC236}">
                  <a16:creationId xmlns:a16="http://schemas.microsoft.com/office/drawing/2014/main" id="{93F3824E-38FE-4F3C-8C9F-272733D744A3}"/>
                </a:ext>
              </a:extLst>
            </p:cNvPr>
            <p:cNvSpPr/>
            <p:nvPr/>
          </p:nvSpPr>
          <p:spPr>
            <a:xfrm>
              <a:off x="608076" y="2808732"/>
              <a:ext cx="1816735" cy="163195"/>
            </a:xfrm>
            <a:custGeom>
              <a:avLst/>
              <a:gdLst/>
              <a:ahLst/>
              <a:cxnLst/>
              <a:rect l="l" t="t" r="r" b="b"/>
              <a:pathLst>
                <a:path w="1816735" h="163194">
                  <a:moveTo>
                    <a:pt x="1816608" y="0"/>
                  </a:moveTo>
                  <a:lnTo>
                    <a:pt x="0" y="0"/>
                  </a:lnTo>
                  <a:lnTo>
                    <a:pt x="0" y="163067"/>
                  </a:lnTo>
                  <a:lnTo>
                    <a:pt x="1816608" y="163067"/>
                  </a:lnTo>
                  <a:lnTo>
                    <a:pt x="1816608" y="0"/>
                  </a:lnTo>
                  <a:close/>
                </a:path>
              </a:pathLst>
            </a:custGeom>
            <a:solidFill>
              <a:srgbClr val="80A0B4"/>
            </a:solid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
          <p:nvSpPr>
            <p:cNvPr id="12" name="object 11">
              <a:extLst>
                <a:ext uri="{FF2B5EF4-FFF2-40B4-BE49-F238E27FC236}">
                  <a16:creationId xmlns:a16="http://schemas.microsoft.com/office/drawing/2014/main" id="{E02E8CAD-6060-4BA0-A1B9-F56925C56340}"/>
                </a:ext>
              </a:extLst>
            </p:cNvPr>
            <p:cNvSpPr/>
            <p:nvPr/>
          </p:nvSpPr>
          <p:spPr>
            <a:xfrm>
              <a:off x="1036320" y="1688592"/>
              <a:ext cx="961644" cy="963167"/>
            </a:xfrm>
            <a:prstGeom prst="rect">
              <a:avLst/>
            </a:prstGeom>
            <a:blipFill>
              <a:blip r:embed="rId4" cstate="print"/>
              <a:stretch>
                <a:fillRect/>
              </a:stretch>
            </a:blipFill>
          </p:spPr>
          <p:txBody>
            <a:bodyPr wrap="square" lIns="0" tIns="0" rIns="0" bIns="0" rtlCol="0"/>
            <a:lstStyle/>
            <a:p>
              <a:pPr fontAlgn="base">
                <a:spcBef>
                  <a:spcPct val="0"/>
                </a:spcBef>
                <a:spcAft>
                  <a:spcPct val="0"/>
                </a:spcAft>
                <a:defRPr/>
              </a:pPr>
              <a:endParaRPr sz="2400">
                <a:solidFill>
                  <a:srgbClr val="FFFFFF"/>
                </a:solidFill>
                <a:latin typeface="Times" pitchFamily="18" charset="0"/>
                <a:ea typeface="ＭＳ Ｐゴシック" pitchFamily="34" charset="-128"/>
              </a:endParaRPr>
            </a:p>
          </p:txBody>
        </p:sp>
      </p:grpSp>
      <p:sp>
        <p:nvSpPr>
          <p:cNvPr id="13" name="TextBox 12">
            <a:extLst>
              <a:ext uri="{FF2B5EF4-FFF2-40B4-BE49-F238E27FC236}">
                <a16:creationId xmlns:a16="http://schemas.microsoft.com/office/drawing/2014/main" id="{1176CFDA-D008-4735-9D6C-EE0FBE837F40}"/>
              </a:ext>
            </a:extLst>
          </p:cNvPr>
          <p:cNvSpPr txBox="1"/>
          <p:nvPr/>
        </p:nvSpPr>
        <p:spPr>
          <a:xfrm>
            <a:off x="3746498" y="805941"/>
            <a:ext cx="6921502" cy="4939814"/>
          </a:xfrm>
          <a:prstGeom prst="rect">
            <a:avLst/>
          </a:prstGeom>
          <a:noFill/>
        </p:spPr>
        <p:txBody>
          <a:bodyPr wrap="square" rtlCol="0">
            <a:spAutoFit/>
          </a:bodyPr>
          <a:lstStyle/>
          <a:p>
            <a:pPr marL="229870" marR="53340" indent="-229870" fontAlgn="base">
              <a:spcBef>
                <a:spcPts val="114"/>
              </a:spcBef>
              <a:spcAft>
                <a:spcPct val="0"/>
              </a:spcAft>
              <a:buFontTx/>
              <a:buChar char="•"/>
              <a:tabLst>
                <a:tab pos="229870" algn="l"/>
                <a:tab pos="230504" algn="l"/>
              </a:tabLst>
              <a:defRPr/>
            </a:pPr>
            <a:r>
              <a:rPr lang="en-US" sz="2400" spc="5">
                <a:solidFill>
                  <a:srgbClr val="131212"/>
                </a:solidFill>
                <a:latin typeface="Arial"/>
                <a:ea typeface="ＭＳ Ｐゴシック" pitchFamily="34" charset="-128"/>
                <a:cs typeface="Arial"/>
              </a:rPr>
              <a:t>Evaluate specific District and federal data elements</a:t>
            </a:r>
            <a:r>
              <a:rPr lang="en-US" sz="2400" spc="-20">
                <a:solidFill>
                  <a:srgbClr val="131212"/>
                </a:solidFill>
                <a:latin typeface="Arial"/>
                <a:ea typeface="ＭＳ Ｐゴシック" pitchFamily="34" charset="-128"/>
                <a:cs typeface="Arial"/>
              </a:rPr>
              <a:t> </a:t>
            </a:r>
            <a:r>
              <a:rPr lang="en-US" sz="2400" spc="5">
                <a:solidFill>
                  <a:srgbClr val="131212"/>
                </a:solidFill>
                <a:latin typeface="Arial"/>
                <a:ea typeface="ＭＳ Ｐゴシック" pitchFamily="34" charset="-128"/>
                <a:cs typeface="Arial"/>
              </a:rPr>
              <a:t>which</a:t>
            </a:r>
            <a:r>
              <a:rPr lang="en-US" sz="2400">
                <a:solidFill>
                  <a:srgbClr val="141313"/>
                </a:solidFill>
                <a:latin typeface="Arial"/>
                <a:ea typeface="ＭＳ Ｐゴシック" pitchFamily="34" charset="-128"/>
                <a:cs typeface="Arial"/>
              </a:rPr>
              <a:t> </a:t>
            </a:r>
            <a:r>
              <a:rPr lang="en-US" sz="2400" spc="5">
                <a:solidFill>
                  <a:srgbClr val="131212"/>
                </a:solidFill>
                <a:latin typeface="Arial"/>
                <a:ea typeface="ＭＳ Ｐゴシック" pitchFamily="34" charset="-128"/>
                <a:cs typeface="Arial"/>
              </a:rPr>
              <a:t>indicate </a:t>
            </a:r>
            <a:r>
              <a:rPr lang="en-US" sz="2400" spc="10">
                <a:solidFill>
                  <a:srgbClr val="131212"/>
                </a:solidFill>
                <a:latin typeface="Arial"/>
                <a:ea typeface="ＭＳ Ｐゴシック" pitchFamily="34" charset="-128"/>
                <a:cs typeface="Arial"/>
              </a:rPr>
              <a:t>a </a:t>
            </a:r>
            <a:r>
              <a:rPr lang="en-US" sz="2400" spc="5">
                <a:solidFill>
                  <a:srgbClr val="131212"/>
                </a:solidFill>
                <a:latin typeface="Arial"/>
                <a:ea typeface="ＭＳ Ｐゴシック" pitchFamily="34" charset="-128"/>
                <a:cs typeface="Arial"/>
              </a:rPr>
              <a:t>high likelihood to qualify for Medicare</a:t>
            </a:r>
            <a:r>
              <a:rPr lang="en-US" sz="2400" spc="-60">
                <a:solidFill>
                  <a:srgbClr val="131212"/>
                </a:solidFill>
                <a:latin typeface="Arial"/>
                <a:ea typeface="ＭＳ Ｐゴシック" pitchFamily="34" charset="-128"/>
                <a:cs typeface="Arial"/>
              </a:rPr>
              <a:t> </a:t>
            </a:r>
            <a:r>
              <a:rPr lang="en-US" sz="2400" spc="5">
                <a:solidFill>
                  <a:srgbClr val="131212"/>
                </a:solidFill>
                <a:latin typeface="Arial"/>
                <a:ea typeface="ＭＳ Ｐゴシック" pitchFamily="34" charset="-128"/>
                <a:cs typeface="Arial"/>
              </a:rPr>
              <a:t>benefits</a:t>
            </a:r>
          </a:p>
          <a:p>
            <a:pPr marR="53340" fontAlgn="base">
              <a:spcBef>
                <a:spcPts val="114"/>
              </a:spcBef>
              <a:spcAft>
                <a:spcPct val="0"/>
              </a:spcAft>
              <a:tabLst>
                <a:tab pos="229870" algn="l"/>
                <a:tab pos="230504" algn="l"/>
              </a:tabLst>
              <a:defRPr/>
            </a:pPr>
            <a:endParaRPr lang="en-US" sz="2400" spc="5">
              <a:solidFill>
                <a:srgbClr val="131212"/>
              </a:solidFill>
              <a:latin typeface="Arial"/>
              <a:ea typeface="ＭＳ Ｐゴシック" pitchFamily="34" charset="-128"/>
              <a:cs typeface="Arial"/>
            </a:endParaRPr>
          </a:p>
          <a:p>
            <a:pPr marL="229870" marR="53340" indent="-229870" fontAlgn="base">
              <a:spcBef>
                <a:spcPts val="114"/>
              </a:spcBef>
              <a:spcAft>
                <a:spcPct val="0"/>
              </a:spcAft>
              <a:buFontTx/>
              <a:buChar char="•"/>
              <a:tabLst>
                <a:tab pos="229870" algn="l"/>
                <a:tab pos="230504" algn="l"/>
              </a:tabLst>
              <a:defRPr/>
            </a:pPr>
            <a:r>
              <a:rPr lang="en-US" sz="2400" spc="-15">
                <a:solidFill>
                  <a:srgbClr val="131212"/>
                </a:solidFill>
                <a:latin typeface="Arial"/>
                <a:ea typeface="ＭＳ Ｐゴシック" pitchFamily="34" charset="-128"/>
                <a:cs typeface="Arial"/>
              </a:rPr>
              <a:t>Validate </a:t>
            </a:r>
            <a:r>
              <a:rPr lang="en-US" sz="2400" spc="5">
                <a:solidFill>
                  <a:srgbClr val="131212"/>
                </a:solidFill>
                <a:latin typeface="Arial"/>
                <a:ea typeface="ＭＳ Ｐゴシック" pitchFamily="34" charset="-128"/>
                <a:cs typeface="Arial"/>
              </a:rPr>
              <a:t>data for beneficiaries </a:t>
            </a:r>
            <a:r>
              <a:rPr lang="en-US" sz="2400" spc="10">
                <a:solidFill>
                  <a:srgbClr val="131212"/>
                </a:solidFill>
                <a:latin typeface="Arial"/>
                <a:ea typeface="ＭＳ Ｐゴシック" pitchFamily="34" charset="-128"/>
                <a:cs typeface="Arial"/>
              </a:rPr>
              <a:t>who </a:t>
            </a:r>
            <a:r>
              <a:rPr lang="en-US" sz="2400" spc="5">
                <a:solidFill>
                  <a:srgbClr val="131212"/>
                </a:solidFill>
                <a:latin typeface="Arial"/>
                <a:ea typeface="ＭＳ Ｐゴシック" pitchFamily="34" charset="-128"/>
                <a:cs typeface="Arial"/>
              </a:rPr>
              <a:t>appear ineligible</a:t>
            </a:r>
            <a:r>
              <a:rPr lang="en-US" sz="2400" spc="-40">
                <a:solidFill>
                  <a:srgbClr val="131212"/>
                </a:solidFill>
                <a:latin typeface="Arial"/>
                <a:ea typeface="ＭＳ Ｐゴシック" pitchFamily="34" charset="-128"/>
                <a:cs typeface="Arial"/>
              </a:rPr>
              <a:t> </a:t>
            </a:r>
            <a:r>
              <a:rPr lang="en-US" sz="2400" spc="5">
                <a:solidFill>
                  <a:srgbClr val="131212"/>
                </a:solidFill>
                <a:latin typeface="Arial"/>
                <a:ea typeface="ＭＳ Ｐゴシック" pitchFamily="34" charset="-128"/>
                <a:cs typeface="Arial"/>
              </a:rPr>
              <a:t>for Medicare</a:t>
            </a:r>
            <a:r>
              <a:rPr lang="en-US" sz="2400">
                <a:solidFill>
                  <a:srgbClr val="131212"/>
                </a:solidFill>
                <a:latin typeface="Arial"/>
                <a:ea typeface="ＭＳ Ｐゴシック" pitchFamily="34" charset="-128"/>
                <a:cs typeface="Arial"/>
              </a:rPr>
              <a:t> </a:t>
            </a:r>
            <a:r>
              <a:rPr lang="en-US" sz="2400" spc="5">
                <a:solidFill>
                  <a:srgbClr val="131212"/>
                </a:solidFill>
                <a:latin typeface="Arial"/>
                <a:ea typeface="ＭＳ Ｐゴシック" pitchFamily="34" charset="-128"/>
                <a:cs typeface="Arial"/>
              </a:rPr>
              <a:t>benefits</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r>
              <a:rPr lang="en-US" sz="2000">
                <a:solidFill>
                  <a:srgbClr val="141313"/>
                </a:solidFill>
                <a:latin typeface="Arial"/>
                <a:ea typeface="ＭＳ Ｐゴシック" pitchFamily="34" charset="-128"/>
                <a:cs typeface="Arial"/>
              </a:rPr>
              <a:t>Exclude non-qualifying beneficiaries from enrollment support activities</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endParaRPr lang="en-US">
              <a:solidFill>
                <a:srgbClr val="141313"/>
              </a:solidFill>
              <a:latin typeface="Arial"/>
              <a:ea typeface="ＭＳ Ｐゴシック" pitchFamily="34" charset="-128"/>
              <a:cs typeface="Arial"/>
            </a:endParaRPr>
          </a:p>
          <a:p>
            <a:pPr marL="342900" marR="53340" indent="-342900" fontAlgn="base">
              <a:spcBef>
                <a:spcPts val="114"/>
              </a:spcBef>
              <a:spcAft>
                <a:spcPct val="0"/>
              </a:spcAft>
              <a:buFont typeface="Arial" panose="020B0604020202020204" pitchFamily="34" charset="0"/>
              <a:buChar char="•"/>
              <a:tabLst>
                <a:tab pos="229870" algn="l"/>
                <a:tab pos="230504" algn="l"/>
              </a:tabLst>
              <a:defRPr/>
            </a:pPr>
            <a:r>
              <a:rPr lang="en-US" sz="2400">
                <a:solidFill>
                  <a:srgbClr val="141313"/>
                </a:solidFill>
                <a:latin typeface="Arial"/>
                <a:ea typeface="ＭＳ Ｐゴシック" pitchFamily="34" charset="-128"/>
                <a:cs typeface="Arial"/>
              </a:rPr>
              <a:t>Identify beneficiaries who appear to have potential access to Medicare benefits</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r>
              <a:rPr lang="en-US" sz="2000">
                <a:solidFill>
                  <a:srgbClr val="141313"/>
                </a:solidFill>
                <a:latin typeface="Arial"/>
                <a:ea typeface="ＭＳ Ｐゴシック" pitchFamily="34" charset="-128"/>
                <a:cs typeface="Arial"/>
              </a:rPr>
              <a:t>Isolate beneficiaries who appear to meet all criteria to qualify for Medicare, but have never successfully enrolled</a:t>
            </a:r>
          </a:p>
        </p:txBody>
      </p:sp>
    </p:spTree>
    <p:extLst>
      <p:ext uri="{BB962C8B-B14F-4D97-AF65-F5344CB8AC3E}">
        <p14:creationId xmlns:p14="http://schemas.microsoft.com/office/powerpoint/2010/main" val="346453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82D7-C4A4-48A0-84E2-6F56CF24EC69}"/>
              </a:ext>
            </a:extLst>
          </p:cNvPr>
          <p:cNvSpPr>
            <a:spLocks noGrp="1"/>
          </p:cNvSpPr>
          <p:nvPr>
            <p:ph type="title"/>
          </p:nvPr>
        </p:nvSpPr>
        <p:spPr/>
        <p:txBody>
          <a:bodyPr/>
          <a:lstStyle/>
          <a:p>
            <a:r>
              <a:rPr lang="en-US"/>
              <a:t>Step 2: </a:t>
            </a:r>
            <a:r>
              <a:rPr lang="en-US" b="0"/>
              <a:t>Direct Beneficiary Contact</a:t>
            </a:r>
            <a:br>
              <a:rPr lang="en-US"/>
            </a:br>
            <a:endParaRPr lang="en-US" b="0"/>
          </a:p>
        </p:txBody>
      </p:sp>
      <p:sp>
        <p:nvSpPr>
          <p:cNvPr id="14" name="TextBox 13">
            <a:extLst>
              <a:ext uri="{FF2B5EF4-FFF2-40B4-BE49-F238E27FC236}">
                <a16:creationId xmlns:a16="http://schemas.microsoft.com/office/drawing/2014/main" id="{C657DAE7-FAFE-4002-971C-EE465A01355F}"/>
              </a:ext>
            </a:extLst>
          </p:cNvPr>
          <p:cNvSpPr txBox="1"/>
          <p:nvPr/>
        </p:nvSpPr>
        <p:spPr>
          <a:xfrm>
            <a:off x="3746498" y="805942"/>
            <a:ext cx="6921502" cy="5268109"/>
          </a:xfrm>
          <a:prstGeom prst="rect">
            <a:avLst/>
          </a:prstGeom>
          <a:noFill/>
        </p:spPr>
        <p:txBody>
          <a:bodyPr wrap="square" rtlCol="0">
            <a:spAutoFit/>
          </a:bodyPr>
          <a:lstStyle/>
          <a:p>
            <a:pPr marL="229870" marR="53340" indent="-229870" fontAlgn="base">
              <a:spcBef>
                <a:spcPts val="114"/>
              </a:spcBef>
              <a:spcAft>
                <a:spcPct val="0"/>
              </a:spcAft>
              <a:buFontTx/>
              <a:buChar char="•"/>
              <a:tabLst>
                <a:tab pos="229870" algn="l"/>
                <a:tab pos="230504" algn="l"/>
              </a:tabLst>
              <a:defRPr/>
            </a:pPr>
            <a:r>
              <a:rPr lang="en-US" sz="2400" spc="5">
                <a:solidFill>
                  <a:srgbClr val="131212"/>
                </a:solidFill>
                <a:latin typeface="Arial"/>
                <a:ea typeface="ＭＳ Ｐゴシック" pitchFamily="34" charset="-128"/>
                <a:cs typeface="Arial"/>
              </a:rPr>
              <a:t>Mail contact letters to:</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r>
              <a:rPr lang="en-US" sz="2000" spc="5">
                <a:solidFill>
                  <a:srgbClr val="131212"/>
                </a:solidFill>
                <a:latin typeface="Arial"/>
                <a:ea typeface="ＭＳ Ｐゴシック" pitchFamily="34" charset="-128"/>
                <a:cs typeface="Arial"/>
              </a:rPr>
              <a:t>Inform beneficiaries of the benefits of Medicare coverage in addition to Medicaid</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r>
              <a:rPr lang="en-US" sz="2000" spc="5">
                <a:solidFill>
                  <a:srgbClr val="131212"/>
                </a:solidFill>
                <a:latin typeface="Arial"/>
                <a:ea typeface="ＭＳ Ｐゴシック" pitchFamily="34" charset="-128"/>
                <a:cs typeface="Arial"/>
              </a:rPr>
              <a:t>Request that they contact SSA to apply for Medicare</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r>
              <a:rPr lang="en-US" sz="2000" spc="5">
                <a:solidFill>
                  <a:srgbClr val="131212"/>
                </a:solidFill>
                <a:latin typeface="Arial"/>
                <a:ea typeface="ＭＳ Ｐゴシック" pitchFamily="34" charset="-128"/>
                <a:cs typeface="Arial"/>
              </a:rPr>
              <a:t>Begin to address barriers to Medicare enrollment and offer enrollment support</a:t>
            </a:r>
          </a:p>
          <a:p>
            <a:pPr marR="53340" fontAlgn="base">
              <a:spcBef>
                <a:spcPts val="114"/>
              </a:spcBef>
              <a:spcAft>
                <a:spcPct val="0"/>
              </a:spcAft>
              <a:tabLst>
                <a:tab pos="229870" algn="l"/>
                <a:tab pos="230504" algn="l"/>
              </a:tabLst>
              <a:defRPr/>
            </a:pPr>
            <a:endParaRPr lang="en-US" sz="1400" spc="5">
              <a:solidFill>
                <a:srgbClr val="131212"/>
              </a:solidFill>
              <a:latin typeface="Arial"/>
              <a:ea typeface="ＭＳ Ｐゴシック" pitchFamily="34" charset="-128"/>
              <a:cs typeface="Arial"/>
            </a:endParaRPr>
          </a:p>
          <a:p>
            <a:pPr marL="229870" marR="53340" indent="-229870" fontAlgn="base">
              <a:spcBef>
                <a:spcPts val="114"/>
              </a:spcBef>
              <a:spcAft>
                <a:spcPct val="0"/>
              </a:spcAft>
              <a:buFontTx/>
              <a:buChar char="•"/>
              <a:tabLst>
                <a:tab pos="229870" algn="l"/>
                <a:tab pos="230504" algn="l"/>
              </a:tabLst>
              <a:defRPr/>
            </a:pPr>
            <a:r>
              <a:rPr lang="en-US" sz="2400" spc="5">
                <a:solidFill>
                  <a:srgbClr val="131212"/>
                </a:solidFill>
                <a:latin typeface="Arial"/>
                <a:ea typeface="ＭＳ Ｐゴシック" pitchFamily="34" charset="-128"/>
                <a:cs typeface="Arial"/>
              </a:rPr>
              <a:t>Send a series of three contact letters to each beneficiary:</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r>
              <a:rPr lang="en-US" sz="2000">
                <a:solidFill>
                  <a:srgbClr val="141313"/>
                </a:solidFill>
                <a:latin typeface="Arial"/>
                <a:ea typeface="ＭＳ Ｐゴシック" pitchFamily="34" charset="-128"/>
                <a:cs typeface="Arial"/>
              </a:rPr>
              <a:t>Day 1:	First letter</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r>
              <a:rPr lang="en-US" sz="2000">
                <a:solidFill>
                  <a:srgbClr val="141313"/>
                </a:solidFill>
                <a:latin typeface="Arial"/>
                <a:ea typeface="ＭＳ Ｐゴシック" pitchFamily="34" charset="-128"/>
                <a:cs typeface="Arial"/>
              </a:rPr>
              <a:t>Day 30:	Second letter</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r>
              <a:rPr lang="en-US" sz="2000">
                <a:solidFill>
                  <a:srgbClr val="141313"/>
                </a:solidFill>
                <a:latin typeface="Arial"/>
                <a:ea typeface="ＭＳ Ｐゴシック" pitchFamily="34" charset="-128"/>
                <a:cs typeface="Arial"/>
              </a:rPr>
              <a:t>Day 60:	Third letter</a:t>
            </a:r>
          </a:p>
          <a:p>
            <a:pPr marR="53340" lvl="1" fontAlgn="base">
              <a:spcBef>
                <a:spcPts val="114"/>
              </a:spcBef>
              <a:spcAft>
                <a:spcPct val="0"/>
              </a:spcAft>
              <a:tabLst>
                <a:tab pos="229870" algn="l"/>
                <a:tab pos="230504" algn="l"/>
              </a:tabLst>
              <a:defRPr/>
            </a:pPr>
            <a:endParaRPr lang="en-US" sz="1400">
              <a:solidFill>
                <a:srgbClr val="141313"/>
              </a:solidFill>
              <a:latin typeface="Arial"/>
              <a:ea typeface="ＭＳ Ｐゴシック" pitchFamily="34" charset="-128"/>
              <a:cs typeface="Arial"/>
            </a:endParaRPr>
          </a:p>
          <a:p>
            <a:pPr marL="342900" marR="53340" indent="-342900" fontAlgn="base">
              <a:spcBef>
                <a:spcPts val="114"/>
              </a:spcBef>
              <a:spcAft>
                <a:spcPct val="0"/>
              </a:spcAft>
              <a:buFont typeface="Arial" panose="020B0604020202020204" pitchFamily="34" charset="0"/>
              <a:buChar char="•"/>
              <a:tabLst>
                <a:tab pos="229870" algn="l"/>
                <a:tab pos="230504" algn="l"/>
              </a:tabLst>
              <a:defRPr/>
            </a:pPr>
            <a:r>
              <a:rPr lang="en-US" sz="2400">
                <a:solidFill>
                  <a:srgbClr val="141313"/>
                </a:solidFill>
                <a:latin typeface="Arial"/>
                <a:ea typeface="ＭＳ Ｐゴシック" pitchFamily="34" charset="-128"/>
                <a:cs typeface="Arial"/>
              </a:rPr>
              <a:t>Complete outbound calls to all beneficiaries with telephone numbers on file</a:t>
            </a:r>
          </a:p>
        </p:txBody>
      </p:sp>
      <p:sp>
        <p:nvSpPr>
          <p:cNvPr id="15" name="object 5">
            <a:extLst>
              <a:ext uri="{FF2B5EF4-FFF2-40B4-BE49-F238E27FC236}">
                <a16:creationId xmlns:a16="http://schemas.microsoft.com/office/drawing/2014/main" id="{93539041-B4E7-46D1-AB03-26BCBD323A10}"/>
              </a:ext>
            </a:extLst>
          </p:cNvPr>
          <p:cNvSpPr/>
          <p:nvPr/>
        </p:nvSpPr>
        <p:spPr>
          <a:xfrm>
            <a:off x="1745488" y="790449"/>
            <a:ext cx="1842516" cy="2083307"/>
          </a:xfrm>
          <a:prstGeom prst="rect">
            <a:avLst/>
          </a:prstGeom>
          <a:blipFill>
            <a:blip r:embed="rId2" cstate="print"/>
            <a:stretch>
              <a:fillRect/>
            </a:stretch>
          </a:blip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
        <p:nvSpPr>
          <p:cNvPr id="16" name="object 6">
            <a:extLst>
              <a:ext uri="{FF2B5EF4-FFF2-40B4-BE49-F238E27FC236}">
                <a16:creationId xmlns:a16="http://schemas.microsoft.com/office/drawing/2014/main" id="{32F78183-5E89-4543-A5FF-4F9CEA6DE18D}"/>
              </a:ext>
            </a:extLst>
          </p:cNvPr>
          <p:cNvSpPr txBox="1"/>
          <p:nvPr/>
        </p:nvSpPr>
        <p:spPr>
          <a:xfrm>
            <a:off x="1745488" y="1028136"/>
            <a:ext cx="1816735" cy="504625"/>
          </a:xfrm>
          <a:prstGeom prst="rect">
            <a:avLst/>
          </a:prstGeom>
        </p:spPr>
        <p:txBody>
          <a:bodyPr vert="horz" wrap="square" lIns="0" tIns="12065" rIns="0" bIns="0" rtlCol="0">
            <a:spAutoFit/>
          </a:bodyPr>
          <a:lstStyle/>
          <a:p>
            <a:pPr marR="5080" indent="12700" algn="ctr" fontAlgn="base">
              <a:spcBef>
                <a:spcPts val="95"/>
              </a:spcBef>
              <a:spcAft>
                <a:spcPct val="0"/>
              </a:spcAft>
              <a:defRPr/>
            </a:pPr>
            <a:r>
              <a:rPr sz="1600" b="1" spc="-5">
                <a:solidFill>
                  <a:srgbClr val="41708F"/>
                </a:solidFill>
                <a:latin typeface="Arial"/>
                <a:ea typeface="ＭＳ Ｐゴシック" pitchFamily="34" charset="-128"/>
                <a:cs typeface="Arial"/>
              </a:rPr>
              <a:t>Direct</a:t>
            </a:r>
            <a:r>
              <a:rPr lang="en-US" sz="1600" b="1" spc="-50">
                <a:solidFill>
                  <a:srgbClr val="41708F"/>
                </a:solidFill>
                <a:latin typeface="Arial"/>
                <a:ea typeface="ＭＳ Ｐゴシック" pitchFamily="34" charset="-128"/>
                <a:cs typeface="Arial"/>
              </a:rPr>
              <a:t> </a:t>
            </a:r>
            <a:r>
              <a:rPr lang="en-US" sz="1600" b="1" spc="-5">
                <a:solidFill>
                  <a:srgbClr val="41708F"/>
                </a:solidFill>
                <a:latin typeface="Arial"/>
                <a:ea typeface="ＭＳ Ｐゴシック" pitchFamily="34" charset="-128"/>
                <a:cs typeface="Arial"/>
              </a:rPr>
              <a:t>Beneficiary </a:t>
            </a:r>
            <a:r>
              <a:rPr sz="1600" b="1" spc="-5">
                <a:solidFill>
                  <a:srgbClr val="41708F"/>
                </a:solidFill>
                <a:latin typeface="Arial"/>
                <a:ea typeface="ＭＳ Ｐゴシック" pitchFamily="34" charset="-128"/>
                <a:cs typeface="Arial"/>
              </a:rPr>
              <a:t>Contact</a:t>
            </a:r>
            <a:endParaRPr sz="1600">
              <a:solidFill>
                <a:srgbClr val="141313"/>
              </a:solidFill>
              <a:latin typeface="Arial"/>
              <a:ea typeface="ＭＳ Ｐゴシック" pitchFamily="34" charset="-128"/>
              <a:cs typeface="Arial"/>
            </a:endParaRPr>
          </a:p>
        </p:txBody>
      </p:sp>
      <p:grpSp>
        <p:nvGrpSpPr>
          <p:cNvPr id="17" name="object 7">
            <a:extLst>
              <a:ext uri="{FF2B5EF4-FFF2-40B4-BE49-F238E27FC236}">
                <a16:creationId xmlns:a16="http://schemas.microsoft.com/office/drawing/2014/main" id="{8F935DB2-CBD0-4FB6-BA48-3166C3341822}"/>
              </a:ext>
            </a:extLst>
          </p:cNvPr>
          <p:cNvGrpSpPr/>
          <p:nvPr/>
        </p:nvGrpSpPr>
        <p:grpSpPr>
          <a:xfrm>
            <a:off x="1747012" y="1593596"/>
            <a:ext cx="1816735" cy="1266825"/>
            <a:chOff x="598931" y="1705355"/>
            <a:chExt cx="1816735" cy="1266825"/>
          </a:xfrm>
        </p:grpSpPr>
        <p:sp>
          <p:nvSpPr>
            <p:cNvPr id="18" name="object 8">
              <a:extLst>
                <a:ext uri="{FF2B5EF4-FFF2-40B4-BE49-F238E27FC236}">
                  <a16:creationId xmlns:a16="http://schemas.microsoft.com/office/drawing/2014/main" id="{879EFD3B-5CD4-4089-AC32-6489E9B2156A}"/>
                </a:ext>
              </a:extLst>
            </p:cNvPr>
            <p:cNvSpPr/>
            <p:nvPr/>
          </p:nvSpPr>
          <p:spPr>
            <a:xfrm>
              <a:off x="598931" y="2808731"/>
              <a:ext cx="1816735" cy="163195"/>
            </a:xfrm>
            <a:custGeom>
              <a:avLst/>
              <a:gdLst/>
              <a:ahLst/>
              <a:cxnLst/>
              <a:rect l="l" t="t" r="r" b="b"/>
              <a:pathLst>
                <a:path w="1816735" h="163194">
                  <a:moveTo>
                    <a:pt x="1816608" y="0"/>
                  </a:moveTo>
                  <a:lnTo>
                    <a:pt x="0" y="0"/>
                  </a:lnTo>
                  <a:lnTo>
                    <a:pt x="0" y="163067"/>
                  </a:lnTo>
                  <a:lnTo>
                    <a:pt x="1816608" y="163067"/>
                  </a:lnTo>
                  <a:lnTo>
                    <a:pt x="1816608" y="0"/>
                  </a:lnTo>
                  <a:close/>
                </a:path>
              </a:pathLst>
            </a:custGeom>
            <a:solidFill>
              <a:srgbClr val="41708F"/>
            </a:solid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
          <p:nvSpPr>
            <p:cNvPr id="19" name="object 9">
              <a:extLst>
                <a:ext uri="{FF2B5EF4-FFF2-40B4-BE49-F238E27FC236}">
                  <a16:creationId xmlns:a16="http://schemas.microsoft.com/office/drawing/2014/main" id="{73B4BB89-677A-4088-9927-0E0168D1332B}"/>
                </a:ext>
              </a:extLst>
            </p:cNvPr>
            <p:cNvSpPr/>
            <p:nvPr/>
          </p:nvSpPr>
          <p:spPr>
            <a:xfrm>
              <a:off x="1019555" y="1705355"/>
              <a:ext cx="1043940" cy="896112"/>
            </a:xfrm>
            <a:prstGeom prst="rect">
              <a:avLst/>
            </a:prstGeom>
            <a:blipFill>
              <a:blip r:embed="rId3" cstate="print"/>
              <a:stretch>
                <a:fillRect/>
              </a:stretch>
            </a:blip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grpSp>
    </p:spTree>
    <p:extLst>
      <p:ext uri="{BB962C8B-B14F-4D97-AF65-F5344CB8AC3E}">
        <p14:creationId xmlns:p14="http://schemas.microsoft.com/office/powerpoint/2010/main" val="353863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82D7-C4A4-48A0-84E2-6F56CF24EC69}"/>
              </a:ext>
            </a:extLst>
          </p:cNvPr>
          <p:cNvSpPr>
            <a:spLocks noGrp="1"/>
          </p:cNvSpPr>
          <p:nvPr>
            <p:ph type="title"/>
          </p:nvPr>
        </p:nvSpPr>
        <p:spPr/>
        <p:txBody>
          <a:bodyPr/>
          <a:lstStyle/>
          <a:p>
            <a:r>
              <a:rPr lang="en-US"/>
              <a:t>Step 3: </a:t>
            </a:r>
            <a:r>
              <a:rPr lang="en-US" b="0"/>
              <a:t>Comprehensive Enrollment Support</a:t>
            </a:r>
          </a:p>
        </p:txBody>
      </p:sp>
      <p:sp>
        <p:nvSpPr>
          <p:cNvPr id="9" name="TextBox 8">
            <a:extLst>
              <a:ext uri="{FF2B5EF4-FFF2-40B4-BE49-F238E27FC236}">
                <a16:creationId xmlns:a16="http://schemas.microsoft.com/office/drawing/2014/main" id="{A519C1DC-0C1A-4C8D-952D-832DDF36E67E}"/>
              </a:ext>
            </a:extLst>
          </p:cNvPr>
          <p:cNvSpPr txBox="1"/>
          <p:nvPr/>
        </p:nvSpPr>
        <p:spPr>
          <a:xfrm>
            <a:off x="3746498" y="872723"/>
            <a:ext cx="6921502" cy="4965462"/>
          </a:xfrm>
          <a:prstGeom prst="rect">
            <a:avLst/>
          </a:prstGeom>
          <a:noFill/>
        </p:spPr>
        <p:txBody>
          <a:bodyPr wrap="square" rtlCol="0">
            <a:spAutoFit/>
          </a:bodyPr>
          <a:lstStyle/>
          <a:p>
            <a:pPr marL="229870" marR="53340" indent="-229870" fontAlgn="base">
              <a:spcBef>
                <a:spcPts val="114"/>
              </a:spcBef>
              <a:spcAft>
                <a:spcPct val="0"/>
              </a:spcAft>
              <a:buFontTx/>
              <a:buChar char="•"/>
              <a:tabLst>
                <a:tab pos="229870" algn="l"/>
                <a:tab pos="230504" algn="l"/>
              </a:tabLst>
              <a:defRPr/>
            </a:pPr>
            <a:r>
              <a:rPr lang="en-US" sz="2400" spc="5">
                <a:solidFill>
                  <a:srgbClr val="131212"/>
                </a:solidFill>
                <a:latin typeface="Arial"/>
                <a:ea typeface="ＭＳ Ｐゴシック" pitchFamily="34" charset="-128"/>
                <a:cs typeface="Arial"/>
              </a:rPr>
              <a:t>Provide a toll-free customer service line to answer questions on Medicare enrollment</a:t>
            </a:r>
          </a:p>
          <a:p>
            <a:pPr marR="53340" fontAlgn="base">
              <a:spcBef>
                <a:spcPts val="114"/>
              </a:spcBef>
              <a:spcAft>
                <a:spcPct val="0"/>
              </a:spcAft>
              <a:tabLst>
                <a:tab pos="229870" algn="l"/>
                <a:tab pos="230504" algn="l"/>
              </a:tabLst>
              <a:defRPr/>
            </a:pPr>
            <a:endParaRPr lang="en-US" spc="5">
              <a:solidFill>
                <a:srgbClr val="131212"/>
              </a:solidFill>
              <a:latin typeface="Arial"/>
              <a:ea typeface="ＭＳ Ｐゴシック" pitchFamily="34" charset="-128"/>
              <a:cs typeface="Arial"/>
            </a:endParaRPr>
          </a:p>
          <a:p>
            <a:pPr marL="229870" marR="53340" indent="-229870" fontAlgn="base">
              <a:spcBef>
                <a:spcPts val="114"/>
              </a:spcBef>
              <a:spcAft>
                <a:spcPct val="0"/>
              </a:spcAft>
              <a:buFontTx/>
              <a:buChar char="•"/>
              <a:tabLst>
                <a:tab pos="229870" algn="l"/>
                <a:tab pos="230504" algn="l"/>
              </a:tabLst>
              <a:defRPr/>
            </a:pPr>
            <a:r>
              <a:rPr lang="en-US" sz="2400" spc="-15">
                <a:solidFill>
                  <a:srgbClr val="131212"/>
                </a:solidFill>
                <a:latin typeface="Arial"/>
                <a:ea typeface="ＭＳ Ｐゴシック" pitchFamily="34" charset="-128"/>
                <a:cs typeface="Arial"/>
              </a:rPr>
              <a:t>Assist in Scheduling SSA appointments for beneficiaries</a:t>
            </a:r>
          </a:p>
          <a:p>
            <a:pPr marL="800100" marR="53340" lvl="1" indent="-342900" fontAlgn="base">
              <a:spcBef>
                <a:spcPts val="114"/>
              </a:spcBef>
              <a:spcAft>
                <a:spcPct val="0"/>
              </a:spcAft>
              <a:buFont typeface="Symbol" panose="05050102010706020507" pitchFamily="18" charset="2"/>
              <a:buChar char=""/>
              <a:tabLst>
                <a:tab pos="229870" algn="l"/>
                <a:tab pos="230504" algn="l"/>
              </a:tabLst>
              <a:defRPr/>
            </a:pPr>
            <a:r>
              <a:rPr lang="en-US" sz="2200" u="sng">
                <a:solidFill>
                  <a:srgbClr val="141313"/>
                </a:solidFill>
                <a:latin typeface="Arial"/>
                <a:ea typeface="ＭＳ Ｐゴシック" pitchFamily="34" charset="-128"/>
                <a:cs typeface="Arial"/>
              </a:rPr>
              <a:t>This includes requesting phone appointments. In-person appointments are not required.</a:t>
            </a:r>
          </a:p>
          <a:p>
            <a:pPr marR="53340" lvl="1" fontAlgn="base">
              <a:spcBef>
                <a:spcPts val="114"/>
              </a:spcBef>
              <a:spcAft>
                <a:spcPct val="0"/>
              </a:spcAft>
              <a:tabLst>
                <a:tab pos="229870" algn="l"/>
                <a:tab pos="230504" algn="l"/>
              </a:tabLst>
              <a:defRPr/>
            </a:pPr>
            <a:endParaRPr lang="en-US">
              <a:solidFill>
                <a:srgbClr val="141313"/>
              </a:solidFill>
              <a:latin typeface="Arial"/>
              <a:ea typeface="ＭＳ Ｐゴシック" pitchFamily="34" charset="-128"/>
              <a:cs typeface="Arial"/>
            </a:endParaRPr>
          </a:p>
          <a:p>
            <a:pPr marL="342900" marR="53340" indent="-342900" fontAlgn="base">
              <a:spcBef>
                <a:spcPts val="114"/>
              </a:spcBef>
              <a:spcAft>
                <a:spcPct val="0"/>
              </a:spcAft>
              <a:buFont typeface="Arial" panose="020B0604020202020204" pitchFamily="34" charset="0"/>
              <a:buChar char="•"/>
              <a:tabLst>
                <a:tab pos="229870" algn="l"/>
                <a:tab pos="230504" algn="l"/>
              </a:tabLst>
              <a:defRPr/>
            </a:pPr>
            <a:r>
              <a:rPr lang="en-US" sz="2400">
                <a:solidFill>
                  <a:srgbClr val="141313"/>
                </a:solidFill>
                <a:latin typeface="Arial"/>
                <a:ea typeface="ＭＳ Ｐゴシック" pitchFamily="34" charset="-128"/>
                <a:cs typeface="Arial"/>
              </a:rPr>
              <a:t>Ensure interpretation services are available</a:t>
            </a:r>
          </a:p>
          <a:p>
            <a:pPr marL="342900" marR="53340" indent="-342900" fontAlgn="base">
              <a:spcBef>
                <a:spcPts val="114"/>
              </a:spcBef>
              <a:spcAft>
                <a:spcPct val="0"/>
              </a:spcAft>
              <a:buFont typeface="Arial" panose="020B0604020202020204" pitchFamily="34" charset="0"/>
              <a:buChar char="•"/>
              <a:tabLst>
                <a:tab pos="229870" algn="l"/>
                <a:tab pos="230504" algn="l"/>
              </a:tabLst>
              <a:defRPr/>
            </a:pPr>
            <a:endParaRPr lang="en-US">
              <a:solidFill>
                <a:srgbClr val="141313"/>
              </a:solidFill>
              <a:latin typeface="Arial"/>
              <a:ea typeface="ＭＳ Ｐゴシック" pitchFamily="34" charset="-128"/>
              <a:cs typeface="Arial"/>
            </a:endParaRPr>
          </a:p>
          <a:p>
            <a:pPr marL="342900" marR="53340" indent="-342900" fontAlgn="base">
              <a:spcBef>
                <a:spcPts val="114"/>
              </a:spcBef>
              <a:spcAft>
                <a:spcPct val="0"/>
              </a:spcAft>
              <a:buFont typeface="Arial" panose="020B0604020202020204" pitchFamily="34" charset="0"/>
              <a:buChar char="•"/>
              <a:tabLst>
                <a:tab pos="229870" algn="l"/>
                <a:tab pos="230504" algn="l"/>
              </a:tabLst>
              <a:defRPr/>
            </a:pPr>
            <a:r>
              <a:rPr lang="en-US" sz="2400">
                <a:solidFill>
                  <a:srgbClr val="141313"/>
                </a:solidFill>
                <a:latin typeface="Arial"/>
                <a:ea typeface="ＭＳ Ｐゴシック" pitchFamily="34" charset="-128"/>
                <a:cs typeface="Arial"/>
              </a:rPr>
              <a:t>Support beneficiaries in responding to SSA inquiries and/or requests for additional information/documentation</a:t>
            </a:r>
          </a:p>
          <a:p>
            <a:pPr marR="53340" fontAlgn="base">
              <a:spcBef>
                <a:spcPts val="114"/>
              </a:spcBef>
              <a:spcAft>
                <a:spcPct val="0"/>
              </a:spcAft>
              <a:tabLst>
                <a:tab pos="229870" algn="l"/>
                <a:tab pos="230504" algn="l"/>
              </a:tabLst>
              <a:defRPr/>
            </a:pPr>
            <a:endParaRPr lang="en-US" sz="2000">
              <a:solidFill>
                <a:srgbClr val="141313"/>
              </a:solidFill>
              <a:latin typeface="Arial"/>
              <a:ea typeface="ＭＳ Ｐゴシック" pitchFamily="34" charset="-128"/>
              <a:cs typeface="Arial"/>
            </a:endParaRPr>
          </a:p>
        </p:txBody>
      </p:sp>
      <p:sp>
        <p:nvSpPr>
          <p:cNvPr id="10" name="object 5">
            <a:extLst>
              <a:ext uri="{FF2B5EF4-FFF2-40B4-BE49-F238E27FC236}">
                <a16:creationId xmlns:a16="http://schemas.microsoft.com/office/drawing/2014/main" id="{01025540-8A16-4AC0-9628-55B956D7FB85}"/>
              </a:ext>
            </a:extLst>
          </p:cNvPr>
          <p:cNvSpPr/>
          <p:nvPr/>
        </p:nvSpPr>
        <p:spPr>
          <a:xfrm>
            <a:off x="1745996" y="790449"/>
            <a:ext cx="1842516" cy="2083307"/>
          </a:xfrm>
          <a:prstGeom prst="rect">
            <a:avLst/>
          </a:prstGeom>
          <a:blipFill>
            <a:blip r:embed="rId2" cstate="print"/>
            <a:stretch>
              <a:fillRect/>
            </a:stretch>
          </a:blip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
        <p:nvSpPr>
          <p:cNvPr id="11" name="object 6">
            <a:extLst>
              <a:ext uri="{FF2B5EF4-FFF2-40B4-BE49-F238E27FC236}">
                <a16:creationId xmlns:a16="http://schemas.microsoft.com/office/drawing/2014/main" id="{284E3280-9EA9-453D-BCCA-740F1268F3CC}"/>
              </a:ext>
            </a:extLst>
          </p:cNvPr>
          <p:cNvSpPr txBox="1"/>
          <p:nvPr/>
        </p:nvSpPr>
        <p:spPr>
          <a:xfrm>
            <a:off x="1900021" y="968501"/>
            <a:ext cx="1540510" cy="756920"/>
          </a:xfrm>
          <a:prstGeom prst="rect">
            <a:avLst/>
          </a:prstGeom>
        </p:spPr>
        <p:txBody>
          <a:bodyPr vert="horz" wrap="square" lIns="0" tIns="12065" rIns="0" bIns="0" rtlCol="0">
            <a:spAutoFit/>
          </a:bodyPr>
          <a:lstStyle/>
          <a:p>
            <a:pPr marL="12700" marR="5080" algn="ctr" fontAlgn="base">
              <a:spcBef>
                <a:spcPts val="95"/>
              </a:spcBef>
              <a:spcAft>
                <a:spcPct val="0"/>
              </a:spcAft>
              <a:defRPr/>
            </a:pPr>
            <a:r>
              <a:rPr sz="1600" b="1" spc="-5">
                <a:solidFill>
                  <a:srgbClr val="00426A"/>
                </a:solidFill>
                <a:latin typeface="Arial"/>
                <a:ea typeface="ＭＳ Ｐゴシック" pitchFamily="34" charset="-128"/>
                <a:cs typeface="Arial"/>
              </a:rPr>
              <a:t>Co</a:t>
            </a:r>
            <a:r>
              <a:rPr sz="1600" b="1" spc="-15">
                <a:solidFill>
                  <a:srgbClr val="00426A"/>
                </a:solidFill>
                <a:latin typeface="Arial"/>
                <a:ea typeface="ＭＳ Ｐゴシック" pitchFamily="34" charset="-128"/>
                <a:cs typeface="Arial"/>
              </a:rPr>
              <a:t>m</a:t>
            </a:r>
            <a:r>
              <a:rPr sz="1600" b="1" spc="-5">
                <a:solidFill>
                  <a:srgbClr val="00426A"/>
                </a:solidFill>
                <a:latin typeface="Arial"/>
                <a:ea typeface="ＭＳ Ｐゴシック" pitchFamily="34" charset="-128"/>
                <a:cs typeface="Arial"/>
              </a:rPr>
              <a:t>prehe</a:t>
            </a:r>
            <a:r>
              <a:rPr sz="1600" b="1" spc="-10">
                <a:solidFill>
                  <a:srgbClr val="00426A"/>
                </a:solidFill>
                <a:latin typeface="Arial"/>
                <a:ea typeface="ＭＳ Ｐゴシック" pitchFamily="34" charset="-128"/>
                <a:cs typeface="Arial"/>
              </a:rPr>
              <a:t>n</a:t>
            </a:r>
            <a:r>
              <a:rPr sz="1600" b="1" spc="-5">
                <a:solidFill>
                  <a:srgbClr val="00426A"/>
                </a:solidFill>
                <a:latin typeface="Arial"/>
                <a:ea typeface="ＭＳ Ｐゴシック" pitchFamily="34" charset="-128"/>
                <a:cs typeface="Arial"/>
              </a:rPr>
              <a:t>si</a:t>
            </a:r>
            <a:r>
              <a:rPr sz="1600" b="1" spc="-45">
                <a:solidFill>
                  <a:srgbClr val="00426A"/>
                </a:solidFill>
                <a:latin typeface="Arial"/>
                <a:ea typeface="ＭＳ Ｐゴシック" pitchFamily="34" charset="-128"/>
                <a:cs typeface="Arial"/>
              </a:rPr>
              <a:t>v</a:t>
            </a:r>
            <a:r>
              <a:rPr sz="1600" b="1" spc="-5">
                <a:solidFill>
                  <a:srgbClr val="00426A"/>
                </a:solidFill>
                <a:latin typeface="Arial"/>
                <a:ea typeface="ＭＳ Ｐゴシック" pitchFamily="34" charset="-128"/>
                <a:cs typeface="Arial"/>
              </a:rPr>
              <a:t>e  Enrollment  Support</a:t>
            </a:r>
            <a:endParaRPr sz="1600">
              <a:solidFill>
                <a:srgbClr val="141313"/>
              </a:solidFill>
              <a:latin typeface="Arial"/>
              <a:ea typeface="ＭＳ Ｐゴシック" pitchFamily="34" charset="-128"/>
              <a:cs typeface="Arial"/>
            </a:endParaRPr>
          </a:p>
        </p:txBody>
      </p:sp>
      <p:grpSp>
        <p:nvGrpSpPr>
          <p:cNvPr id="12" name="object 7">
            <a:extLst>
              <a:ext uri="{FF2B5EF4-FFF2-40B4-BE49-F238E27FC236}">
                <a16:creationId xmlns:a16="http://schemas.microsoft.com/office/drawing/2014/main" id="{302BFB07-89D0-4888-B9F5-6F04E31C9F31}"/>
              </a:ext>
            </a:extLst>
          </p:cNvPr>
          <p:cNvGrpSpPr/>
          <p:nvPr/>
        </p:nvGrpSpPr>
        <p:grpSpPr>
          <a:xfrm>
            <a:off x="1747521" y="1805433"/>
            <a:ext cx="1816735" cy="1054735"/>
            <a:chOff x="609600" y="1917192"/>
            <a:chExt cx="1816735" cy="1054735"/>
          </a:xfrm>
        </p:grpSpPr>
        <p:sp>
          <p:nvSpPr>
            <p:cNvPr id="13" name="object 8">
              <a:extLst>
                <a:ext uri="{FF2B5EF4-FFF2-40B4-BE49-F238E27FC236}">
                  <a16:creationId xmlns:a16="http://schemas.microsoft.com/office/drawing/2014/main" id="{11001ABA-66B8-4141-9C6E-6A12BE7BD4C8}"/>
                </a:ext>
              </a:extLst>
            </p:cNvPr>
            <p:cNvSpPr/>
            <p:nvPr/>
          </p:nvSpPr>
          <p:spPr>
            <a:xfrm>
              <a:off x="609600" y="2808732"/>
              <a:ext cx="1816735" cy="163195"/>
            </a:xfrm>
            <a:custGeom>
              <a:avLst/>
              <a:gdLst/>
              <a:ahLst/>
              <a:cxnLst/>
              <a:rect l="l" t="t" r="r" b="b"/>
              <a:pathLst>
                <a:path w="1816735" h="163194">
                  <a:moveTo>
                    <a:pt x="1816608" y="0"/>
                  </a:moveTo>
                  <a:lnTo>
                    <a:pt x="0" y="0"/>
                  </a:lnTo>
                  <a:lnTo>
                    <a:pt x="0" y="163067"/>
                  </a:lnTo>
                  <a:lnTo>
                    <a:pt x="1816608" y="163067"/>
                  </a:lnTo>
                  <a:lnTo>
                    <a:pt x="1816608" y="0"/>
                  </a:lnTo>
                  <a:close/>
                </a:path>
              </a:pathLst>
            </a:custGeom>
            <a:solidFill>
              <a:srgbClr val="004169"/>
            </a:solid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sp>
          <p:nvSpPr>
            <p:cNvPr id="20" name="object 9">
              <a:extLst>
                <a:ext uri="{FF2B5EF4-FFF2-40B4-BE49-F238E27FC236}">
                  <a16:creationId xmlns:a16="http://schemas.microsoft.com/office/drawing/2014/main" id="{92CC05F3-2787-4E14-B0BB-137793EF3C48}"/>
                </a:ext>
              </a:extLst>
            </p:cNvPr>
            <p:cNvSpPr/>
            <p:nvPr/>
          </p:nvSpPr>
          <p:spPr>
            <a:xfrm>
              <a:off x="1168908" y="1917192"/>
              <a:ext cx="801623" cy="801624"/>
            </a:xfrm>
            <a:prstGeom prst="rect">
              <a:avLst/>
            </a:prstGeom>
            <a:blipFill>
              <a:blip r:embed="rId3" cstate="print"/>
              <a:stretch>
                <a:fillRect/>
              </a:stretch>
            </a:blipFill>
          </p:spPr>
          <p:txBody>
            <a:bodyPr wrap="square" lIns="0" tIns="0" rIns="0" bIns="0" rtlCol="0"/>
            <a:lstStyle/>
            <a:p>
              <a:pPr fontAlgn="base">
                <a:spcBef>
                  <a:spcPct val="0"/>
                </a:spcBef>
                <a:spcAft>
                  <a:spcPct val="0"/>
                </a:spcAft>
                <a:defRPr/>
              </a:pPr>
              <a:endParaRPr sz="2400">
                <a:solidFill>
                  <a:srgbClr val="141313"/>
                </a:solidFill>
                <a:latin typeface="Times" pitchFamily="18" charset="0"/>
                <a:ea typeface="ＭＳ Ｐゴシック" pitchFamily="34" charset="-128"/>
              </a:endParaRPr>
            </a:p>
          </p:txBody>
        </p:sp>
      </p:grpSp>
    </p:spTree>
    <p:extLst>
      <p:ext uri="{BB962C8B-B14F-4D97-AF65-F5344CB8AC3E}">
        <p14:creationId xmlns:p14="http://schemas.microsoft.com/office/powerpoint/2010/main" val="4240976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56B2288-1F9F-4CF7-8CA2-88254C3DFF22}"/>
              </a:ext>
            </a:extLst>
          </p:cNvPr>
          <p:cNvSpPr/>
          <p:nvPr/>
        </p:nvSpPr>
        <p:spPr>
          <a:xfrm>
            <a:off x="2137507" y="4027147"/>
            <a:ext cx="2260315" cy="584775"/>
          </a:xfrm>
          <a:prstGeom prst="rect">
            <a:avLst/>
          </a:prstGeom>
        </p:spPr>
        <p:txBody>
          <a:bodyPr wrap="square">
            <a:spAutoFit/>
          </a:bodyPr>
          <a:lstStyle/>
          <a:p>
            <a:pPr marL="0" lvl="1" algn="ctr" fontAlgn="base">
              <a:spcBef>
                <a:spcPct val="0"/>
              </a:spcBef>
              <a:spcAft>
                <a:spcPts val="1000"/>
              </a:spcAft>
              <a:defRPr/>
            </a:pPr>
            <a:r>
              <a:rPr lang="en-US" sz="1600">
                <a:solidFill>
                  <a:srgbClr val="141313"/>
                </a:solidFill>
                <a:latin typeface="Arial" panose="020B0604020202020204" pitchFamily="34" charset="0"/>
                <a:ea typeface="ＭＳ Ｐゴシック" pitchFamily="34" charset="-128"/>
                <a:cs typeface="Arial" panose="020B0604020202020204" pitchFamily="34" charset="0"/>
              </a:rPr>
              <a:t>realized from new Medicare enrollments</a:t>
            </a:r>
          </a:p>
        </p:txBody>
      </p:sp>
      <p:sp>
        <p:nvSpPr>
          <p:cNvPr id="50" name="Rectangle 49">
            <a:extLst>
              <a:ext uri="{FF2B5EF4-FFF2-40B4-BE49-F238E27FC236}">
                <a16:creationId xmlns:a16="http://schemas.microsoft.com/office/drawing/2014/main" id="{B99C9F68-0773-413B-8E5A-076C764C00C9}"/>
              </a:ext>
            </a:extLst>
          </p:cNvPr>
          <p:cNvSpPr/>
          <p:nvPr/>
        </p:nvSpPr>
        <p:spPr>
          <a:xfrm>
            <a:off x="2088938" y="3002943"/>
            <a:ext cx="2357453" cy="1015663"/>
          </a:xfrm>
          <a:prstGeom prst="rect">
            <a:avLst/>
          </a:prstGeom>
        </p:spPr>
        <p:txBody>
          <a:bodyPr wrap="square">
            <a:spAutoFit/>
          </a:bodyPr>
          <a:lstStyle/>
          <a:p>
            <a:pPr marL="0" lvl="1" algn="ctr" fontAlgn="base">
              <a:spcBef>
                <a:spcPct val="0"/>
              </a:spcBef>
              <a:spcAft>
                <a:spcPts val="1000"/>
              </a:spcAft>
              <a:defRPr/>
            </a:pPr>
            <a:r>
              <a:rPr lang="en-US" sz="2400">
                <a:solidFill>
                  <a:srgbClr val="141313"/>
                </a:solidFill>
                <a:latin typeface="Arial" panose="020B0604020202020204" pitchFamily="34" charset="0"/>
                <a:ea typeface="ＭＳ Ｐゴシック" pitchFamily="34" charset="-128"/>
                <a:cs typeface="Arial" panose="020B0604020202020204" pitchFamily="34" charset="0"/>
              </a:rPr>
              <a:t>+</a:t>
            </a:r>
            <a:r>
              <a:rPr lang="en-US" sz="2400" b="1">
                <a:solidFill>
                  <a:srgbClr val="141313"/>
                </a:solidFill>
                <a:latin typeface="Arial" panose="020B0604020202020204" pitchFamily="34" charset="0"/>
                <a:ea typeface="ＭＳ Ｐゴシック" pitchFamily="34" charset="-128"/>
                <a:cs typeface="Arial" panose="020B0604020202020204" pitchFamily="34" charset="0"/>
              </a:rPr>
              <a:t>$50 million </a:t>
            </a:r>
            <a:br>
              <a:rPr lang="en-US" sz="2400" b="1">
                <a:solidFill>
                  <a:srgbClr val="141313"/>
                </a:solidFill>
                <a:latin typeface="Arial" panose="020B0604020202020204" pitchFamily="34" charset="0"/>
                <a:ea typeface="ＭＳ Ｐゴシック" pitchFamily="34" charset="-128"/>
                <a:cs typeface="Arial" panose="020B0604020202020204" pitchFamily="34" charset="0"/>
              </a:rPr>
            </a:br>
            <a:r>
              <a:rPr lang="en-US" b="1">
                <a:solidFill>
                  <a:srgbClr val="141313"/>
                </a:solidFill>
                <a:latin typeface="Arial" panose="020B0604020202020204" pitchFamily="34" charset="0"/>
                <a:ea typeface="ＭＳ Ｐゴシック" pitchFamily="34" charset="-128"/>
                <a:cs typeface="Arial" panose="020B0604020202020204" pitchFamily="34" charset="0"/>
              </a:rPr>
              <a:t>in new cost savings for Massachusetts</a:t>
            </a:r>
            <a:endParaRPr lang="en-US">
              <a:solidFill>
                <a:srgbClr val="141313"/>
              </a:solidFill>
              <a:latin typeface="Arial" panose="020B0604020202020204" pitchFamily="34" charset="0"/>
              <a:ea typeface="ＭＳ Ｐゴシック" pitchFamily="34" charset="-128"/>
              <a:cs typeface="Arial" panose="020B0604020202020204" pitchFamily="34" charset="0"/>
            </a:endParaRPr>
          </a:p>
        </p:txBody>
      </p:sp>
      <p:grpSp>
        <p:nvGrpSpPr>
          <p:cNvPr id="49" name="Group 48">
            <a:extLst>
              <a:ext uri="{FF2B5EF4-FFF2-40B4-BE49-F238E27FC236}">
                <a16:creationId xmlns:a16="http://schemas.microsoft.com/office/drawing/2014/main" id="{4D633F68-92AA-FE43-AFC2-98E550400ADC}"/>
              </a:ext>
            </a:extLst>
          </p:cNvPr>
          <p:cNvGrpSpPr/>
          <p:nvPr/>
        </p:nvGrpSpPr>
        <p:grpSpPr>
          <a:xfrm>
            <a:off x="3006177" y="2318644"/>
            <a:ext cx="522972" cy="484546"/>
            <a:chOff x="2844800" y="2128838"/>
            <a:chExt cx="2160588" cy="2001837"/>
          </a:xfrm>
        </p:grpSpPr>
        <p:sp>
          <p:nvSpPr>
            <p:cNvPr id="51" name="Freeform 22">
              <a:extLst>
                <a:ext uri="{FF2B5EF4-FFF2-40B4-BE49-F238E27FC236}">
                  <a16:creationId xmlns:a16="http://schemas.microsoft.com/office/drawing/2014/main" id="{A72C343C-61D7-2942-A648-61C770910C91}"/>
                </a:ext>
              </a:extLst>
            </p:cNvPr>
            <p:cNvSpPr>
              <a:spLocks/>
            </p:cNvSpPr>
            <p:nvPr/>
          </p:nvSpPr>
          <p:spPr bwMode="auto">
            <a:xfrm>
              <a:off x="3292475" y="2155825"/>
              <a:ext cx="1374775" cy="815975"/>
            </a:xfrm>
            <a:custGeom>
              <a:avLst/>
              <a:gdLst>
                <a:gd name="T0" fmla="*/ 59 w 866"/>
                <a:gd name="T1" fmla="*/ 514 h 514"/>
                <a:gd name="T2" fmla="*/ 698 w 866"/>
                <a:gd name="T3" fmla="*/ 162 h 514"/>
                <a:gd name="T4" fmla="*/ 734 w 866"/>
                <a:gd name="T5" fmla="*/ 227 h 514"/>
                <a:gd name="T6" fmla="*/ 866 w 866"/>
                <a:gd name="T7" fmla="*/ 5 h 514"/>
                <a:gd name="T8" fmla="*/ 608 w 866"/>
                <a:gd name="T9" fmla="*/ 0 h 514"/>
                <a:gd name="T10" fmla="*/ 639 w 866"/>
                <a:gd name="T11" fmla="*/ 56 h 514"/>
                <a:gd name="T12" fmla="*/ 0 w 866"/>
                <a:gd name="T13" fmla="*/ 407 h 514"/>
                <a:gd name="T14" fmla="*/ 59 w 866"/>
                <a:gd name="T15" fmla="*/ 514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514">
                  <a:moveTo>
                    <a:pt x="59" y="514"/>
                  </a:moveTo>
                  <a:lnTo>
                    <a:pt x="698" y="162"/>
                  </a:lnTo>
                  <a:lnTo>
                    <a:pt x="734" y="227"/>
                  </a:lnTo>
                  <a:lnTo>
                    <a:pt x="866" y="5"/>
                  </a:lnTo>
                  <a:lnTo>
                    <a:pt x="608" y="0"/>
                  </a:lnTo>
                  <a:lnTo>
                    <a:pt x="639" y="56"/>
                  </a:lnTo>
                  <a:lnTo>
                    <a:pt x="0" y="407"/>
                  </a:lnTo>
                  <a:lnTo>
                    <a:pt x="59" y="5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52" name="Freeform 23">
              <a:extLst>
                <a:ext uri="{FF2B5EF4-FFF2-40B4-BE49-F238E27FC236}">
                  <a16:creationId xmlns:a16="http://schemas.microsoft.com/office/drawing/2014/main" id="{4B5B1C76-E31C-F24F-AD85-46E821AAE00E}"/>
                </a:ext>
              </a:extLst>
            </p:cNvPr>
            <p:cNvSpPr>
              <a:spLocks noEditPoints="1"/>
            </p:cNvSpPr>
            <p:nvPr/>
          </p:nvSpPr>
          <p:spPr bwMode="auto">
            <a:xfrm>
              <a:off x="4049713" y="3173413"/>
              <a:ext cx="955675" cy="957262"/>
            </a:xfrm>
            <a:custGeom>
              <a:avLst/>
              <a:gdLst>
                <a:gd name="T0" fmla="*/ 260 w 519"/>
                <a:gd name="T1" fmla="*/ 0 h 519"/>
                <a:gd name="T2" fmla="*/ 0 w 519"/>
                <a:gd name="T3" fmla="*/ 259 h 519"/>
                <a:gd name="T4" fmla="*/ 260 w 519"/>
                <a:gd name="T5" fmla="*/ 519 h 519"/>
                <a:gd name="T6" fmla="*/ 519 w 519"/>
                <a:gd name="T7" fmla="*/ 259 h 519"/>
                <a:gd name="T8" fmla="*/ 260 w 519"/>
                <a:gd name="T9" fmla="*/ 0 h 519"/>
                <a:gd name="T10" fmla="*/ 260 w 519"/>
                <a:gd name="T11" fmla="*/ 469 h 519"/>
                <a:gd name="T12" fmla="*/ 51 w 519"/>
                <a:gd name="T13" fmla="*/ 259 h 519"/>
                <a:gd name="T14" fmla="*/ 260 w 519"/>
                <a:gd name="T15" fmla="*/ 50 h 519"/>
                <a:gd name="T16" fmla="*/ 469 w 519"/>
                <a:gd name="T17" fmla="*/ 259 h 519"/>
                <a:gd name="T18" fmla="*/ 260 w 519"/>
                <a:gd name="T19" fmla="*/ 46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9" h="519">
                  <a:moveTo>
                    <a:pt x="260" y="0"/>
                  </a:moveTo>
                  <a:cubicBezTo>
                    <a:pt x="117" y="0"/>
                    <a:pt x="0" y="116"/>
                    <a:pt x="0" y="259"/>
                  </a:cubicBezTo>
                  <a:cubicBezTo>
                    <a:pt x="0" y="402"/>
                    <a:pt x="117" y="519"/>
                    <a:pt x="260" y="519"/>
                  </a:cubicBezTo>
                  <a:cubicBezTo>
                    <a:pt x="403" y="519"/>
                    <a:pt x="519" y="402"/>
                    <a:pt x="519" y="259"/>
                  </a:cubicBezTo>
                  <a:cubicBezTo>
                    <a:pt x="519" y="116"/>
                    <a:pt x="403" y="0"/>
                    <a:pt x="260" y="0"/>
                  </a:cubicBezTo>
                  <a:close/>
                  <a:moveTo>
                    <a:pt x="260" y="469"/>
                  </a:moveTo>
                  <a:cubicBezTo>
                    <a:pt x="144" y="469"/>
                    <a:pt x="51" y="375"/>
                    <a:pt x="51" y="259"/>
                  </a:cubicBezTo>
                  <a:cubicBezTo>
                    <a:pt x="51" y="144"/>
                    <a:pt x="144" y="50"/>
                    <a:pt x="260" y="50"/>
                  </a:cubicBezTo>
                  <a:cubicBezTo>
                    <a:pt x="375" y="50"/>
                    <a:pt x="469" y="144"/>
                    <a:pt x="469" y="259"/>
                  </a:cubicBezTo>
                  <a:cubicBezTo>
                    <a:pt x="469" y="375"/>
                    <a:pt x="375" y="469"/>
                    <a:pt x="260" y="46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53" name="Freeform 24">
              <a:extLst>
                <a:ext uri="{FF2B5EF4-FFF2-40B4-BE49-F238E27FC236}">
                  <a16:creationId xmlns:a16="http://schemas.microsoft.com/office/drawing/2014/main" id="{7AA7E82D-25D5-0647-BA06-9628629AF221}"/>
                </a:ext>
              </a:extLst>
            </p:cNvPr>
            <p:cNvSpPr>
              <a:spLocks/>
            </p:cNvSpPr>
            <p:nvPr/>
          </p:nvSpPr>
          <p:spPr bwMode="auto">
            <a:xfrm>
              <a:off x="4273550" y="3348038"/>
              <a:ext cx="523875" cy="609600"/>
            </a:xfrm>
            <a:custGeom>
              <a:avLst/>
              <a:gdLst>
                <a:gd name="T0" fmla="*/ 147 w 285"/>
                <a:gd name="T1" fmla="*/ 141 h 331"/>
                <a:gd name="T2" fmla="*/ 104 w 285"/>
                <a:gd name="T3" fmla="*/ 126 h 331"/>
                <a:gd name="T4" fmla="*/ 139 w 285"/>
                <a:gd name="T5" fmla="*/ 79 h 331"/>
                <a:gd name="T6" fmla="*/ 178 w 285"/>
                <a:gd name="T7" fmla="*/ 112 h 331"/>
                <a:gd name="T8" fmla="*/ 240 w 285"/>
                <a:gd name="T9" fmla="*/ 112 h 331"/>
                <a:gd name="T10" fmla="*/ 168 w 285"/>
                <a:gd name="T11" fmla="*/ 30 h 331"/>
                <a:gd name="T12" fmla="*/ 168 w 285"/>
                <a:gd name="T13" fmla="*/ 0 h 331"/>
                <a:gd name="T14" fmla="*/ 109 w 285"/>
                <a:gd name="T15" fmla="*/ 0 h 331"/>
                <a:gd name="T16" fmla="*/ 109 w 285"/>
                <a:gd name="T17" fmla="*/ 30 h 331"/>
                <a:gd name="T18" fmla="*/ 138 w 285"/>
                <a:gd name="T19" fmla="*/ 197 h 331"/>
                <a:gd name="T20" fmla="*/ 172 w 285"/>
                <a:gd name="T21" fmla="*/ 209 h 331"/>
                <a:gd name="T22" fmla="*/ 139 w 285"/>
                <a:gd name="T23" fmla="*/ 255 h 331"/>
                <a:gd name="T24" fmla="*/ 102 w 285"/>
                <a:gd name="T25" fmla="*/ 235 h 331"/>
                <a:gd name="T26" fmla="*/ 39 w 285"/>
                <a:gd name="T27" fmla="*/ 235 h 331"/>
                <a:gd name="T28" fmla="*/ 109 w 285"/>
                <a:gd name="T29" fmla="*/ 303 h 331"/>
                <a:gd name="T30" fmla="*/ 109 w 285"/>
                <a:gd name="T31" fmla="*/ 331 h 331"/>
                <a:gd name="T32" fmla="*/ 168 w 285"/>
                <a:gd name="T33" fmla="*/ 331 h 331"/>
                <a:gd name="T34" fmla="*/ 168 w 285"/>
                <a:gd name="T35" fmla="*/ 303 h 331"/>
                <a:gd name="T36" fmla="*/ 147 w 285"/>
                <a:gd name="T37" fmla="*/ 14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5" h="331">
                  <a:moveTo>
                    <a:pt x="147" y="141"/>
                  </a:moveTo>
                  <a:cubicBezTo>
                    <a:pt x="120" y="138"/>
                    <a:pt x="110" y="130"/>
                    <a:pt x="104" y="126"/>
                  </a:cubicBezTo>
                  <a:cubicBezTo>
                    <a:pt x="93" y="116"/>
                    <a:pt x="99" y="79"/>
                    <a:pt x="139" y="79"/>
                  </a:cubicBezTo>
                  <a:cubicBezTo>
                    <a:pt x="160" y="79"/>
                    <a:pt x="178" y="94"/>
                    <a:pt x="178" y="112"/>
                  </a:cubicBezTo>
                  <a:cubicBezTo>
                    <a:pt x="240" y="112"/>
                    <a:pt x="240" y="112"/>
                    <a:pt x="240" y="112"/>
                  </a:cubicBezTo>
                  <a:cubicBezTo>
                    <a:pt x="240" y="74"/>
                    <a:pt x="210" y="41"/>
                    <a:pt x="168" y="30"/>
                  </a:cubicBezTo>
                  <a:cubicBezTo>
                    <a:pt x="168" y="0"/>
                    <a:pt x="168" y="0"/>
                    <a:pt x="168" y="0"/>
                  </a:cubicBezTo>
                  <a:cubicBezTo>
                    <a:pt x="109" y="0"/>
                    <a:pt x="109" y="0"/>
                    <a:pt x="109" y="0"/>
                  </a:cubicBezTo>
                  <a:cubicBezTo>
                    <a:pt x="109" y="30"/>
                    <a:pt x="109" y="30"/>
                    <a:pt x="109" y="30"/>
                  </a:cubicBezTo>
                  <a:cubicBezTo>
                    <a:pt x="17" y="53"/>
                    <a:pt x="0" y="181"/>
                    <a:pt x="138" y="197"/>
                  </a:cubicBezTo>
                  <a:cubicBezTo>
                    <a:pt x="157" y="199"/>
                    <a:pt x="168" y="205"/>
                    <a:pt x="172" y="209"/>
                  </a:cubicBezTo>
                  <a:cubicBezTo>
                    <a:pt x="185" y="221"/>
                    <a:pt x="178" y="255"/>
                    <a:pt x="139" y="255"/>
                  </a:cubicBezTo>
                  <a:cubicBezTo>
                    <a:pt x="122" y="255"/>
                    <a:pt x="109" y="247"/>
                    <a:pt x="102" y="235"/>
                  </a:cubicBezTo>
                  <a:cubicBezTo>
                    <a:pt x="39" y="235"/>
                    <a:pt x="39" y="235"/>
                    <a:pt x="39" y="235"/>
                  </a:cubicBezTo>
                  <a:cubicBezTo>
                    <a:pt x="45" y="267"/>
                    <a:pt x="72" y="294"/>
                    <a:pt x="109" y="303"/>
                  </a:cubicBezTo>
                  <a:cubicBezTo>
                    <a:pt x="109" y="331"/>
                    <a:pt x="109" y="331"/>
                    <a:pt x="109" y="331"/>
                  </a:cubicBezTo>
                  <a:cubicBezTo>
                    <a:pt x="168" y="331"/>
                    <a:pt x="168" y="331"/>
                    <a:pt x="168" y="331"/>
                  </a:cubicBezTo>
                  <a:cubicBezTo>
                    <a:pt x="168" y="303"/>
                    <a:pt x="168" y="303"/>
                    <a:pt x="168" y="303"/>
                  </a:cubicBezTo>
                  <a:cubicBezTo>
                    <a:pt x="251" y="287"/>
                    <a:pt x="285" y="159"/>
                    <a:pt x="147" y="1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54" name="Rectangle 25">
              <a:extLst>
                <a:ext uri="{FF2B5EF4-FFF2-40B4-BE49-F238E27FC236}">
                  <a16:creationId xmlns:a16="http://schemas.microsoft.com/office/drawing/2014/main" id="{0D9B9E3D-FD12-584D-84EE-4517261BDF7A}"/>
                </a:ext>
              </a:extLst>
            </p:cNvPr>
            <p:cNvSpPr>
              <a:spLocks noChangeArrowheads="1"/>
            </p:cNvSpPr>
            <p:nvPr/>
          </p:nvSpPr>
          <p:spPr bwMode="auto">
            <a:xfrm>
              <a:off x="3321050" y="3125788"/>
              <a:ext cx="239713" cy="4508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55" name="Rectangle 26">
              <a:extLst>
                <a:ext uri="{FF2B5EF4-FFF2-40B4-BE49-F238E27FC236}">
                  <a16:creationId xmlns:a16="http://schemas.microsoft.com/office/drawing/2014/main" id="{34A12233-BA36-1F4A-9ED1-88EAD6C6832B}"/>
                </a:ext>
              </a:extLst>
            </p:cNvPr>
            <p:cNvSpPr>
              <a:spLocks noChangeArrowheads="1"/>
            </p:cNvSpPr>
            <p:nvPr/>
          </p:nvSpPr>
          <p:spPr bwMode="auto">
            <a:xfrm>
              <a:off x="3663950" y="2974975"/>
              <a:ext cx="239713" cy="60166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56" name="Freeform 27">
              <a:extLst>
                <a:ext uri="{FF2B5EF4-FFF2-40B4-BE49-F238E27FC236}">
                  <a16:creationId xmlns:a16="http://schemas.microsoft.com/office/drawing/2014/main" id="{4BD74F07-12A5-644A-B8C1-B304D7BB7593}"/>
                </a:ext>
              </a:extLst>
            </p:cNvPr>
            <p:cNvSpPr>
              <a:spLocks/>
            </p:cNvSpPr>
            <p:nvPr/>
          </p:nvSpPr>
          <p:spPr bwMode="auto">
            <a:xfrm>
              <a:off x="2844800" y="2128838"/>
              <a:ext cx="1279525" cy="1849437"/>
            </a:xfrm>
            <a:custGeom>
              <a:avLst/>
              <a:gdLst>
                <a:gd name="T0" fmla="*/ 159 w 695"/>
                <a:gd name="T1" fmla="*/ 854 h 1003"/>
                <a:gd name="T2" fmla="*/ 159 w 695"/>
                <a:gd name="T3" fmla="*/ 26 h 1003"/>
                <a:gd name="T4" fmla="*/ 133 w 695"/>
                <a:gd name="T5" fmla="*/ 0 h 1003"/>
                <a:gd name="T6" fmla="*/ 107 w 695"/>
                <a:gd name="T7" fmla="*/ 26 h 1003"/>
                <a:gd name="T8" fmla="*/ 107 w 695"/>
                <a:gd name="T9" fmla="*/ 854 h 1003"/>
                <a:gd name="T10" fmla="*/ 26 w 695"/>
                <a:gd name="T11" fmla="*/ 854 h 1003"/>
                <a:gd name="T12" fmla="*/ 0 w 695"/>
                <a:gd name="T13" fmla="*/ 880 h 1003"/>
                <a:gd name="T14" fmla="*/ 26 w 695"/>
                <a:gd name="T15" fmla="*/ 906 h 1003"/>
                <a:gd name="T16" fmla="*/ 107 w 695"/>
                <a:gd name="T17" fmla="*/ 906 h 1003"/>
                <a:gd name="T18" fmla="*/ 107 w 695"/>
                <a:gd name="T19" fmla="*/ 977 h 1003"/>
                <a:gd name="T20" fmla="*/ 133 w 695"/>
                <a:gd name="T21" fmla="*/ 1003 h 1003"/>
                <a:gd name="T22" fmla="*/ 159 w 695"/>
                <a:gd name="T23" fmla="*/ 977 h 1003"/>
                <a:gd name="T24" fmla="*/ 159 w 695"/>
                <a:gd name="T25" fmla="*/ 906 h 1003"/>
                <a:gd name="T26" fmla="*/ 695 w 695"/>
                <a:gd name="T27" fmla="*/ 906 h 1003"/>
                <a:gd name="T28" fmla="*/ 682 w 695"/>
                <a:gd name="T29" fmla="*/ 854 h 1003"/>
                <a:gd name="T30" fmla="*/ 159 w 695"/>
                <a:gd name="T31" fmla="*/ 854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5" h="1003">
                  <a:moveTo>
                    <a:pt x="159" y="854"/>
                  </a:moveTo>
                  <a:cubicBezTo>
                    <a:pt x="159" y="26"/>
                    <a:pt x="159" y="26"/>
                    <a:pt x="159" y="26"/>
                  </a:cubicBezTo>
                  <a:cubicBezTo>
                    <a:pt x="159" y="12"/>
                    <a:pt x="148" y="0"/>
                    <a:pt x="133" y="0"/>
                  </a:cubicBezTo>
                  <a:cubicBezTo>
                    <a:pt x="119" y="0"/>
                    <a:pt x="107" y="12"/>
                    <a:pt x="107" y="26"/>
                  </a:cubicBezTo>
                  <a:cubicBezTo>
                    <a:pt x="107" y="854"/>
                    <a:pt x="107" y="854"/>
                    <a:pt x="107" y="854"/>
                  </a:cubicBezTo>
                  <a:cubicBezTo>
                    <a:pt x="26" y="854"/>
                    <a:pt x="26" y="854"/>
                    <a:pt x="26" y="854"/>
                  </a:cubicBezTo>
                  <a:cubicBezTo>
                    <a:pt x="12" y="854"/>
                    <a:pt x="0" y="866"/>
                    <a:pt x="0" y="880"/>
                  </a:cubicBezTo>
                  <a:cubicBezTo>
                    <a:pt x="0" y="894"/>
                    <a:pt x="12" y="906"/>
                    <a:pt x="26" y="906"/>
                  </a:cubicBezTo>
                  <a:cubicBezTo>
                    <a:pt x="107" y="906"/>
                    <a:pt x="107" y="906"/>
                    <a:pt x="107" y="906"/>
                  </a:cubicBezTo>
                  <a:cubicBezTo>
                    <a:pt x="107" y="977"/>
                    <a:pt x="107" y="977"/>
                    <a:pt x="107" y="977"/>
                  </a:cubicBezTo>
                  <a:cubicBezTo>
                    <a:pt x="107" y="991"/>
                    <a:pt x="119" y="1003"/>
                    <a:pt x="133" y="1003"/>
                  </a:cubicBezTo>
                  <a:cubicBezTo>
                    <a:pt x="148" y="1003"/>
                    <a:pt x="159" y="991"/>
                    <a:pt x="159" y="977"/>
                  </a:cubicBezTo>
                  <a:cubicBezTo>
                    <a:pt x="159" y="906"/>
                    <a:pt x="159" y="906"/>
                    <a:pt x="159" y="906"/>
                  </a:cubicBezTo>
                  <a:cubicBezTo>
                    <a:pt x="695" y="906"/>
                    <a:pt x="695" y="906"/>
                    <a:pt x="695" y="906"/>
                  </a:cubicBezTo>
                  <a:cubicBezTo>
                    <a:pt x="689" y="890"/>
                    <a:pt x="684" y="872"/>
                    <a:pt x="682" y="854"/>
                  </a:cubicBezTo>
                  <a:lnTo>
                    <a:pt x="159" y="8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57" name="Freeform 28">
              <a:extLst>
                <a:ext uri="{FF2B5EF4-FFF2-40B4-BE49-F238E27FC236}">
                  <a16:creationId xmlns:a16="http://schemas.microsoft.com/office/drawing/2014/main" id="{1783C35D-5A19-7E4E-932E-B85EDFFE49EC}"/>
                </a:ext>
              </a:extLst>
            </p:cNvPr>
            <p:cNvSpPr>
              <a:spLocks/>
            </p:cNvSpPr>
            <p:nvPr/>
          </p:nvSpPr>
          <p:spPr bwMode="auto">
            <a:xfrm>
              <a:off x="4022725" y="2822575"/>
              <a:ext cx="239713" cy="754062"/>
            </a:xfrm>
            <a:custGeom>
              <a:avLst/>
              <a:gdLst>
                <a:gd name="T0" fmla="*/ 0 w 130"/>
                <a:gd name="T1" fmla="*/ 409 h 409"/>
                <a:gd name="T2" fmla="*/ 44 w 130"/>
                <a:gd name="T3" fmla="*/ 409 h 409"/>
                <a:gd name="T4" fmla="*/ 130 w 130"/>
                <a:gd name="T5" fmla="*/ 267 h 409"/>
                <a:gd name="T6" fmla="*/ 130 w 130"/>
                <a:gd name="T7" fmla="*/ 0 h 409"/>
                <a:gd name="T8" fmla="*/ 0 w 130"/>
                <a:gd name="T9" fmla="*/ 0 h 409"/>
                <a:gd name="T10" fmla="*/ 0 w 130"/>
                <a:gd name="T11" fmla="*/ 409 h 409"/>
              </a:gdLst>
              <a:ahLst/>
              <a:cxnLst>
                <a:cxn ang="0">
                  <a:pos x="T0" y="T1"/>
                </a:cxn>
                <a:cxn ang="0">
                  <a:pos x="T2" y="T3"/>
                </a:cxn>
                <a:cxn ang="0">
                  <a:pos x="T4" y="T5"/>
                </a:cxn>
                <a:cxn ang="0">
                  <a:pos x="T6" y="T7"/>
                </a:cxn>
                <a:cxn ang="0">
                  <a:pos x="T8" y="T9"/>
                </a:cxn>
                <a:cxn ang="0">
                  <a:pos x="T10" y="T11"/>
                </a:cxn>
              </a:cxnLst>
              <a:rect l="0" t="0" r="r" b="b"/>
              <a:pathLst>
                <a:path w="130" h="409">
                  <a:moveTo>
                    <a:pt x="0" y="409"/>
                  </a:moveTo>
                  <a:cubicBezTo>
                    <a:pt x="44" y="409"/>
                    <a:pt x="44" y="409"/>
                    <a:pt x="44" y="409"/>
                  </a:cubicBezTo>
                  <a:cubicBezTo>
                    <a:pt x="55" y="352"/>
                    <a:pt x="86" y="301"/>
                    <a:pt x="130" y="267"/>
                  </a:cubicBezTo>
                  <a:cubicBezTo>
                    <a:pt x="130" y="0"/>
                    <a:pt x="130" y="0"/>
                    <a:pt x="130" y="0"/>
                  </a:cubicBezTo>
                  <a:cubicBezTo>
                    <a:pt x="0" y="0"/>
                    <a:pt x="0" y="0"/>
                    <a:pt x="0" y="0"/>
                  </a:cubicBezTo>
                  <a:lnTo>
                    <a:pt x="0" y="40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59" name="Freeform 29">
              <a:extLst>
                <a:ext uri="{FF2B5EF4-FFF2-40B4-BE49-F238E27FC236}">
                  <a16:creationId xmlns:a16="http://schemas.microsoft.com/office/drawing/2014/main" id="{71302B63-F3AF-7A48-8199-FFA605136B14}"/>
                </a:ext>
              </a:extLst>
            </p:cNvPr>
            <p:cNvSpPr>
              <a:spLocks/>
            </p:cNvSpPr>
            <p:nvPr/>
          </p:nvSpPr>
          <p:spPr bwMode="auto">
            <a:xfrm>
              <a:off x="4362450" y="2646363"/>
              <a:ext cx="239713" cy="606425"/>
            </a:xfrm>
            <a:custGeom>
              <a:avLst/>
              <a:gdLst>
                <a:gd name="T0" fmla="*/ 0 w 130"/>
                <a:gd name="T1" fmla="*/ 0 h 329"/>
                <a:gd name="T2" fmla="*/ 0 w 130"/>
                <a:gd name="T3" fmla="*/ 329 h 329"/>
                <a:gd name="T4" fmla="*/ 90 w 130"/>
                <a:gd name="T5" fmla="*/ 311 h 329"/>
                <a:gd name="T6" fmla="*/ 130 w 130"/>
                <a:gd name="T7" fmla="*/ 315 h 329"/>
                <a:gd name="T8" fmla="*/ 130 w 130"/>
                <a:gd name="T9" fmla="*/ 0 h 329"/>
                <a:gd name="T10" fmla="*/ 0 w 130"/>
                <a:gd name="T11" fmla="*/ 0 h 329"/>
              </a:gdLst>
              <a:ahLst/>
              <a:cxnLst>
                <a:cxn ang="0">
                  <a:pos x="T0" y="T1"/>
                </a:cxn>
                <a:cxn ang="0">
                  <a:pos x="T2" y="T3"/>
                </a:cxn>
                <a:cxn ang="0">
                  <a:pos x="T4" y="T5"/>
                </a:cxn>
                <a:cxn ang="0">
                  <a:pos x="T6" y="T7"/>
                </a:cxn>
                <a:cxn ang="0">
                  <a:pos x="T8" y="T9"/>
                </a:cxn>
                <a:cxn ang="0">
                  <a:pos x="T10" y="T11"/>
                </a:cxn>
              </a:cxnLst>
              <a:rect l="0" t="0" r="r" b="b"/>
              <a:pathLst>
                <a:path w="130" h="329">
                  <a:moveTo>
                    <a:pt x="0" y="0"/>
                  </a:moveTo>
                  <a:cubicBezTo>
                    <a:pt x="0" y="329"/>
                    <a:pt x="0" y="329"/>
                    <a:pt x="0" y="329"/>
                  </a:cubicBezTo>
                  <a:cubicBezTo>
                    <a:pt x="28" y="317"/>
                    <a:pt x="58" y="311"/>
                    <a:pt x="90" y="311"/>
                  </a:cubicBezTo>
                  <a:cubicBezTo>
                    <a:pt x="104" y="311"/>
                    <a:pt x="117" y="313"/>
                    <a:pt x="130" y="315"/>
                  </a:cubicBezTo>
                  <a:cubicBezTo>
                    <a:pt x="130" y="0"/>
                    <a:pt x="130" y="0"/>
                    <a:pt x="130" y="0"/>
                  </a:cubicBez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grpSp>
      <p:grpSp>
        <p:nvGrpSpPr>
          <p:cNvPr id="6" name="Group 5">
            <a:extLst>
              <a:ext uri="{FF2B5EF4-FFF2-40B4-BE49-F238E27FC236}">
                <a16:creationId xmlns:a16="http://schemas.microsoft.com/office/drawing/2014/main" id="{CB983672-2916-2743-BDAB-655E8BFBEE48}"/>
              </a:ext>
            </a:extLst>
          </p:cNvPr>
          <p:cNvGrpSpPr/>
          <p:nvPr/>
        </p:nvGrpSpPr>
        <p:grpSpPr>
          <a:xfrm>
            <a:off x="4637326" y="2331139"/>
            <a:ext cx="3166320" cy="2960071"/>
            <a:chOff x="3082500" y="1807137"/>
            <a:chExt cx="3166320" cy="2231321"/>
          </a:xfrm>
        </p:grpSpPr>
        <p:cxnSp>
          <p:nvCxnSpPr>
            <p:cNvPr id="47" name="Straight Connector 46">
              <a:extLst>
                <a:ext uri="{FF2B5EF4-FFF2-40B4-BE49-F238E27FC236}">
                  <a16:creationId xmlns:a16="http://schemas.microsoft.com/office/drawing/2014/main" id="{D6F4DC8B-6049-964C-97B7-3B0E89289969}"/>
                </a:ext>
              </a:extLst>
            </p:cNvPr>
            <p:cNvCxnSpPr>
              <a:cxnSpLocks/>
            </p:cNvCxnSpPr>
            <p:nvPr/>
          </p:nvCxnSpPr>
          <p:spPr>
            <a:xfrm>
              <a:off x="3082500" y="1807137"/>
              <a:ext cx="0" cy="2231321"/>
            </a:xfrm>
            <a:prstGeom prst="line">
              <a:avLst/>
            </a:prstGeom>
            <a:ln w="31750"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2BA331D-120D-924B-AD93-1624CC17EAA9}"/>
                </a:ext>
              </a:extLst>
            </p:cNvPr>
            <p:cNvCxnSpPr>
              <a:cxnSpLocks/>
            </p:cNvCxnSpPr>
            <p:nvPr/>
          </p:nvCxnSpPr>
          <p:spPr>
            <a:xfrm>
              <a:off x="6248820" y="1807137"/>
              <a:ext cx="0" cy="2231321"/>
            </a:xfrm>
            <a:prstGeom prst="line">
              <a:avLst/>
            </a:prstGeom>
            <a:ln w="31750"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Slide Number Placeholder 6">
            <a:extLst>
              <a:ext uri="{FF2B5EF4-FFF2-40B4-BE49-F238E27FC236}">
                <a16:creationId xmlns:a16="http://schemas.microsoft.com/office/drawing/2014/main" id="{01904BC7-A6D7-4C45-A723-8520271C3F99}"/>
              </a:ext>
            </a:extLst>
          </p:cNvPr>
          <p:cNvSpPr>
            <a:spLocks noGrp="1"/>
          </p:cNvSpPr>
          <p:nvPr>
            <p:ph type="sldNum" sz="quarter" idx="4"/>
          </p:nvPr>
        </p:nvSpPr>
        <p:spPr/>
        <p:txBody>
          <a:bodyPr/>
          <a:lstStyle/>
          <a:p>
            <a:pPr fontAlgn="base">
              <a:spcBef>
                <a:spcPct val="0"/>
              </a:spcBef>
              <a:spcAft>
                <a:spcPct val="0"/>
              </a:spcAft>
              <a:defRPr/>
            </a:pPr>
            <a:fld id="{FBAEFFDE-2CA0-6648-ADC3-FD767EFF3A69}" type="slidenum">
              <a:rPr lang="en-US">
                <a:solidFill>
                  <a:srgbClr val="FFFFFF"/>
                </a:solidFill>
                <a:ea typeface="ＭＳ Ｐゴシック" pitchFamily="34" charset="-128"/>
              </a:rPr>
              <a:pPr fontAlgn="base">
                <a:spcBef>
                  <a:spcPct val="0"/>
                </a:spcBef>
                <a:spcAft>
                  <a:spcPct val="0"/>
                </a:spcAft>
                <a:defRPr/>
              </a:pPr>
              <a:t>26</a:t>
            </a:fld>
            <a:endParaRPr lang="en-US">
              <a:solidFill>
                <a:srgbClr val="FFFFFF"/>
              </a:solidFill>
              <a:ea typeface="ＭＳ Ｐゴシック" pitchFamily="34" charset="-128"/>
            </a:endParaRPr>
          </a:p>
        </p:txBody>
      </p:sp>
      <p:sp>
        <p:nvSpPr>
          <p:cNvPr id="58" name="Rectangle 57">
            <a:extLst>
              <a:ext uri="{FF2B5EF4-FFF2-40B4-BE49-F238E27FC236}">
                <a16:creationId xmlns:a16="http://schemas.microsoft.com/office/drawing/2014/main" id="{03F781A0-C13B-464D-BB52-DACFBB361FF2}"/>
              </a:ext>
            </a:extLst>
          </p:cNvPr>
          <p:cNvSpPr/>
          <p:nvPr/>
        </p:nvSpPr>
        <p:spPr>
          <a:xfrm>
            <a:off x="4905787" y="4345785"/>
            <a:ext cx="2629398" cy="1077218"/>
          </a:xfrm>
          <a:prstGeom prst="rect">
            <a:avLst/>
          </a:prstGeom>
        </p:spPr>
        <p:txBody>
          <a:bodyPr wrap="square">
            <a:spAutoFit/>
          </a:bodyPr>
          <a:lstStyle/>
          <a:p>
            <a:pPr marL="0" lvl="1" algn="ctr" fontAlgn="base">
              <a:spcBef>
                <a:spcPct val="0"/>
              </a:spcBef>
              <a:spcAft>
                <a:spcPts val="1000"/>
              </a:spcAft>
              <a:defRPr/>
            </a:pPr>
            <a:r>
              <a:rPr lang="en-US" sz="1600">
                <a:solidFill>
                  <a:srgbClr val="141313"/>
                </a:solidFill>
                <a:latin typeface="Arial" panose="020B0604020202020204" pitchFamily="34" charset="0"/>
                <a:ea typeface="ＭＳ Ｐゴシック" pitchFamily="34" charset="-128"/>
                <a:cs typeface="Arial" panose="020B0604020202020204" pitchFamily="34" charset="0"/>
              </a:rPr>
              <a:t>by successfully enrolling more than 950 Medicaid beneficiaries between ages of 65 and 66</a:t>
            </a:r>
          </a:p>
        </p:txBody>
      </p:sp>
      <p:sp>
        <p:nvSpPr>
          <p:cNvPr id="70" name="Rectangle 69">
            <a:extLst>
              <a:ext uri="{FF2B5EF4-FFF2-40B4-BE49-F238E27FC236}">
                <a16:creationId xmlns:a16="http://schemas.microsoft.com/office/drawing/2014/main" id="{917B5A09-7F69-484A-A01B-00BEC2B86A4A}"/>
              </a:ext>
            </a:extLst>
          </p:cNvPr>
          <p:cNvSpPr/>
          <p:nvPr/>
        </p:nvSpPr>
        <p:spPr>
          <a:xfrm>
            <a:off x="4770879" y="3002942"/>
            <a:ext cx="2899217" cy="1292662"/>
          </a:xfrm>
          <a:prstGeom prst="rect">
            <a:avLst/>
          </a:prstGeom>
        </p:spPr>
        <p:txBody>
          <a:bodyPr wrap="square">
            <a:spAutoFit/>
          </a:bodyPr>
          <a:lstStyle/>
          <a:p>
            <a:pPr marL="0" lvl="1" algn="ctr" fontAlgn="base">
              <a:spcBef>
                <a:spcPct val="0"/>
              </a:spcBef>
              <a:spcAft>
                <a:spcPts val="1000"/>
              </a:spcAft>
              <a:defRPr/>
            </a:pPr>
            <a:r>
              <a:rPr lang="en-US" sz="2400">
                <a:solidFill>
                  <a:srgbClr val="141313"/>
                </a:solidFill>
                <a:latin typeface="Arial" panose="020B0604020202020204" pitchFamily="34" charset="0"/>
                <a:ea typeface="ＭＳ Ｐゴシック" pitchFamily="34" charset="-128"/>
                <a:cs typeface="Arial" panose="020B0604020202020204" pitchFamily="34" charset="0"/>
              </a:rPr>
              <a:t>+</a:t>
            </a:r>
            <a:r>
              <a:rPr lang="en-US" sz="2400" b="1">
                <a:solidFill>
                  <a:srgbClr val="141313"/>
                </a:solidFill>
                <a:latin typeface="Arial" panose="020B0604020202020204" pitchFamily="34" charset="0"/>
                <a:ea typeface="ＭＳ Ｐゴシック" pitchFamily="34" charset="-128"/>
                <a:cs typeface="Arial" panose="020B0604020202020204" pitchFamily="34" charset="0"/>
              </a:rPr>
              <a:t>$9.5 million </a:t>
            </a:r>
            <a:br>
              <a:rPr lang="en-US" sz="2400" b="1">
                <a:solidFill>
                  <a:srgbClr val="141313"/>
                </a:solidFill>
                <a:latin typeface="Arial" panose="020B0604020202020204" pitchFamily="34" charset="0"/>
                <a:ea typeface="ＭＳ Ｐゴシック" pitchFamily="34" charset="-128"/>
                <a:cs typeface="Arial" panose="020B0604020202020204" pitchFamily="34" charset="0"/>
              </a:rPr>
            </a:br>
            <a:r>
              <a:rPr lang="en-US" b="1">
                <a:solidFill>
                  <a:srgbClr val="141313"/>
                </a:solidFill>
                <a:latin typeface="Arial" panose="020B0604020202020204" pitchFamily="34" charset="0"/>
                <a:ea typeface="ＭＳ Ｐゴシック" pitchFamily="34" charset="-128"/>
                <a:cs typeface="Arial" panose="020B0604020202020204" pitchFamily="34" charset="0"/>
              </a:rPr>
              <a:t>in estimated cost savings over four years in another state</a:t>
            </a:r>
            <a:endParaRPr lang="en-US">
              <a:solidFill>
                <a:srgbClr val="141313"/>
              </a:solidFill>
              <a:latin typeface="Arial" panose="020B0604020202020204" pitchFamily="34" charset="0"/>
              <a:ea typeface="ＭＳ Ｐゴシック" pitchFamily="34" charset="-128"/>
              <a:cs typeface="Arial" panose="020B0604020202020204" pitchFamily="34" charset="0"/>
            </a:endParaRPr>
          </a:p>
        </p:txBody>
      </p:sp>
      <p:grpSp>
        <p:nvGrpSpPr>
          <p:cNvPr id="71" name="Group 70">
            <a:extLst>
              <a:ext uri="{FF2B5EF4-FFF2-40B4-BE49-F238E27FC236}">
                <a16:creationId xmlns:a16="http://schemas.microsoft.com/office/drawing/2014/main" id="{25B9AAE8-4295-4548-9486-E36102C7A672}"/>
              </a:ext>
            </a:extLst>
          </p:cNvPr>
          <p:cNvGrpSpPr/>
          <p:nvPr/>
        </p:nvGrpSpPr>
        <p:grpSpPr>
          <a:xfrm>
            <a:off x="5959000" y="2318644"/>
            <a:ext cx="522972" cy="484546"/>
            <a:chOff x="2844800" y="2128838"/>
            <a:chExt cx="2160588" cy="2001837"/>
          </a:xfrm>
        </p:grpSpPr>
        <p:sp>
          <p:nvSpPr>
            <p:cNvPr id="72" name="Freeform 22">
              <a:extLst>
                <a:ext uri="{FF2B5EF4-FFF2-40B4-BE49-F238E27FC236}">
                  <a16:creationId xmlns:a16="http://schemas.microsoft.com/office/drawing/2014/main" id="{8985AC1F-7686-4600-8FBE-DED477B10646}"/>
                </a:ext>
              </a:extLst>
            </p:cNvPr>
            <p:cNvSpPr>
              <a:spLocks/>
            </p:cNvSpPr>
            <p:nvPr/>
          </p:nvSpPr>
          <p:spPr bwMode="auto">
            <a:xfrm>
              <a:off x="3292475" y="2155825"/>
              <a:ext cx="1374775" cy="815975"/>
            </a:xfrm>
            <a:custGeom>
              <a:avLst/>
              <a:gdLst>
                <a:gd name="T0" fmla="*/ 59 w 866"/>
                <a:gd name="T1" fmla="*/ 514 h 514"/>
                <a:gd name="T2" fmla="*/ 698 w 866"/>
                <a:gd name="T3" fmla="*/ 162 h 514"/>
                <a:gd name="T4" fmla="*/ 734 w 866"/>
                <a:gd name="T5" fmla="*/ 227 h 514"/>
                <a:gd name="T6" fmla="*/ 866 w 866"/>
                <a:gd name="T7" fmla="*/ 5 h 514"/>
                <a:gd name="T8" fmla="*/ 608 w 866"/>
                <a:gd name="T9" fmla="*/ 0 h 514"/>
                <a:gd name="T10" fmla="*/ 639 w 866"/>
                <a:gd name="T11" fmla="*/ 56 h 514"/>
                <a:gd name="T12" fmla="*/ 0 w 866"/>
                <a:gd name="T13" fmla="*/ 407 h 514"/>
                <a:gd name="T14" fmla="*/ 59 w 866"/>
                <a:gd name="T15" fmla="*/ 514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514">
                  <a:moveTo>
                    <a:pt x="59" y="514"/>
                  </a:moveTo>
                  <a:lnTo>
                    <a:pt x="698" y="162"/>
                  </a:lnTo>
                  <a:lnTo>
                    <a:pt x="734" y="227"/>
                  </a:lnTo>
                  <a:lnTo>
                    <a:pt x="866" y="5"/>
                  </a:lnTo>
                  <a:lnTo>
                    <a:pt x="608" y="0"/>
                  </a:lnTo>
                  <a:lnTo>
                    <a:pt x="639" y="56"/>
                  </a:lnTo>
                  <a:lnTo>
                    <a:pt x="0" y="407"/>
                  </a:lnTo>
                  <a:lnTo>
                    <a:pt x="59" y="5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73" name="Freeform 23">
              <a:extLst>
                <a:ext uri="{FF2B5EF4-FFF2-40B4-BE49-F238E27FC236}">
                  <a16:creationId xmlns:a16="http://schemas.microsoft.com/office/drawing/2014/main" id="{4B29D19F-590E-4319-8C2A-64F5EB006073}"/>
                </a:ext>
              </a:extLst>
            </p:cNvPr>
            <p:cNvSpPr>
              <a:spLocks noEditPoints="1"/>
            </p:cNvSpPr>
            <p:nvPr/>
          </p:nvSpPr>
          <p:spPr bwMode="auto">
            <a:xfrm>
              <a:off x="4049713" y="3173413"/>
              <a:ext cx="955675" cy="957262"/>
            </a:xfrm>
            <a:custGeom>
              <a:avLst/>
              <a:gdLst>
                <a:gd name="T0" fmla="*/ 260 w 519"/>
                <a:gd name="T1" fmla="*/ 0 h 519"/>
                <a:gd name="T2" fmla="*/ 0 w 519"/>
                <a:gd name="T3" fmla="*/ 259 h 519"/>
                <a:gd name="T4" fmla="*/ 260 w 519"/>
                <a:gd name="T5" fmla="*/ 519 h 519"/>
                <a:gd name="T6" fmla="*/ 519 w 519"/>
                <a:gd name="T7" fmla="*/ 259 h 519"/>
                <a:gd name="T8" fmla="*/ 260 w 519"/>
                <a:gd name="T9" fmla="*/ 0 h 519"/>
                <a:gd name="T10" fmla="*/ 260 w 519"/>
                <a:gd name="T11" fmla="*/ 469 h 519"/>
                <a:gd name="T12" fmla="*/ 51 w 519"/>
                <a:gd name="T13" fmla="*/ 259 h 519"/>
                <a:gd name="T14" fmla="*/ 260 w 519"/>
                <a:gd name="T15" fmla="*/ 50 h 519"/>
                <a:gd name="T16" fmla="*/ 469 w 519"/>
                <a:gd name="T17" fmla="*/ 259 h 519"/>
                <a:gd name="T18" fmla="*/ 260 w 519"/>
                <a:gd name="T19" fmla="*/ 46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9" h="519">
                  <a:moveTo>
                    <a:pt x="260" y="0"/>
                  </a:moveTo>
                  <a:cubicBezTo>
                    <a:pt x="117" y="0"/>
                    <a:pt x="0" y="116"/>
                    <a:pt x="0" y="259"/>
                  </a:cubicBezTo>
                  <a:cubicBezTo>
                    <a:pt x="0" y="402"/>
                    <a:pt x="117" y="519"/>
                    <a:pt x="260" y="519"/>
                  </a:cubicBezTo>
                  <a:cubicBezTo>
                    <a:pt x="403" y="519"/>
                    <a:pt x="519" y="402"/>
                    <a:pt x="519" y="259"/>
                  </a:cubicBezTo>
                  <a:cubicBezTo>
                    <a:pt x="519" y="116"/>
                    <a:pt x="403" y="0"/>
                    <a:pt x="260" y="0"/>
                  </a:cubicBezTo>
                  <a:close/>
                  <a:moveTo>
                    <a:pt x="260" y="469"/>
                  </a:moveTo>
                  <a:cubicBezTo>
                    <a:pt x="144" y="469"/>
                    <a:pt x="51" y="375"/>
                    <a:pt x="51" y="259"/>
                  </a:cubicBezTo>
                  <a:cubicBezTo>
                    <a:pt x="51" y="144"/>
                    <a:pt x="144" y="50"/>
                    <a:pt x="260" y="50"/>
                  </a:cubicBezTo>
                  <a:cubicBezTo>
                    <a:pt x="375" y="50"/>
                    <a:pt x="469" y="144"/>
                    <a:pt x="469" y="259"/>
                  </a:cubicBezTo>
                  <a:cubicBezTo>
                    <a:pt x="469" y="375"/>
                    <a:pt x="375" y="469"/>
                    <a:pt x="260" y="46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74" name="Freeform 24">
              <a:extLst>
                <a:ext uri="{FF2B5EF4-FFF2-40B4-BE49-F238E27FC236}">
                  <a16:creationId xmlns:a16="http://schemas.microsoft.com/office/drawing/2014/main" id="{6C3B44C4-6811-4870-B78B-40C96A365F97}"/>
                </a:ext>
              </a:extLst>
            </p:cNvPr>
            <p:cNvSpPr>
              <a:spLocks/>
            </p:cNvSpPr>
            <p:nvPr/>
          </p:nvSpPr>
          <p:spPr bwMode="auto">
            <a:xfrm>
              <a:off x="4273550" y="3348038"/>
              <a:ext cx="523875" cy="609600"/>
            </a:xfrm>
            <a:custGeom>
              <a:avLst/>
              <a:gdLst>
                <a:gd name="T0" fmla="*/ 147 w 285"/>
                <a:gd name="T1" fmla="*/ 141 h 331"/>
                <a:gd name="T2" fmla="*/ 104 w 285"/>
                <a:gd name="T3" fmla="*/ 126 h 331"/>
                <a:gd name="T4" fmla="*/ 139 w 285"/>
                <a:gd name="T5" fmla="*/ 79 h 331"/>
                <a:gd name="T6" fmla="*/ 178 w 285"/>
                <a:gd name="T7" fmla="*/ 112 h 331"/>
                <a:gd name="T8" fmla="*/ 240 w 285"/>
                <a:gd name="T9" fmla="*/ 112 h 331"/>
                <a:gd name="T10" fmla="*/ 168 w 285"/>
                <a:gd name="T11" fmla="*/ 30 h 331"/>
                <a:gd name="T12" fmla="*/ 168 w 285"/>
                <a:gd name="T13" fmla="*/ 0 h 331"/>
                <a:gd name="T14" fmla="*/ 109 w 285"/>
                <a:gd name="T15" fmla="*/ 0 h 331"/>
                <a:gd name="T16" fmla="*/ 109 w 285"/>
                <a:gd name="T17" fmla="*/ 30 h 331"/>
                <a:gd name="T18" fmla="*/ 138 w 285"/>
                <a:gd name="T19" fmla="*/ 197 h 331"/>
                <a:gd name="T20" fmla="*/ 172 w 285"/>
                <a:gd name="T21" fmla="*/ 209 h 331"/>
                <a:gd name="T22" fmla="*/ 139 w 285"/>
                <a:gd name="T23" fmla="*/ 255 h 331"/>
                <a:gd name="T24" fmla="*/ 102 w 285"/>
                <a:gd name="T25" fmla="*/ 235 h 331"/>
                <a:gd name="T26" fmla="*/ 39 w 285"/>
                <a:gd name="T27" fmla="*/ 235 h 331"/>
                <a:gd name="T28" fmla="*/ 109 w 285"/>
                <a:gd name="T29" fmla="*/ 303 h 331"/>
                <a:gd name="T30" fmla="*/ 109 w 285"/>
                <a:gd name="T31" fmla="*/ 331 h 331"/>
                <a:gd name="T32" fmla="*/ 168 w 285"/>
                <a:gd name="T33" fmla="*/ 331 h 331"/>
                <a:gd name="T34" fmla="*/ 168 w 285"/>
                <a:gd name="T35" fmla="*/ 303 h 331"/>
                <a:gd name="T36" fmla="*/ 147 w 285"/>
                <a:gd name="T37" fmla="*/ 14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5" h="331">
                  <a:moveTo>
                    <a:pt x="147" y="141"/>
                  </a:moveTo>
                  <a:cubicBezTo>
                    <a:pt x="120" y="138"/>
                    <a:pt x="110" y="130"/>
                    <a:pt x="104" y="126"/>
                  </a:cubicBezTo>
                  <a:cubicBezTo>
                    <a:pt x="93" y="116"/>
                    <a:pt x="99" y="79"/>
                    <a:pt x="139" y="79"/>
                  </a:cubicBezTo>
                  <a:cubicBezTo>
                    <a:pt x="160" y="79"/>
                    <a:pt x="178" y="94"/>
                    <a:pt x="178" y="112"/>
                  </a:cubicBezTo>
                  <a:cubicBezTo>
                    <a:pt x="240" y="112"/>
                    <a:pt x="240" y="112"/>
                    <a:pt x="240" y="112"/>
                  </a:cubicBezTo>
                  <a:cubicBezTo>
                    <a:pt x="240" y="74"/>
                    <a:pt x="210" y="41"/>
                    <a:pt x="168" y="30"/>
                  </a:cubicBezTo>
                  <a:cubicBezTo>
                    <a:pt x="168" y="0"/>
                    <a:pt x="168" y="0"/>
                    <a:pt x="168" y="0"/>
                  </a:cubicBezTo>
                  <a:cubicBezTo>
                    <a:pt x="109" y="0"/>
                    <a:pt x="109" y="0"/>
                    <a:pt x="109" y="0"/>
                  </a:cubicBezTo>
                  <a:cubicBezTo>
                    <a:pt x="109" y="30"/>
                    <a:pt x="109" y="30"/>
                    <a:pt x="109" y="30"/>
                  </a:cubicBezTo>
                  <a:cubicBezTo>
                    <a:pt x="17" y="53"/>
                    <a:pt x="0" y="181"/>
                    <a:pt x="138" y="197"/>
                  </a:cubicBezTo>
                  <a:cubicBezTo>
                    <a:pt x="157" y="199"/>
                    <a:pt x="168" y="205"/>
                    <a:pt x="172" y="209"/>
                  </a:cubicBezTo>
                  <a:cubicBezTo>
                    <a:pt x="185" y="221"/>
                    <a:pt x="178" y="255"/>
                    <a:pt x="139" y="255"/>
                  </a:cubicBezTo>
                  <a:cubicBezTo>
                    <a:pt x="122" y="255"/>
                    <a:pt x="109" y="247"/>
                    <a:pt x="102" y="235"/>
                  </a:cubicBezTo>
                  <a:cubicBezTo>
                    <a:pt x="39" y="235"/>
                    <a:pt x="39" y="235"/>
                    <a:pt x="39" y="235"/>
                  </a:cubicBezTo>
                  <a:cubicBezTo>
                    <a:pt x="45" y="267"/>
                    <a:pt x="72" y="294"/>
                    <a:pt x="109" y="303"/>
                  </a:cubicBezTo>
                  <a:cubicBezTo>
                    <a:pt x="109" y="331"/>
                    <a:pt x="109" y="331"/>
                    <a:pt x="109" y="331"/>
                  </a:cubicBezTo>
                  <a:cubicBezTo>
                    <a:pt x="168" y="331"/>
                    <a:pt x="168" y="331"/>
                    <a:pt x="168" y="331"/>
                  </a:cubicBezTo>
                  <a:cubicBezTo>
                    <a:pt x="168" y="303"/>
                    <a:pt x="168" y="303"/>
                    <a:pt x="168" y="303"/>
                  </a:cubicBezTo>
                  <a:cubicBezTo>
                    <a:pt x="251" y="287"/>
                    <a:pt x="285" y="159"/>
                    <a:pt x="147" y="1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75" name="Rectangle 25">
              <a:extLst>
                <a:ext uri="{FF2B5EF4-FFF2-40B4-BE49-F238E27FC236}">
                  <a16:creationId xmlns:a16="http://schemas.microsoft.com/office/drawing/2014/main" id="{F392D426-976C-4928-AF45-4150612DCA20}"/>
                </a:ext>
              </a:extLst>
            </p:cNvPr>
            <p:cNvSpPr>
              <a:spLocks noChangeArrowheads="1"/>
            </p:cNvSpPr>
            <p:nvPr/>
          </p:nvSpPr>
          <p:spPr bwMode="auto">
            <a:xfrm>
              <a:off x="3321050" y="3125788"/>
              <a:ext cx="239713" cy="4508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76" name="Rectangle 26">
              <a:extLst>
                <a:ext uri="{FF2B5EF4-FFF2-40B4-BE49-F238E27FC236}">
                  <a16:creationId xmlns:a16="http://schemas.microsoft.com/office/drawing/2014/main" id="{D1F1EE67-0460-49AD-AD49-0B5DB4CE027C}"/>
                </a:ext>
              </a:extLst>
            </p:cNvPr>
            <p:cNvSpPr>
              <a:spLocks noChangeArrowheads="1"/>
            </p:cNvSpPr>
            <p:nvPr/>
          </p:nvSpPr>
          <p:spPr bwMode="auto">
            <a:xfrm>
              <a:off x="3663950" y="2974975"/>
              <a:ext cx="239713" cy="60166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77" name="Freeform 27">
              <a:extLst>
                <a:ext uri="{FF2B5EF4-FFF2-40B4-BE49-F238E27FC236}">
                  <a16:creationId xmlns:a16="http://schemas.microsoft.com/office/drawing/2014/main" id="{3A6565E5-53A9-422D-9D69-1AC1399CB460}"/>
                </a:ext>
              </a:extLst>
            </p:cNvPr>
            <p:cNvSpPr>
              <a:spLocks/>
            </p:cNvSpPr>
            <p:nvPr/>
          </p:nvSpPr>
          <p:spPr bwMode="auto">
            <a:xfrm>
              <a:off x="2844800" y="2128838"/>
              <a:ext cx="1279525" cy="1849437"/>
            </a:xfrm>
            <a:custGeom>
              <a:avLst/>
              <a:gdLst>
                <a:gd name="T0" fmla="*/ 159 w 695"/>
                <a:gd name="T1" fmla="*/ 854 h 1003"/>
                <a:gd name="T2" fmla="*/ 159 w 695"/>
                <a:gd name="T3" fmla="*/ 26 h 1003"/>
                <a:gd name="T4" fmla="*/ 133 w 695"/>
                <a:gd name="T5" fmla="*/ 0 h 1003"/>
                <a:gd name="T6" fmla="*/ 107 w 695"/>
                <a:gd name="T7" fmla="*/ 26 h 1003"/>
                <a:gd name="T8" fmla="*/ 107 w 695"/>
                <a:gd name="T9" fmla="*/ 854 h 1003"/>
                <a:gd name="T10" fmla="*/ 26 w 695"/>
                <a:gd name="T11" fmla="*/ 854 h 1003"/>
                <a:gd name="T12" fmla="*/ 0 w 695"/>
                <a:gd name="T13" fmla="*/ 880 h 1003"/>
                <a:gd name="T14" fmla="*/ 26 w 695"/>
                <a:gd name="T15" fmla="*/ 906 h 1003"/>
                <a:gd name="T16" fmla="*/ 107 w 695"/>
                <a:gd name="T17" fmla="*/ 906 h 1003"/>
                <a:gd name="T18" fmla="*/ 107 w 695"/>
                <a:gd name="T19" fmla="*/ 977 h 1003"/>
                <a:gd name="T20" fmla="*/ 133 w 695"/>
                <a:gd name="T21" fmla="*/ 1003 h 1003"/>
                <a:gd name="T22" fmla="*/ 159 w 695"/>
                <a:gd name="T23" fmla="*/ 977 h 1003"/>
                <a:gd name="T24" fmla="*/ 159 w 695"/>
                <a:gd name="T25" fmla="*/ 906 h 1003"/>
                <a:gd name="T26" fmla="*/ 695 w 695"/>
                <a:gd name="T27" fmla="*/ 906 h 1003"/>
                <a:gd name="T28" fmla="*/ 682 w 695"/>
                <a:gd name="T29" fmla="*/ 854 h 1003"/>
                <a:gd name="T30" fmla="*/ 159 w 695"/>
                <a:gd name="T31" fmla="*/ 854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5" h="1003">
                  <a:moveTo>
                    <a:pt x="159" y="854"/>
                  </a:moveTo>
                  <a:cubicBezTo>
                    <a:pt x="159" y="26"/>
                    <a:pt x="159" y="26"/>
                    <a:pt x="159" y="26"/>
                  </a:cubicBezTo>
                  <a:cubicBezTo>
                    <a:pt x="159" y="12"/>
                    <a:pt x="148" y="0"/>
                    <a:pt x="133" y="0"/>
                  </a:cubicBezTo>
                  <a:cubicBezTo>
                    <a:pt x="119" y="0"/>
                    <a:pt x="107" y="12"/>
                    <a:pt x="107" y="26"/>
                  </a:cubicBezTo>
                  <a:cubicBezTo>
                    <a:pt x="107" y="854"/>
                    <a:pt x="107" y="854"/>
                    <a:pt x="107" y="854"/>
                  </a:cubicBezTo>
                  <a:cubicBezTo>
                    <a:pt x="26" y="854"/>
                    <a:pt x="26" y="854"/>
                    <a:pt x="26" y="854"/>
                  </a:cubicBezTo>
                  <a:cubicBezTo>
                    <a:pt x="12" y="854"/>
                    <a:pt x="0" y="866"/>
                    <a:pt x="0" y="880"/>
                  </a:cubicBezTo>
                  <a:cubicBezTo>
                    <a:pt x="0" y="894"/>
                    <a:pt x="12" y="906"/>
                    <a:pt x="26" y="906"/>
                  </a:cubicBezTo>
                  <a:cubicBezTo>
                    <a:pt x="107" y="906"/>
                    <a:pt x="107" y="906"/>
                    <a:pt x="107" y="906"/>
                  </a:cubicBezTo>
                  <a:cubicBezTo>
                    <a:pt x="107" y="977"/>
                    <a:pt x="107" y="977"/>
                    <a:pt x="107" y="977"/>
                  </a:cubicBezTo>
                  <a:cubicBezTo>
                    <a:pt x="107" y="991"/>
                    <a:pt x="119" y="1003"/>
                    <a:pt x="133" y="1003"/>
                  </a:cubicBezTo>
                  <a:cubicBezTo>
                    <a:pt x="148" y="1003"/>
                    <a:pt x="159" y="991"/>
                    <a:pt x="159" y="977"/>
                  </a:cubicBezTo>
                  <a:cubicBezTo>
                    <a:pt x="159" y="906"/>
                    <a:pt x="159" y="906"/>
                    <a:pt x="159" y="906"/>
                  </a:cubicBezTo>
                  <a:cubicBezTo>
                    <a:pt x="695" y="906"/>
                    <a:pt x="695" y="906"/>
                    <a:pt x="695" y="906"/>
                  </a:cubicBezTo>
                  <a:cubicBezTo>
                    <a:pt x="689" y="890"/>
                    <a:pt x="684" y="872"/>
                    <a:pt x="682" y="854"/>
                  </a:cubicBezTo>
                  <a:lnTo>
                    <a:pt x="159" y="8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78" name="Freeform 28">
              <a:extLst>
                <a:ext uri="{FF2B5EF4-FFF2-40B4-BE49-F238E27FC236}">
                  <a16:creationId xmlns:a16="http://schemas.microsoft.com/office/drawing/2014/main" id="{4F20282A-A1A7-4AA1-AAD5-6FAA5733AA91}"/>
                </a:ext>
              </a:extLst>
            </p:cNvPr>
            <p:cNvSpPr>
              <a:spLocks/>
            </p:cNvSpPr>
            <p:nvPr/>
          </p:nvSpPr>
          <p:spPr bwMode="auto">
            <a:xfrm>
              <a:off x="4022725" y="2822575"/>
              <a:ext cx="239713" cy="754062"/>
            </a:xfrm>
            <a:custGeom>
              <a:avLst/>
              <a:gdLst>
                <a:gd name="T0" fmla="*/ 0 w 130"/>
                <a:gd name="T1" fmla="*/ 409 h 409"/>
                <a:gd name="T2" fmla="*/ 44 w 130"/>
                <a:gd name="T3" fmla="*/ 409 h 409"/>
                <a:gd name="T4" fmla="*/ 130 w 130"/>
                <a:gd name="T5" fmla="*/ 267 h 409"/>
                <a:gd name="T6" fmla="*/ 130 w 130"/>
                <a:gd name="T7" fmla="*/ 0 h 409"/>
                <a:gd name="T8" fmla="*/ 0 w 130"/>
                <a:gd name="T9" fmla="*/ 0 h 409"/>
                <a:gd name="T10" fmla="*/ 0 w 130"/>
                <a:gd name="T11" fmla="*/ 409 h 409"/>
              </a:gdLst>
              <a:ahLst/>
              <a:cxnLst>
                <a:cxn ang="0">
                  <a:pos x="T0" y="T1"/>
                </a:cxn>
                <a:cxn ang="0">
                  <a:pos x="T2" y="T3"/>
                </a:cxn>
                <a:cxn ang="0">
                  <a:pos x="T4" y="T5"/>
                </a:cxn>
                <a:cxn ang="0">
                  <a:pos x="T6" y="T7"/>
                </a:cxn>
                <a:cxn ang="0">
                  <a:pos x="T8" y="T9"/>
                </a:cxn>
                <a:cxn ang="0">
                  <a:pos x="T10" y="T11"/>
                </a:cxn>
              </a:cxnLst>
              <a:rect l="0" t="0" r="r" b="b"/>
              <a:pathLst>
                <a:path w="130" h="409">
                  <a:moveTo>
                    <a:pt x="0" y="409"/>
                  </a:moveTo>
                  <a:cubicBezTo>
                    <a:pt x="44" y="409"/>
                    <a:pt x="44" y="409"/>
                    <a:pt x="44" y="409"/>
                  </a:cubicBezTo>
                  <a:cubicBezTo>
                    <a:pt x="55" y="352"/>
                    <a:pt x="86" y="301"/>
                    <a:pt x="130" y="267"/>
                  </a:cubicBezTo>
                  <a:cubicBezTo>
                    <a:pt x="130" y="0"/>
                    <a:pt x="130" y="0"/>
                    <a:pt x="130" y="0"/>
                  </a:cubicBezTo>
                  <a:cubicBezTo>
                    <a:pt x="0" y="0"/>
                    <a:pt x="0" y="0"/>
                    <a:pt x="0" y="0"/>
                  </a:cubicBezTo>
                  <a:lnTo>
                    <a:pt x="0" y="40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79" name="Freeform 29">
              <a:extLst>
                <a:ext uri="{FF2B5EF4-FFF2-40B4-BE49-F238E27FC236}">
                  <a16:creationId xmlns:a16="http://schemas.microsoft.com/office/drawing/2014/main" id="{98B8C63B-B3ED-4AFB-89A9-FCF0B806BB9E}"/>
                </a:ext>
              </a:extLst>
            </p:cNvPr>
            <p:cNvSpPr>
              <a:spLocks/>
            </p:cNvSpPr>
            <p:nvPr/>
          </p:nvSpPr>
          <p:spPr bwMode="auto">
            <a:xfrm>
              <a:off x="4362450" y="2646363"/>
              <a:ext cx="239713" cy="606425"/>
            </a:xfrm>
            <a:custGeom>
              <a:avLst/>
              <a:gdLst>
                <a:gd name="T0" fmla="*/ 0 w 130"/>
                <a:gd name="T1" fmla="*/ 0 h 329"/>
                <a:gd name="T2" fmla="*/ 0 w 130"/>
                <a:gd name="T3" fmla="*/ 329 h 329"/>
                <a:gd name="T4" fmla="*/ 90 w 130"/>
                <a:gd name="T5" fmla="*/ 311 h 329"/>
                <a:gd name="T6" fmla="*/ 130 w 130"/>
                <a:gd name="T7" fmla="*/ 315 h 329"/>
                <a:gd name="T8" fmla="*/ 130 w 130"/>
                <a:gd name="T9" fmla="*/ 0 h 329"/>
                <a:gd name="T10" fmla="*/ 0 w 130"/>
                <a:gd name="T11" fmla="*/ 0 h 329"/>
              </a:gdLst>
              <a:ahLst/>
              <a:cxnLst>
                <a:cxn ang="0">
                  <a:pos x="T0" y="T1"/>
                </a:cxn>
                <a:cxn ang="0">
                  <a:pos x="T2" y="T3"/>
                </a:cxn>
                <a:cxn ang="0">
                  <a:pos x="T4" y="T5"/>
                </a:cxn>
                <a:cxn ang="0">
                  <a:pos x="T6" y="T7"/>
                </a:cxn>
                <a:cxn ang="0">
                  <a:pos x="T8" y="T9"/>
                </a:cxn>
                <a:cxn ang="0">
                  <a:pos x="T10" y="T11"/>
                </a:cxn>
              </a:cxnLst>
              <a:rect l="0" t="0" r="r" b="b"/>
              <a:pathLst>
                <a:path w="130" h="329">
                  <a:moveTo>
                    <a:pt x="0" y="0"/>
                  </a:moveTo>
                  <a:cubicBezTo>
                    <a:pt x="0" y="329"/>
                    <a:pt x="0" y="329"/>
                    <a:pt x="0" y="329"/>
                  </a:cubicBezTo>
                  <a:cubicBezTo>
                    <a:pt x="28" y="317"/>
                    <a:pt x="58" y="311"/>
                    <a:pt x="90" y="311"/>
                  </a:cubicBezTo>
                  <a:cubicBezTo>
                    <a:pt x="104" y="311"/>
                    <a:pt x="117" y="313"/>
                    <a:pt x="130" y="315"/>
                  </a:cubicBezTo>
                  <a:cubicBezTo>
                    <a:pt x="130" y="0"/>
                    <a:pt x="130" y="0"/>
                    <a:pt x="130" y="0"/>
                  </a:cubicBez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grpSp>
      <p:sp>
        <p:nvSpPr>
          <p:cNvPr id="91" name="Rectangle 90">
            <a:extLst>
              <a:ext uri="{FF2B5EF4-FFF2-40B4-BE49-F238E27FC236}">
                <a16:creationId xmlns:a16="http://schemas.microsoft.com/office/drawing/2014/main" id="{C7BC5262-9EE3-4833-BF0A-87C687470582}"/>
              </a:ext>
            </a:extLst>
          </p:cNvPr>
          <p:cNvSpPr/>
          <p:nvPr/>
        </p:nvSpPr>
        <p:spPr>
          <a:xfrm>
            <a:off x="7919581" y="4345786"/>
            <a:ext cx="2153264" cy="830997"/>
          </a:xfrm>
          <a:prstGeom prst="rect">
            <a:avLst/>
          </a:prstGeom>
        </p:spPr>
        <p:txBody>
          <a:bodyPr wrap="square">
            <a:spAutoFit/>
          </a:bodyPr>
          <a:lstStyle/>
          <a:p>
            <a:pPr marL="0" lvl="1" algn="ctr" fontAlgn="base">
              <a:spcBef>
                <a:spcPct val="0"/>
              </a:spcBef>
              <a:spcAft>
                <a:spcPts val="1000"/>
              </a:spcAft>
              <a:defRPr/>
            </a:pPr>
            <a:r>
              <a:rPr lang="en-US" sz="1600">
                <a:solidFill>
                  <a:srgbClr val="141313"/>
                </a:solidFill>
                <a:latin typeface="Arial" panose="020B0604020202020204" pitchFamily="34" charset="0"/>
                <a:ea typeface="ＭＳ Ｐゴシック" pitchFamily="34" charset="-128"/>
                <a:cs typeface="Arial" panose="020B0604020202020204" pitchFamily="34" charset="0"/>
              </a:rPr>
              <a:t>for Massachusetts beneficiary cases processed by SSA</a:t>
            </a:r>
          </a:p>
        </p:txBody>
      </p:sp>
      <p:sp>
        <p:nvSpPr>
          <p:cNvPr id="92" name="Rectangle 91">
            <a:extLst>
              <a:ext uri="{FF2B5EF4-FFF2-40B4-BE49-F238E27FC236}">
                <a16:creationId xmlns:a16="http://schemas.microsoft.com/office/drawing/2014/main" id="{BD589905-DE60-4253-A20F-8FEEE1C2C6D3}"/>
              </a:ext>
            </a:extLst>
          </p:cNvPr>
          <p:cNvSpPr/>
          <p:nvPr/>
        </p:nvSpPr>
        <p:spPr>
          <a:xfrm>
            <a:off x="8071090" y="3002942"/>
            <a:ext cx="1850246" cy="1292662"/>
          </a:xfrm>
          <a:prstGeom prst="rect">
            <a:avLst/>
          </a:prstGeom>
        </p:spPr>
        <p:txBody>
          <a:bodyPr wrap="square">
            <a:spAutoFit/>
          </a:bodyPr>
          <a:lstStyle/>
          <a:p>
            <a:pPr marL="0" lvl="1" algn="ctr" fontAlgn="base">
              <a:spcBef>
                <a:spcPct val="0"/>
              </a:spcBef>
              <a:spcAft>
                <a:spcPts val="1000"/>
              </a:spcAft>
              <a:defRPr/>
            </a:pPr>
            <a:r>
              <a:rPr lang="en-US" sz="2400" b="1">
                <a:solidFill>
                  <a:srgbClr val="141313"/>
                </a:solidFill>
                <a:latin typeface="Arial" panose="020B0604020202020204" pitchFamily="34" charset="0"/>
                <a:ea typeface="ＭＳ Ｐゴシック" pitchFamily="34" charset="-128"/>
                <a:cs typeface="Arial" panose="020B0604020202020204" pitchFamily="34" charset="0"/>
              </a:rPr>
              <a:t>+96% </a:t>
            </a:r>
            <a:br>
              <a:rPr lang="en-US" sz="2400" b="1">
                <a:solidFill>
                  <a:srgbClr val="141313"/>
                </a:solidFill>
                <a:latin typeface="Arial" panose="020B0604020202020204" pitchFamily="34" charset="0"/>
                <a:ea typeface="ＭＳ Ｐゴシック" pitchFamily="34" charset="-128"/>
                <a:cs typeface="Arial" panose="020B0604020202020204" pitchFamily="34" charset="0"/>
              </a:rPr>
            </a:br>
            <a:r>
              <a:rPr lang="en-US" b="1">
                <a:solidFill>
                  <a:srgbClr val="141313"/>
                </a:solidFill>
                <a:latin typeface="Arial" panose="020B0604020202020204" pitchFamily="34" charset="0"/>
                <a:ea typeface="ＭＳ Ｐゴシック" pitchFamily="34" charset="-128"/>
                <a:cs typeface="Arial" panose="020B0604020202020204" pitchFamily="34" charset="0"/>
              </a:rPr>
              <a:t>Medicare enrollment </a:t>
            </a:r>
            <a:br>
              <a:rPr lang="en-US" b="1">
                <a:solidFill>
                  <a:srgbClr val="141313"/>
                </a:solidFill>
                <a:latin typeface="Arial" panose="020B0604020202020204" pitchFamily="34" charset="0"/>
                <a:ea typeface="ＭＳ Ｐゴシック" pitchFamily="34" charset="-128"/>
                <a:cs typeface="Arial" panose="020B0604020202020204" pitchFamily="34" charset="0"/>
              </a:rPr>
            </a:br>
            <a:r>
              <a:rPr lang="en-US" b="1">
                <a:solidFill>
                  <a:srgbClr val="141313"/>
                </a:solidFill>
                <a:latin typeface="Arial" panose="020B0604020202020204" pitchFamily="34" charset="0"/>
                <a:ea typeface="ＭＳ Ｐゴシック" pitchFamily="34" charset="-128"/>
                <a:cs typeface="Arial" panose="020B0604020202020204" pitchFamily="34" charset="0"/>
              </a:rPr>
              <a:t>rate achieved</a:t>
            </a:r>
            <a:endParaRPr lang="en-US">
              <a:solidFill>
                <a:srgbClr val="141313"/>
              </a:solidFill>
              <a:latin typeface="Arial" panose="020B0604020202020204" pitchFamily="34" charset="0"/>
              <a:ea typeface="ＭＳ Ｐゴシック" pitchFamily="34" charset="-128"/>
              <a:cs typeface="Arial" panose="020B0604020202020204" pitchFamily="34" charset="0"/>
            </a:endParaRPr>
          </a:p>
        </p:txBody>
      </p:sp>
      <p:grpSp>
        <p:nvGrpSpPr>
          <p:cNvPr id="93" name="Group 92">
            <a:extLst>
              <a:ext uri="{FF2B5EF4-FFF2-40B4-BE49-F238E27FC236}">
                <a16:creationId xmlns:a16="http://schemas.microsoft.com/office/drawing/2014/main" id="{9B854CC2-D2BA-478D-9EC7-C7A67A6E09C0}"/>
              </a:ext>
            </a:extLst>
          </p:cNvPr>
          <p:cNvGrpSpPr/>
          <p:nvPr/>
        </p:nvGrpSpPr>
        <p:grpSpPr>
          <a:xfrm>
            <a:off x="8692296" y="2318644"/>
            <a:ext cx="607834" cy="585730"/>
            <a:chOff x="3254375" y="3013076"/>
            <a:chExt cx="1658938" cy="1598613"/>
          </a:xfrm>
        </p:grpSpPr>
        <p:sp>
          <p:nvSpPr>
            <p:cNvPr id="94" name="Freeform 168">
              <a:extLst>
                <a:ext uri="{FF2B5EF4-FFF2-40B4-BE49-F238E27FC236}">
                  <a16:creationId xmlns:a16="http://schemas.microsoft.com/office/drawing/2014/main" id="{402E8001-BF2E-43BB-9011-21505E984687}"/>
                </a:ext>
              </a:extLst>
            </p:cNvPr>
            <p:cNvSpPr>
              <a:spLocks noEditPoints="1"/>
            </p:cNvSpPr>
            <p:nvPr/>
          </p:nvSpPr>
          <p:spPr bwMode="auto">
            <a:xfrm>
              <a:off x="4041775" y="3743326"/>
              <a:ext cx="871538" cy="868363"/>
            </a:xfrm>
            <a:custGeom>
              <a:avLst/>
              <a:gdLst>
                <a:gd name="T0" fmla="*/ 630 w 666"/>
                <a:gd name="T1" fmla="*/ 320 h 662"/>
                <a:gd name="T2" fmla="*/ 660 w 666"/>
                <a:gd name="T3" fmla="*/ 266 h 662"/>
                <a:gd name="T4" fmla="*/ 650 w 666"/>
                <a:gd name="T5" fmla="*/ 228 h 662"/>
                <a:gd name="T6" fmla="*/ 597 w 666"/>
                <a:gd name="T7" fmla="*/ 196 h 662"/>
                <a:gd name="T8" fmla="*/ 549 w 666"/>
                <a:gd name="T9" fmla="*/ 205 h 662"/>
                <a:gd name="T10" fmla="*/ 513 w 666"/>
                <a:gd name="T11" fmla="*/ 158 h 662"/>
                <a:gd name="T12" fmla="*/ 534 w 666"/>
                <a:gd name="T13" fmla="*/ 114 h 662"/>
                <a:gd name="T14" fmla="*/ 517 w 666"/>
                <a:gd name="T15" fmla="*/ 54 h 662"/>
                <a:gd name="T16" fmla="*/ 483 w 666"/>
                <a:gd name="T17" fmla="*/ 35 h 662"/>
                <a:gd name="T18" fmla="*/ 423 w 666"/>
                <a:gd name="T19" fmla="*/ 50 h 662"/>
                <a:gd name="T20" fmla="*/ 395 w 666"/>
                <a:gd name="T21" fmla="*/ 90 h 662"/>
                <a:gd name="T22" fmla="*/ 336 w 666"/>
                <a:gd name="T23" fmla="*/ 82 h 662"/>
                <a:gd name="T24" fmla="*/ 320 w 666"/>
                <a:gd name="T25" fmla="*/ 36 h 662"/>
                <a:gd name="T26" fmla="*/ 266 w 666"/>
                <a:gd name="T27" fmla="*/ 6 h 662"/>
                <a:gd name="T28" fmla="*/ 228 w 666"/>
                <a:gd name="T29" fmla="*/ 16 h 662"/>
                <a:gd name="T30" fmla="*/ 196 w 666"/>
                <a:gd name="T31" fmla="*/ 69 h 662"/>
                <a:gd name="T32" fmla="*/ 205 w 666"/>
                <a:gd name="T33" fmla="*/ 117 h 662"/>
                <a:gd name="T34" fmla="*/ 158 w 666"/>
                <a:gd name="T35" fmla="*/ 153 h 662"/>
                <a:gd name="T36" fmla="*/ 114 w 666"/>
                <a:gd name="T37" fmla="*/ 133 h 662"/>
                <a:gd name="T38" fmla="*/ 93 w 666"/>
                <a:gd name="T39" fmla="*/ 128 h 662"/>
                <a:gd name="T40" fmla="*/ 54 w 666"/>
                <a:gd name="T41" fmla="*/ 150 h 662"/>
                <a:gd name="T42" fmla="*/ 34 w 666"/>
                <a:gd name="T43" fmla="*/ 183 h 662"/>
                <a:gd name="T44" fmla="*/ 50 w 666"/>
                <a:gd name="T45" fmla="*/ 244 h 662"/>
                <a:gd name="T46" fmla="*/ 90 w 666"/>
                <a:gd name="T47" fmla="*/ 271 h 662"/>
                <a:gd name="T48" fmla="*/ 82 w 666"/>
                <a:gd name="T49" fmla="*/ 330 h 662"/>
                <a:gd name="T50" fmla="*/ 36 w 666"/>
                <a:gd name="T51" fmla="*/ 347 h 662"/>
                <a:gd name="T52" fmla="*/ 6 w 666"/>
                <a:gd name="T53" fmla="*/ 401 h 662"/>
                <a:gd name="T54" fmla="*/ 16 w 666"/>
                <a:gd name="T55" fmla="*/ 438 h 662"/>
                <a:gd name="T56" fmla="*/ 69 w 666"/>
                <a:gd name="T57" fmla="*/ 470 h 662"/>
                <a:gd name="T58" fmla="*/ 117 w 666"/>
                <a:gd name="T59" fmla="*/ 462 h 662"/>
                <a:gd name="T60" fmla="*/ 153 w 666"/>
                <a:gd name="T61" fmla="*/ 509 h 662"/>
                <a:gd name="T62" fmla="*/ 132 w 666"/>
                <a:gd name="T63" fmla="*/ 553 h 662"/>
                <a:gd name="T64" fmla="*/ 149 w 666"/>
                <a:gd name="T65" fmla="*/ 612 h 662"/>
                <a:gd name="T66" fmla="*/ 183 w 666"/>
                <a:gd name="T67" fmla="*/ 632 h 662"/>
                <a:gd name="T68" fmla="*/ 243 w 666"/>
                <a:gd name="T69" fmla="*/ 617 h 662"/>
                <a:gd name="T70" fmla="*/ 271 w 666"/>
                <a:gd name="T71" fmla="*/ 577 h 662"/>
                <a:gd name="T72" fmla="*/ 330 w 666"/>
                <a:gd name="T73" fmla="*/ 585 h 662"/>
                <a:gd name="T74" fmla="*/ 346 w 666"/>
                <a:gd name="T75" fmla="*/ 630 h 662"/>
                <a:gd name="T76" fmla="*/ 390 w 666"/>
                <a:gd name="T77" fmla="*/ 662 h 662"/>
                <a:gd name="T78" fmla="*/ 401 w 666"/>
                <a:gd name="T79" fmla="*/ 661 h 662"/>
                <a:gd name="T80" fmla="*/ 438 w 666"/>
                <a:gd name="T81" fmla="*/ 650 h 662"/>
                <a:gd name="T82" fmla="*/ 470 w 666"/>
                <a:gd name="T83" fmla="*/ 597 h 662"/>
                <a:gd name="T84" fmla="*/ 461 w 666"/>
                <a:gd name="T85" fmla="*/ 550 h 662"/>
                <a:gd name="T86" fmla="*/ 509 w 666"/>
                <a:gd name="T87" fmla="*/ 513 h 662"/>
                <a:gd name="T88" fmla="*/ 553 w 666"/>
                <a:gd name="T89" fmla="*/ 534 h 662"/>
                <a:gd name="T90" fmla="*/ 573 w 666"/>
                <a:gd name="T91" fmla="*/ 539 h 662"/>
                <a:gd name="T92" fmla="*/ 612 w 666"/>
                <a:gd name="T93" fmla="*/ 517 h 662"/>
                <a:gd name="T94" fmla="*/ 632 w 666"/>
                <a:gd name="T95" fmla="*/ 483 h 662"/>
                <a:gd name="T96" fmla="*/ 617 w 666"/>
                <a:gd name="T97" fmla="*/ 423 h 662"/>
                <a:gd name="T98" fmla="*/ 577 w 666"/>
                <a:gd name="T99" fmla="*/ 395 h 662"/>
                <a:gd name="T100" fmla="*/ 584 w 666"/>
                <a:gd name="T101" fmla="*/ 336 h 662"/>
                <a:gd name="T102" fmla="*/ 630 w 666"/>
                <a:gd name="T103" fmla="*/ 320 h 662"/>
                <a:gd name="T104" fmla="*/ 382 w 666"/>
                <a:gd name="T105" fmla="*/ 517 h 662"/>
                <a:gd name="T106" fmla="*/ 333 w 666"/>
                <a:gd name="T107" fmla="*/ 523 h 662"/>
                <a:gd name="T108" fmla="*/ 149 w 666"/>
                <a:gd name="T109" fmla="*/ 382 h 662"/>
                <a:gd name="T110" fmla="*/ 169 w 666"/>
                <a:gd name="T111" fmla="*/ 238 h 662"/>
                <a:gd name="T112" fmla="*/ 284 w 666"/>
                <a:gd name="T113" fmla="*/ 150 h 662"/>
                <a:gd name="T114" fmla="*/ 333 w 666"/>
                <a:gd name="T115" fmla="*/ 143 h 662"/>
                <a:gd name="T116" fmla="*/ 517 w 666"/>
                <a:gd name="T117" fmla="*/ 284 h 662"/>
                <a:gd name="T118" fmla="*/ 382 w 666"/>
                <a:gd name="T119" fmla="*/ 51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6" h="662">
                  <a:moveTo>
                    <a:pt x="630" y="320"/>
                  </a:moveTo>
                  <a:cubicBezTo>
                    <a:pt x="653" y="312"/>
                    <a:pt x="666" y="288"/>
                    <a:pt x="660" y="266"/>
                  </a:cubicBezTo>
                  <a:cubicBezTo>
                    <a:pt x="657" y="255"/>
                    <a:pt x="653" y="238"/>
                    <a:pt x="650" y="228"/>
                  </a:cubicBezTo>
                  <a:cubicBezTo>
                    <a:pt x="644" y="206"/>
                    <a:pt x="621" y="192"/>
                    <a:pt x="597" y="196"/>
                  </a:cubicBezTo>
                  <a:cubicBezTo>
                    <a:pt x="549" y="205"/>
                    <a:pt x="549" y="205"/>
                    <a:pt x="549" y="205"/>
                  </a:cubicBezTo>
                  <a:cubicBezTo>
                    <a:pt x="539" y="188"/>
                    <a:pt x="527" y="172"/>
                    <a:pt x="513" y="158"/>
                  </a:cubicBezTo>
                  <a:cubicBezTo>
                    <a:pt x="534" y="114"/>
                    <a:pt x="534" y="114"/>
                    <a:pt x="534" y="114"/>
                  </a:cubicBezTo>
                  <a:cubicBezTo>
                    <a:pt x="544" y="92"/>
                    <a:pt x="537" y="66"/>
                    <a:pt x="517" y="54"/>
                  </a:cubicBezTo>
                  <a:cubicBezTo>
                    <a:pt x="507" y="49"/>
                    <a:pt x="492" y="40"/>
                    <a:pt x="483" y="35"/>
                  </a:cubicBezTo>
                  <a:cubicBezTo>
                    <a:pt x="464" y="24"/>
                    <a:pt x="436" y="31"/>
                    <a:pt x="423" y="50"/>
                  </a:cubicBezTo>
                  <a:cubicBezTo>
                    <a:pt x="395" y="90"/>
                    <a:pt x="395" y="90"/>
                    <a:pt x="395" y="90"/>
                  </a:cubicBezTo>
                  <a:cubicBezTo>
                    <a:pt x="376" y="85"/>
                    <a:pt x="356" y="82"/>
                    <a:pt x="336" y="82"/>
                  </a:cubicBezTo>
                  <a:cubicBezTo>
                    <a:pt x="320" y="36"/>
                    <a:pt x="320" y="36"/>
                    <a:pt x="320" y="36"/>
                  </a:cubicBezTo>
                  <a:cubicBezTo>
                    <a:pt x="312" y="14"/>
                    <a:pt x="288" y="0"/>
                    <a:pt x="266" y="6"/>
                  </a:cubicBezTo>
                  <a:cubicBezTo>
                    <a:pt x="255" y="9"/>
                    <a:pt x="238" y="13"/>
                    <a:pt x="228" y="16"/>
                  </a:cubicBezTo>
                  <a:cubicBezTo>
                    <a:pt x="206" y="22"/>
                    <a:pt x="192" y="45"/>
                    <a:pt x="196" y="69"/>
                  </a:cubicBezTo>
                  <a:cubicBezTo>
                    <a:pt x="205" y="117"/>
                    <a:pt x="205" y="117"/>
                    <a:pt x="205" y="117"/>
                  </a:cubicBezTo>
                  <a:cubicBezTo>
                    <a:pt x="188" y="127"/>
                    <a:pt x="172" y="139"/>
                    <a:pt x="158" y="153"/>
                  </a:cubicBezTo>
                  <a:cubicBezTo>
                    <a:pt x="114" y="133"/>
                    <a:pt x="114" y="133"/>
                    <a:pt x="114" y="133"/>
                  </a:cubicBezTo>
                  <a:cubicBezTo>
                    <a:pt x="107" y="130"/>
                    <a:pt x="100" y="128"/>
                    <a:pt x="93" y="128"/>
                  </a:cubicBezTo>
                  <a:cubicBezTo>
                    <a:pt x="77" y="128"/>
                    <a:pt x="62" y="136"/>
                    <a:pt x="54" y="150"/>
                  </a:cubicBezTo>
                  <a:cubicBezTo>
                    <a:pt x="49" y="159"/>
                    <a:pt x="40" y="174"/>
                    <a:pt x="34" y="183"/>
                  </a:cubicBezTo>
                  <a:cubicBezTo>
                    <a:pt x="23" y="203"/>
                    <a:pt x="30" y="230"/>
                    <a:pt x="50" y="244"/>
                  </a:cubicBezTo>
                  <a:cubicBezTo>
                    <a:pt x="90" y="271"/>
                    <a:pt x="90" y="271"/>
                    <a:pt x="90" y="271"/>
                  </a:cubicBezTo>
                  <a:cubicBezTo>
                    <a:pt x="85" y="291"/>
                    <a:pt x="82" y="310"/>
                    <a:pt x="82" y="330"/>
                  </a:cubicBezTo>
                  <a:cubicBezTo>
                    <a:pt x="36" y="347"/>
                    <a:pt x="36" y="347"/>
                    <a:pt x="36" y="347"/>
                  </a:cubicBezTo>
                  <a:cubicBezTo>
                    <a:pt x="13" y="355"/>
                    <a:pt x="0" y="379"/>
                    <a:pt x="6" y="401"/>
                  </a:cubicBezTo>
                  <a:cubicBezTo>
                    <a:pt x="9" y="411"/>
                    <a:pt x="13" y="428"/>
                    <a:pt x="16" y="438"/>
                  </a:cubicBezTo>
                  <a:cubicBezTo>
                    <a:pt x="22" y="460"/>
                    <a:pt x="45" y="475"/>
                    <a:pt x="69" y="470"/>
                  </a:cubicBezTo>
                  <a:cubicBezTo>
                    <a:pt x="117" y="462"/>
                    <a:pt x="117" y="462"/>
                    <a:pt x="117" y="462"/>
                  </a:cubicBezTo>
                  <a:cubicBezTo>
                    <a:pt x="127" y="479"/>
                    <a:pt x="139" y="495"/>
                    <a:pt x="153" y="509"/>
                  </a:cubicBezTo>
                  <a:cubicBezTo>
                    <a:pt x="132" y="553"/>
                    <a:pt x="132" y="553"/>
                    <a:pt x="132" y="553"/>
                  </a:cubicBezTo>
                  <a:cubicBezTo>
                    <a:pt x="122" y="575"/>
                    <a:pt x="129" y="601"/>
                    <a:pt x="149" y="612"/>
                  </a:cubicBezTo>
                  <a:cubicBezTo>
                    <a:pt x="159" y="618"/>
                    <a:pt x="174" y="627"/>
                    <a:pt x="183" y="632"/>
                  </a:cubicBezTo>
                  <a:cubicBezTo>
                    <a:pt x="202" y="643"/>
                    <a:pt x="230" y="636"/>
                    <a:pt x="243" y="617"/>
                  </a:cubicBezTo>
                  <a:cubicBezTo>
                    <a:pt x="271" y="577"/>
                    <a:pt x="271" y="577"/>
                    <a:pt x="271" y="577"/>
                  </a:cubicBezTo>
                  <a:cubicBezTo>
                    <a:pt x="290" y="582"/>
                    <a:pt x="310" y="584"/>
                    <a:pt x="330" y="585"/>
                  </a:cubicBezTo>
                  <a:cubicBezTo>
                    <a:pt x="346" y="630"/>
                    <a:pt x="346" y="630"/>
                    <a:pt x="346" y="630"/>
                  </a:cubicBezTo>
                  <a:cubicBezTo>
                    <a:pt x="353" y="649"/>
                    <a:pt x="371" y="662"/>
                    <a:pt x="390" y="662"/>
                  </a:cubicBezTo>
                  <a:cubicBezTo>
                    <a:pt x="393" y="662"/>
                    <a:pt x="397" y="661"/>
                    <a:pt x="401" y="661"/>
                  </a:cubicBezTo>
                  <a:cubicBezTo>
                    <a:pt x="438" y="650"/>
                    <a:pt x="438" y="650"/>
                    <a:pt x="438" y="650"/>
                  </a:cubicBezTo>
                  <a:cubicBezTo>
                    <a:pt x="461" y="645"/>
                    <a:pt x="475" y="621"/>
                    <a:pt x="470" y="597"/>
                  </a:cubicBezTo>
                  <a:cubicBezTo>
                    <a:pt x="461" y="550"/>
                    <a:pt x="461" y="550"/>
                    <a:pt x="461" y="550"/>
                  </a:cubicBezTo>
                  <a:cubicBezTo>
                    <a:pt x="479" y="539"/>
                    <a:pt x="494" y="527"/>
                    <a:pt x="509" y="513"/>
                  </a:cubicBezTo>
                  <a:cubicBezTo>
                    <a:pt x="553" y="534"/>
                    <a:pt x="553" y="534"/>
                    <a:pt x="553" y="534"/>
                  </a:cubicBezTo>
                  <a:cubicBezTo>
                    <a:pt x="559" y="537"/>
                    <a:pt x="566" y="539"/>
                    <a:pt x="573" y="539"/>
                  </a:cubicBezTo>
                  <a:cubicBezTo>
                    <a:pt x="590" y="539"/>
                    <a:pt x="605" y="530"/>
                    <a:pt x="612" y="517"/>
                  </a:cubicBezTo>
                  <a:cubicBezTo>
                    <a:pt x="618" y="508"/>
                    <a:pt x="626" y="492"/>
                    <a:pt x="632" y="483"/>
                  </a:cubicBezTo>
                  <a:cubicBezTo>
                    <a:pt x="643" y="463"/>
                    <a:pt x="637" y="437"/>
                    <a:pt x="617" y="423"/>
                  </a:cubicBezTo>
                  <a:cubicBezTo>
                    <a:pt x="577" y="395"/>
                    <a:pt x="577" y="395"/>
                    <a:pt x="577" y="395"/>
                  </a:cubicBezTo>
                  <a:cubicBezTo>
                    <a:pt x="582" y="376"/>
                    <a:pt x="584" y="356"/>
                    <a:pt x="584" y="336"/>
                  </a:cubicBezTo>
                  <a:lnTo>
                    <a:pt x="630" y="320"/>
                  </a:lnTo>
                  <a:close/>
                  <a:moveTo>
                    <a:pt x="382" y="517"/>
                  </a:moveTo>
                  <a:cubicBezTo>
                    <a:pt x="366" y="521"/>
                    <a:pt x="350" y="523"/>
                    <a:pt x="333" y="523"/>
                  </a:cubicBezTo>
                  <a:cubicBezTo>
                    <a:pt x="247" y="523"/>
                    <a:pt x="172" y="465"/>
                    <a:pt x="149" y="382"/>
                  </a:cubicBezTo>
                  <a:cubicBezTo>
                    <a:pt x="136" y="333"/>
                    <a:pt x="143" y="282"/>
                    <a:pt x="169" y="238"/>
                  </a:cubicBezTo>
                  <a:cubicBezTo>
                    <a:pt x="194" y="194"/>
                    <a:pt x="235" y="163"/>
                    <a:pt x="284" y="150"/>
                  </a:cubicBezTo>
                  <a:cubicBezTo>
                    <a:pt x="300" y="145"/>
                    <a:pt x="317" y="143"/>
                    <a:pt x="333" y="143"/>
                  </a:cubicBezTo>
                  <a:cubicBezTo>
                    <a:pt x="419" y="143"/>
                    <a:pt x="495" y="201"/>
                    <a:pt x="517" y="284"/>
                  </a:cubicBezTo>
                  <a:cubicBezTo>
                    <a:pt x="544" y="385"/>
                    <a:pt x="484" y="490"/>
                    <a:pt x="382" y="5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95" name="Freeform 169">
              <a:extLst>
                <a:ext uri="{FF2B5EF4-FFF2-40B4-BE49-F238E27FC236}">
                  <a16:creationId xmlns:a16="http://schemas.microsoft.com/office/drawing/2014/main" id="{44D8B54F-1DFD-4A06-98DC-DBC668F3DF57}"/>
                </a:ext>
              </a:extLst>
            </p:cNvPr>
            <p:cNvSpPr>
              <a:spLocks noEditPoints="1"/>
            </p:cNvSpPr>
            <p:nvPr/>
          </p:nvSpPr>
          <p:spPr bwMode="auto">
            <a:xfrm>
              <a:off x="4292600" y="3013076"/>
              <a:ext cx="617538" cy="617538"/>
            </a:xfrm>
            <a:custGeom>
              <a:avLst/>
              <a:gdLst>
                <a:gd name="T0" fmla="*/ 455 w 471"/>
                <a:gd name="T1" fmla="*/ 233 h 471"/>
                <a:gd name="T2" fmla="*/ 407 w 471"/>
                <a:gd name="T3" fmla="*/ 223 h 471"/>
                <a:gd name="T4" fmla="*/ 391 w 471"/>
                <a:gd name="T5" fmla="*/ 160 h 471"/>
                <a:gd name="T6" fmla="*/ 427 w 471"/>
                <a:gd name="T7" fmla="*/ 127 h 471"/>
                <a:gd name="T8" fmla="*/ 430 w 471"/>
                <a:gd name="T9" fmla="*/ 105 h 471"/>
                <a:gd name="T10" fmla="*/ 412 w 471"/>
                <a:gd name="T11" fmla="*/ 81 h 471"/>
                <a:gd name="T12" fmla="*/ 390 w 471"/>
                <a:gd name="T13" fmla="*/ 79 h 471"/>
                <a:gd name="T14" fmla="*/ 348 w 471"/>
                <a:gd name="T15" fmla="*/ 105 h 471"/>
                <a:gd name="T16" fmla="*/ 292 w 471"/>
                <a:gd name="T17" fmla="*/ 73 h 471"/>
                <a:gd name="T18" fmla="*/ 295 w 471"/>
                <a:gd name="T19" fmla="*/ 24 h 471"/>
                <a:gd name="T20" fmla="*/ 281 w 471"/>
                <a:gd name="T21" fmla="*/ 5 h 471"/>
                <a:gd name="T22" fmla="*/ 252 w 471"/>
                <a:gd name="T23" fmla="*/ 1 h 471"/>
                <a:gd name="T24" fmla="*/ 233 w 471"/>
                <a:gd name="T25" fmla="*/ 16 h 471"/>
                <a:gd name="T26" fmla="*/ 223 w 471"/>
                <a:gd name="T27" fmla="*/ 64 h 471"/>
                <a:gd name="T28" fmla="*/ 161 w 471"/>
                <a:gd name="T29" fmla="*/ 81 h 471"/>
                <a:gd name="T30" fmla="*/ 128 w 471"/>
                <a:gd name="T31" fmla="*/ 44 h 471"/>
                <a:gd name="T32" fmla="*/ 105 w 471"/>
                <a:gd name="T33" fmla="*/ 41 h 471"/>
                <a:gd name="T34" fmla="*/ 81 w 471"/>
                <a:gd name="T35" fmla="*/ 59 h 471"/>
                <a:gd name="T36" fmla="*/ 79 w 471"/>
                <a:gd name="T37" fmla="*/ 82 h 471"/>
                <a:gd name="T38" fmla="*/ 105 w 471"/>
                <a:gd name="T39" fmla="*/ 123 h 471"/>
                <a:gd name="T40" fmla="*/ 73 w 471"/>
                <a:gd name="T41" fmla="*/ 179 h 471"/>
                <a:gd name="T42" fmla="*/ 24 w 471"/>
                <a:gd name="T43" fmla="*/ 177 h 471"/>
                <a:gd name="T44" fmla="*/ 5 w 471"/>
                <a:gd name="T45" fmla="*/ 190 h 471"/>
                <a:gd name="T46" fmla="*/ 2 w 471"/>
                <a:gd name="T47" fmla="*/ 220 h 471"/>
                <a:gd name="T48" fmla="*/ 16 w 471"/>
                <a:gd name="T49" fmla="*/ 238 h 471"/>
                <a:gd name="T50" fmla="*/ 64 w 471"/>
                <a:gd name="T51" fmla="*/ 248 h 471"/>
                <a:gd name="T52" fmla="*/ 81 w 471"/>
                <a:gd name="T53" fmla="*/ 311 h 471"/>
                <a:gd name="T54" fmla="*/ 44 w 471"/>
                <a:gd name="T55" fmla="*/ 344 h 471"/>
                <a:gd name="T56" fmla="*/ 41 w 471"/>
                <a:gd name="T57" fmla="*/ 366 h 471"/>
                <a:gd name="T58" fmla="*/ 59 w 471"/>
                <a:gd name="T59" fmla="*/ 390 h 471"/>
                <a:gd name="T60" fmla="*/ 82 w 471"/>
                <a:gd name="T61" fmla="*/ 393 h 471"/>
                <a:gd name="T62" fmla="*/ 123 w 471"/>
                <a:gd name="T63" fmla="*/ 366 h 471"/>
                <a:gd name="T64" fmla="*/ 179 w 471"/>
                <a:gd name="T65" fmla="*/ 398 h 471"/>
                <a:gd name="T66" fmla="*/ 177 w 471"/>
                <a:gd name="T67" fmla="*/ 447 h 471"/>
                <a:gd name="T68" fmla="*/ 190 w 471"/>
                <a:gd name="T69" fmla="*/ 466 h 471"/>
                <a:gd name="T70" fmla="*/ 220 w 471"/>
                <a:gd name="T71" fmla="*/ 470 h 471"/>
                <a:gd name="T72" fmla="*/ 238 w 471"/>
                <a:gd name="T73" fmla="*/ 455 h 471"/>
                <a:gd name="T74" fmla="*/ 248 w 471"/>
                <a:gd name="T75" fmla="*/ 407 h 471"/>
                <a:gd name="T76" fmla="*/ 311 w 471"/>
                <a:gd name="T77" fmla="*/ 390 h 471"/>
                <a:gd name="T78" fmla="*/ 344 w 471"/>
                <a:gd name="T79" fmla="*/ 427 h 471"/>
                <a:gd name="T80" fmla="*/ 366 w 471"/>
                <a:gd name="T81" fmla="*/ 430 h 471"/>
                <a:gd name="T82" fmla="*/ 390 w 471"/>
                <a:gd name="T83" fmla="*/ 412 h 471"/>
                <a:gd name="T84" fmla="*/ 393 w 471"/>
                <a:gd name="T85" fmla="*/ 389 h 471"/>
                <a:gd name="T86" fmla="*/ 366 w 471"/>
                <a:gd name="T87" fmla="*/ 348 h 471"/>
                <a:gd name="T88" fmla="*/ 398 w 471"/>
                <a:gd name="T89" fmla="*/ 292 h 471"/>
                <a:gd name="T90" fmla="*/ 447 w 471"/>
                <a:gd name="T91" fmla="*/ 295 h 471"/>
                <a:gd name="T92" fmla="*/ 466 w 471"/>
                <a:gd name="T93" fmla="*/ 281 h 471"/>
                <a:gd name="T94" fmla="*/ 470 w 471"/>
                <a:gd name="T95" fmla="*/ 251 h 471"/>
                <a:gd name="T96" fmla="*/ 455 w 471"/>
                <a:gd name="T97" fmla="*/ 233 h 471"/>
                <a:gd name="T98" fmla="*/ 304 w 471"/>
                <a:gd name="T99" fmla="*/ 325 h 471"/>
                <a:gd name="T100" fmla="*/ 146 w 471"/>
                <a:gd name="T101" fmla="*/ 304 h 471"/>
                <a:gd name="T102" fmla="*/ 167 w 471"/>
                <a:gd name="T103" fmla="*/ 146 h 471"/>
                <a:gd name="T104" fmla="*/ 325 w 471"/>
                <a:gd name="T105" fmla="*/ 167 h 471"/>
                <a:gd name="T106" fmla="*/ 304 w 471"/>
                <a:gd name="T107" fmla="*/ 32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471">
                  <a:moveTo>
                    <a:pt x="455" y="233"/>
                  </a:moveTo>
                  <a:cubicBezTo>
                    <a:pt x="407" y="223"/>
                    <a:pt x="407" y="223"/>
                    <a:pt x="407" y="223"/>
                  </a:cubicBezTo>
                  <a:cubicBezTo>
                    <a:pt x="406" y="202"/>
                    <a:pt x="400" y="180"/>
                    <a:pt x="391" y="160"/>
                  </a:cubicBezTo>
                  <a:cubicBezTo>
                    <a:pt x="427" y="127"/>
                    <a:pt x="427" y="127"/>
                    <a:pt x="427" y="127"/>
                  </a:cubicBezTo>
                  <a:cubicBezTo>
                    <a:pt x="434" y="121"/>
                    <a:pt x="435" y="111"/>
                    <a:pt x="430" y="105"/>
                  </a:cubicBezTo>
                  <a:cubicBezTo>
                    <a:pt x="425" y="98"/>
                    <a:pt x="417" y="88"/>
                    <a:pt x="412" y="81"/>
                  </a:cubicBezTo>
                  <a:cubicBezTo>
                    <a:pt x="407" y="75"/>
                    <a:pt x="397" y="74"/>
                    <a:pt x="390" y="79"/>
                  </a:cubicBezTo>
                  <a:cubicBezTo>
                    <a:pt x="348" y="105"/>
                    <a:pt x="348" y="105"/>
                    <a:pt x="348" y="105"/>
                  </a:cubicBezTo>
                  <a:cubicBezTo>
                    <a:pt x="331" y="91"/>
                    <a:pt x="312" y="80"/>
                    <a:pt x="292" y="73"/>
                  </a:cubicBezTo>
                  <a:cubicBezTo>
                    <a:pt x="295" y="24"/>
                    <a:pt x="295" y="24"/>
                    <a:pt x="295" y="24"/>
                  </a:cubicBezTo>
                  <a:cubicBezTo>
                    <a:pt x="295" y="15"/>
                    <a:pt x="289" y="6"/>
                    <a:pt x="281" y="5"/>
                  </a:cubicBezTo>
                  <a:cubicBezTo>
                    <a:pt x="273" y="4"/>
                    <a:pt x="260" y="3"/>
                    <a:pt x="252" y="1"/>
                  </a:cubicBezTo>
                  <a:cubicBezTo>
                    <a:pt x="243" y="0"/>
                    <a:pt x="235" y="7"/>
                    <a:pt x="233" y="16"/>
                  </a:cubicBezTo>
                  <a:cubicBezTo>
                    <a:pt x="223" y="64"/>
                    <a:pt x="223" y="64"/>
                    <a:pt x="223" y="64"/>
                  </a:cubicBezTo>
                  <a:cubicBezTo>
                    <a:pt x="202" y="65"/>
                    <a:pt x="181" y="71"/>
                    <a:pt x="161" y="81"/>
                  </a:cubicBezTo>
                  <a:cubicBezTo>
                    <a:pt x="128" y="44"/>
                    <a:pt x="128" y="44"/>
                    <a:pt x="128" y="44"/>
                  </a:cubicBezTo>
                  <a:cubicBezTo>
                    <a:pt x="121" y="37"/>
                    <a:pt x="111" y="36"/>
                    <a:pt x="105" y="41"/>
                  </a:cubicBezTo>
                  <a:cubicBezTo>
                    <a:pt x="98" y="46"/>
                    <a:pt x="88" y="54"/>
                    <a:pt x="81" y="59"/>
                  </a:cubicBezTo>
                  <a:cubicBezTo>
                    <a:pt x="75" y="64"/>
                    <a:pt x="74" y="74"/>
                    <a:pt x="79" y="82"/>
                  </a:cubicBezTo>
                  <a:cubicBezTo>
                    <a:pt x="105" y="123"/>
                    <a:pt x="105" y="123"/>
                    <a:pt x="105" y="123"/>
                  </a:cubicBezTo>
                  <a:cubicBezTo>
                    <a:pt x="91" y="140"/>
                    <a:pt x="80" y="159"/>
                    <a:pt x="73" y="179"/>
                  </a:cubicBezTo>
                  <a:cubicBezTo>
                    <a:pt x="24" y="177"/>
                    <a:pt x="24" y="177"/>
                    <a:pt x="24" y="177"/>
                  </a:cubicBezTo>
                  <a:cubicBezTo>
                    <a:pt x="15" y="176"/>
                    <a:pt x="6" y="182"/>
                    <a:pt x="5" y="190"/>
                  </a:cubicBezTo>
                  <a:cubicBezTo>
                    <a:pt x="4" y="198"/>
                    <a:pt x="3" y="212"/>
                    <a:pt x="2" y="220"/>
                  </a:cubicBezTo>
                  <a:cubicBezTo>
                    <a:pt x="0" y="228"/>
                    <a:pt x="7" y="236"/>
                    <a:pt x="16" y="238"/>
                  </a:cubicBezTo>
                  <a:cubicBezTo>
                    <a:pt x="64" y="248"/>
                    <a:pt x="64" y="248"/>
                    <a:pt x="64" y="248"/>
                  </a:cubicBezTo>
                  <a:cubicBezTo>
                    <a:pt x="66" y="269"/>
                    <a:pt x="71" y="291"/>
                    <a:pt x="81" y="311"/>
                  </a:cubicBezTo>
                  <a:cubicBezTo>
                    <a:pt x="44" y="344"/>
                    <a:pt x="44" y="344"/>
                    <a:pt x="44" y="344"/>
                  </a:cubicBezTo>
                  <a:cubicBezTo>
                    <a:pt x="37" y="350"/>
                    <a:pt x="36" y="360"/>
                    <a:pt x="41" y="366"/>
                  </a:cubicBezTo>
                  <a:cubicBezTo>
                    <a:pt x="46" y="373"/>
                    <a:pt x="54" y="383"/>
                    <a:pt x="59" y="390"/>
                  </a:cubicBezTo>
                  <a:cubicBezTo>
                    <a:pt x="64" y="396"/>
                    <a:pt x="74" y="398"/>
                    <a:pt x="82" y="393"/>
                  </a:cubicBezTo>
                  <a:cubicBezTo>
                    <a:pt x="123" y="366"/>
                    <a:pt x="123" y="366"/>
                    <a:pt x="123" y="366"/>
                  </a:cubicBezTo>
                  <a:cubicBezTo>
                    <a:pt x="140" y="380"/>
                    <a:pt x="159" y="391"/>
                    <a:pt x="179" y="398"/>
                  </a:cubicBezTo>
                  <a:cubicBezTo>
                    <a:pt x="177" y="447"/>
                    <a:pt x="177" y="447"/>
                    <a:pt x="177" y="447"/>
                  </a:cubicBezTo>
                  <a:cubicBezTo>
                    <a:pt x="176" y="456"/>
                    <a:pt x="182" y="465"/>
                    <a:pt x="190" y="466"/>
                  </a:cubicBezTo>
                  <a:cubicBezTo>
                    <a:pt x="198" y="467"/>
                    <a:pt x="212" y="468"/>
                    <a:pt x="220" y="470"/>
                  </a:cubicBezTo>
                  <a:cubicBezTo>
                    <a:pt x="228" y="471"/>
                    <a:pt x="236" y="464"/>
                    <a:pt x="238" y="455"/>
                  </a:cubicBezTo>
                  <a:cubicBezTo>
                    <a:pt x="248" y="407"/>
                    <a:pt x="248" y="407"/>
                    <a:pt x="248" y="407"/>
                  </a:cubicBezTo>
                  <a:cubicBezTo>
                    <a:pt x="270" y="406"/>
                    <a:pt x="291" y="400"/>
                    <a:pt x="311" y="390"/>
                  </a:cubicBezTo>
                  <a:cubicBezTo>
                    <a:pt x="344" y="427"/>
                    <a:pt x="344" y="427"/>
                    <a:pt x="344" y="427"/>
                  </a:cubicBezTo>
                  <a:cubicBezTo>
                    <a:pt x="350" y="434"/>
                    <a:pt x="360" y="435"/>
                    <a:pt x="366" y="430"/>
                  </a:cubicBezTo>
                  <a:cubicBezTo>
                    <a:pt x="373" y="425"/>
                    <a:pt x="383" y="417"/>
                    <a:pt x="390" y="412"/>
                  </a:cubicBezTo>
                  <a:cubicBezTo>
                    <a:pt x="396" y="407"/>
                    <a:pt x="398" y="397"/>
                    <a:pt x="393" y="389"/>
                  </a:cubicBezTo>
                  <a:cubicBezTo>
                    <a:pt x="366" y="348"/>
                    <a:pt x="366" y="348"/>
                    <a:pt x="366" y="348"/>
                  </a:cubicBezTo>
                  <a:cubicBezTo>
                    <a:pt x="380" y="331"/>
                    <a:pt x="391" y="312"/>
                    <a:pt x="398" y="292"/>
                  </a:cubicBezTo>
                  <a:cubicBezTo>
                    <a:pt x="447" y="295"/>
                    <a:pt x="447" y="295"/>
                    <a:pt x="447" y="295"/>
                  </a:cubicBezTo>
                  <a:cubicBezTo>
                    <a:pt x="457" y="295"/>
                    <a:pt x="465" y="289"/>
                    <a:pt x="466" y="281"/>
                  </a:cubicBezTo>
                  <a:cubicBezTo>
                    <a:pt x="467" y="273"/>
                    <a:pt x="469" y="259"/>
                    <a:pt x="470" y="251"/>
                  </a:cubicBezTo>
                  <a:cubicBezTo>
                    <a:pt x="471" y="243"/>
                    <a:pt x="464" y="235"/>
                    <a:pt x="455" y="233"/>
                  </a:cubicBezTo>
                  <a:close/>
                  <a:moveTo>
                    <a:pt x="304" y="325"/>
                  </a:moveTo>
                  <a:cubicBezTo>
                    <a:pt x="255" y="363"/>
                    <a:pt x="184" y="353"/>
                    <a:pt x="146" y="304"/>
                  </a:cubicBezTo>
                  <a:cubicBezTo>
                    <a:pt x="108" y="255"/>
                    <a:pt x="118" y="184"/>
                    <a:pt x="167" y="146"/>
                  </a:cubicBezTo>
                  <a:cubicBezTo>
                    <a:pt x="216" y="108"/>
                    <a:pt x="287" y="118"/>
                    <a:pt x="325" y="167"/>
                  </a:cubicBezTo>
                  <a:cubicBezTo>
                    <a:pt x="363" y="216"/>
                    <a:pt x="353" y="287"/>
                    <a:pt x="304" y="3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96" name="Freeform 170">
              <a:extLst>
                <a:ext uri="{FF2B5EF4-FFF2-40B4-BE49-F238E27FC236}">
                  <a16:creationId xmlns:a16="http://schemas.microsoft.com/office/drawing/2014/main" id="{0011F49E-8385-4896-9618-05BB1A47CBC6}"/>
                </a:ext>
              </a:extLst>
            </p:cNvPr>
            <p:cNvSpPr>
              <a:spLocks noEditPoints="1"/>
            </p:cNvSpPr>
            <p:nvPr/>
          </p:nvSpPr>
          <p:spPr bwMode="auto">
            <a:xfrm>
              <a:off x="3254375" y="3041651"/>
              <a:ext cx="684213" cy="685800"/>
            </a:xfrm>
            <a:custGeom>
              <a:avLst/>
              <a:gdLst>
                <a:gd name="T0" fmla="*/ 514 w 522"/>
                <a:gd name="T1" fmla="*/ 313 h 522"/>
                <a:gd name="T2" fmla="*/ 475 w 522"/>
                <a:gd name="T3" fmla="*/ 286 h 522"/>
                <a:gd name="T4" fmla="*/ 474 w 522"/>
                <a:gd name="T5" fmla="*/ 230 h 522"/>
                <a:gd name="T6" fmla="*/ 513 w 522"/>
                <a:gd name="T7" fmla="*/ 202 h 522"/>
                <a:gd name="T8" fmla="*/ 518 w 522"/>
                <a:gd name="T9" fmla="*/ 188 h 522"/>
                <a:gd name="T10" fmla="*/ 491 w 522"/>
                <a:gd name="T11" fmla="*/ 124 h 522"/>
                <a:gd name="T12" fmla="*/ 477 w 522"/>
                <a:gd name="T13" fmla="*/ 119 h 522"/>
                <a:gd name="T14" fmla="*/ 430 w 522"/>
                <a:gd name="T15" fmla="*/ 128 h 522"/>
                <a:gd name="T16" fmla="*/ 390 w 522"/>
                <a:gd name="T17" fmla="*/ 89 h 522"/>
                <a:gd name="T18" fmla="*/ 397 w 522"/>
                <a:gd name="T19" fmla="*/ 41 h 522"/>
                <a:gd name="T20" fmla="*/ 391 w 522"/>
                <a:gd name="T21" fmla="*/ 28 h 522"/>
                <a:gd name="T22" fmla="*/ 327 w 522"/>
                <a:gd name="T23" fmla="*/ 2 h 522"/>
                <a:gd name="T24" fmla="*/ 313 w 522"/>
                <a:gd name="T25" fmla="*/ 8 h 522"/>
                <a:gd name="T26" fmla="*/ 286 w 522"/>
                <a:gd name="T27" fmla="*/ 47 h 522"/>
                <a:gd name="T28" fmla="*/ 230 w 522"/>
                <a:gd name="T29" fmla="*/ 48 h 522"/>
                <a:gd name="T30" fmla="*/ 202 w 522"/>
                <a:gd name="T31" fmla="*/ 10 h 522"/>
                <a:gd name="T32" fmla="*/ 188 w 522"/>
                <a:gd name="T33" fmla="*/ 4 h 522"/>
                <a:gd name="T34" fmla="*/ 125 w 522"/>
                <a:gd name="T35" fmla="*/ 32 h 522"/>
                <a:gd name="T36" fmla="*/ 119 w 522"/>
                <a:gd name="T37" fmla="*/ 45 h 522"/>
                <a:gd name="T38" fmla="*/ 128 w 522"/>
                <a:gd name="T39" fmla="*/ 92 h 522"/>
                <a:gd name="T40" fmla="*/ 89 w 522"/>
                <a:gd name="T41" fmla="*/ 132 h 522"/>
                <a:gd name="T42" fmla="*/ 42 w 522"/>
                <a:gd name="T43" fmla="*/ 125 h 522"/>
                <a:gd name="T44" fmla="*/ 28 w 522"/>
                <a:gd name="T45" fmla="*/ 131 h 522"/>
                <a:gd name="T46" fmla="*/ 2 w 522"/>
                <a:gd name="T47" fmla="*/ 195 h 522"/>
                <a:gd name="T48" fmla="*/ 8 w 522"/>
                <a:gd name="T49" fmla="*/ 209 h 522"/>
                <a:gd name="T50" fmla="*/ 48 w 522"/>
                <a:gd name="T51" fmla="*/ 236 h 522"/>
                <a:gd name="T52" fmla="*/ 48 w 522"/>
                <a:gd name="T53" fmla="*/ 292 h 522"/>
                <a:gd name="T54" fmla="*/ 10 w 522"/>
                <a:gd name="T55" fmla="*/ 320 h 522"/>
                <a:gd name="T56" fmla="*/ 4 w 522"/>
                <a:gd name="T57" fmla="*/ 334 h 522"/>
                <a:gd name="T58" fmla="*/ 32 w 522"/>
                <a:gd name="T59" fmla="*/ 398 h 522"/>
                <a:gd name="T60" fmla="*/ 46 w 522"/>
                <a:gd name="T61" fmla="*/ 403 h 522"/>
                <a:gd name="T62" fmla="*/ 93 w 522"/>
                <a:gd name="T63" fmla="*/ 394 h 522"/>
                <a:gd name="T64" fmla="*/ 133 w 522"/>
                <a:gd name="T65" fmla="*/ 433 h 522"/>
                <a:gd name="T66" fmla="*/ 125 w 522"/>
                <a:gd name="T67" fmla="*/ 481 h 522"/>
                <a:gd name="T68" fmla="*/ 131 w 522"/>
                <a:gd name="T69" fmla="*/ 494 h 522"/>
                <a:gd name="T70" fmla="*/ 196 w 522"/>
                <a:gd name="T71" fmla="*/ 520 h 522"/>
                <a:gd name="T72" fmla="*/ 209 w 522"/>
                <a:gd name="T73" fmla="*/ 514 h 522"/>
                <a:gd name="T74" fmla="*/ 236 w 522"/>
                <a:gd name="T75" fmla="*/ 475 h 522"/>
                <a:gd name="T76" fmla="*/ 292 w 522"/>
                <a:gd name="T77" fmla="*/ 474 h 522"/>
                <a:gd name="T78" fmla="*/ 320 w 522"/>
                <a:gd name="T79" fmla="*/ 512 h 522"/>
                <a:gd name="T80" fmla="*/ 334 w 522"/>
                <a:gd name="T81" fmla="*/ 518 h 522"/>
                <a:gd name="T82" fmla="*/ 398 w 522"/>
                <a:gd name="T83" fmla="*/ 490 h 522"/>
                <a:gd name="T84" fmla="*/ 403 w 522"/>
                <a:gd name="T85" fmla="*/ 477 h 522"/>
                <a:gd name="T86" fmla="*/ 395 w 522"/>
                <a:gd name="T87" fmla="*/ 430 h 522"/>
                <a:gd name="T88" fmla="*/ 433 w 522"/>
                <a:gd name="T89" fmla="*/ 390 h 522"/>
                <a:gd name="T90" fmla="*/ 481 w 522"/>
                <a:gd name="T91" fmla="*/ 397 h 522"/>
                <a:gd name="T92" fmla="*/ 494 w 522"/>
                <a:gd name="T93" fmla="*/ 391 h 522"/>
                <a:gd name="T94" fmla="*/ 520 w 522"/>
                <a:gd name="T95" fmla="*/ 327 h 522"/>
                <a:gd name="T96" fmla="*/ 514 w 522"/>
                <a:gd name="T97" fmla="*/ 313 h 522"/>
                <a:gd name="T98" fmla="*/ 351 w 522"/>
                <a:gd name="T99" fmla="*/ 379 h 522"/>
                <a:gd name="T100" fmla="*/ 143 w 522"/>
                <a:gd name="T101" fmla="*/ 351 h 522"/>
                <a:gd name="T102" fmla="*/ 171 w 522"/>
                <a:gd name="T103" fmla="*/ 143 h 522"/>
                <a:gd name="T104" fmla="*/ 379 w 522"/>
                <a:gd name="T105" fmla="*/ 171 h 522"/>
                <a:gd name="T106" fmla="*/ 351 w 522"/>
                <a:gd name="T107" fmla="*/ 37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2" h="522">
                  <a:moveTo>
                    <a:pt x="514" y="313"/>
                  </a:moveTo>
                  <a:cubicBezTo>
                    <a:pt x="475" y="286"/>
                    <a:pt x="475" y="286"/>
                    <a:pt x="475" y="286"/>
                  </a:cubicBezTo>
                  <a:cubicBezTo>
                    <a:pt x="477" y="267"/>
                    <a:pt x="477" y="248"/>
                    <a:pt x="474" y="230"/>
                  </a:cubicBezTo>
                  <a:cubicBezTo>
                    <a:pt x="513" y="202"/>
                    <a:pt x="513" y="202"/>
                    <a:pt x="513" y="202"/>
                  </a:cubicBezTo>
                  <a:cubicBezTo>
                    <a:pt x="518" y="200"/>
                    <a:pt x="520" y="193"/>
                    <a:pt x="518" y="188"/>
                  </a:cubicBezTo>
                  <a:cubicBezTo>
                    <a:pt x="491" y="124"/>
                    <a:pt x="491" y="124"/>
                    <a:pt x="491" y="124"/>
                  </a:cubicBezTo>
                  <a:cubicBezTo>
                    <a:pt x="488" y="119"/>
                    <a:pt x="482" y="117"/>
                    <a:pt x="477" y="119"/>
                  </a:cubicBezTo>
                  <a:cubicBezTo>
                    <a:pt x="430" y="128"/>
                    <a:pt x="430" y="128"/>
                    <a:pt x="430" y="128"/>
                  </a:cubicBezTo>
                  <a:cubicBezTo>
                    <a:pt x="418" y="113"/>
                    <a:pt x="405" y="100"/>
                    <a:pt x="390" y="89"/>
                  </a:cubicBezTo>
                  <a:cubicBezTo>
                    <a:pt x="397" y="41"/>
                    <a:pt x="397" y="41"/>
                    <a:pt x="397" y="41"/>
                  </a:cubicBezTo>
                  <a:cubicBezTo>
                    <a:pt x="399" y="36"/>
                    <a:pt x="397" y="30"/>
                    <a:pt x="391" y="28"/>
                  </a:cubicBezTo>
                  <a:cubicBezTo>
                    <a:pt x="327" y="2"/>
                    <a:pt x="327" y="2"/>
                    <a:pt x="327" y="2"/>
                  </a:cubicBezTo>
                  <a:cubicBezTo>
                    <a:pt x="321" y="0"/>
                    <a:pt x="315" y="3"/>
                    <a:pt x="313" y="8"/>
                  </a:cubicBezTo>
                  <a:cubicBezTo>
                    <a:pt x="286" y="47"/>
                    <a:pt x="286" y="47"/>
                    <a:pt x="286" y="47"/>
                  </a:cubicBezTo>
                  <a:cubicBezTo>
                    <a:pt x="267" y="45"/>
                    <a:pt x="249" y="46"/>
                    <a:pt x="230" y="48"/>
                  </a:cubicBezTo>
                  <a:cubicBezTo>
                    <a:pt x="202" y="10"/>
                    <a:pt x="202" y="10"/>
                    <a:pt x="202" y="10"/>
                  </a:cubicBezTo>
                  <a:cubicBezTo>
                    <a:pt x="200" y="4"/>
                    <a:pt x="194" y="2"/>
                    <a:pt x="188" y="4"/>
                  </a:cubicBezTo>
                  <a:cubicBezTo>
                    <a:pt x="125" y="32"/>
                    <a:pt x="125" y="32"/>
                    <a:pt x="125" y="32"/>
                  </a:cubicBezTo>
                  <a:cubicBezTo>
                    <a:pt x="119" y="34"/>
                    <a:pt x="117" y="40"/>
                    <a:pt x="119" y="45"/>
                  </a:cubicBezTo>
                  <a:cubicBezTo>
                    <a:pt x="128" y="92"/>
                    <a:pt x="128" y="92"/>
                    <a:pt x="128" y="92"/>
                  </a:cubicBezTo>
                  <a:cubicBezTo>
                    <a:pt x="113" y="104"/>
                    <a:pt x="100" y="117"/>
                    <a:pt x="89" y="132"/>
                  </a:cubicBezTo>
                  <a:cubicBezTo>
                    <a:pt x="42" y="125"/>
                    <a:pt x="42" y="125"/>
                    <a:pt x="42" y="125"/>
                  </a:cubicBezTo>
                  <a:cubicBezTo>
                    <a:pt x="36" y="123"/>
                    <a:pt x="30" y="126"/>
                    <a:pt x="28" y="131"/>
                  </a:cubicBezTo>
                  <a:cubicBezTo>
                    <a:pt x="2" y="195"/>
                    <a:pt x="2" y="195"/>
                    <a:pt x="2" y="195"/>
                  </a:cubicBezTo>
                  <a:cubicBezTo>
                    <a:pt x="0" y="201"/>
                    <a:pt x="3" y="207"/>
                    <a:pt x="8" y="209"/>
                  </a:cubicBezTo>
                  <a:cubicBezTo>
                    <a:pt x="48" y="236"/>
                    <a:pt x="48" y="236"/>
                    <a:pt x="48" y="236"/>
                  </a:cubicBezTo>
                  <a:cubicBezTo>
                    <a:pt x="45" y="255"/>
                    <a:pt x="46" y="274"/>
                    <a:pt x="48" y="292"/>
                  </a:cubicBezTo>
                  <a:cubicBezTo>
                    <a:pt x="10" y="320"/>
                    <a:pt x="10" y="320"/>
                    <a:pt x="10" y="320"/>
                  </a:cubicBezTo>
                  <a:cubicBezTo>
                    <a:pt x="4" y="322"/>
                    <a:pt x="2" y="329"/>
                    <a:pt x="4" y="334"/>
                  </a:cubicBezTo>
                  <a:cubicBezTo>
                    <a:pt x="32" y="398"/>
                    <a:pt x="32" y="398"/>
                    <a:pt x="32" y="398"/>
                  </a:cubicBezTo>
                  <a:cubicBezTo>
                    <a:pt x="34" y="403"/>
                    <a:pt x="40" y="405"/>
                    <a:pt x="46" y="403"/>
                  </a:cubicBezTo>
                  <a:cubicBezTo>
                    <a:pt x="93" y="394"/>
                    <a:pt x="93" y="394"/>
                    <a:pt x="93" y="394"/>
                  </a:cubicBezTo>
                  <a:cubicBezTo>
                    <a:pt x="104" y="409"/>
                    <a:pt x="117" y="422"/>
                    <a:pt x="133" y="433"/>
                  </a:cubicBezTo>
                  <a:cubicBezTo>
                    <a:pt x="125" y="481"/>
                    <a:pt x="125" y="481"/>
                    <a:pt x="125" y="481"/>
                  </a:cubicBezTo>
                  <a:cubicBezTo>
                    <a:pt x="123" y="486"/>
                    <a:pt x="126" y="492"/>
                    <a:pt x="131" y="494"/>
                  </a:cubicBezTo>
                  <a:cubicBezTo>
                    <a:pt x="196" y="520"/>
                    <a:pt x="196" y="520"/>
                    <a:pt x="196" y="520"/>
                  </a:cubicBezTo>
                  <a:cubicBezTo>
                    <a:pt x="201" y="522"/>
                    <a:pt x="207" y="519"/>
                    <a:pt x="209" y="514"/>
                  </a:cubicBezTo>
                  <a:cubicBezTo>
                    <a:pt x="236" y="475"/>
                    <a:pt x="236" y="475"/>
                    <a:pt x="236" y="475"/>
                  </a:cubicBezTo>
                  <a:cubicBezTo>
                    <a:pt x="255" y="477"/>
                    <a:pt x="274" y="476"/>
                    <a:pt x="292" y="474"/>
                  </a:cubicBezTo>
                  <a:cubicBezTo>
                    <a:pt x="320" y="512"/>
                    <a:pt x="320" y="512"/>
                    <a:pt x="320" y="512"/>
                  </a:cubicBezTo>
                  <a:cubicBezTo>
                    <a:pt x="323" y="518"/>
                    <a:pt x="329" y="520"/>
                    <a:pt x="334" y="518"/>
                  </a:cubicBezTo>
                  <a:cubicBezTo>
                    <a:pt x="398" y="490"/>
                    <a:pt x="398" y="490"/>
                    <a:pt x="398" y="490"/>
                  </a:cubicBezTo>
                  <a:cubicBezTo>
                    <a:pt x="403" y="488"/>
                    <a:pt x="406" y="482"/>
                    <a:pt x="403" y="477"/>
                  </a:cubicBezTo>
                  <a:cubicBezTo>
                    <a:pt x="395" y="430"/>
                    <a:pt x="395" y="430"/>
                    <a:pt x="395" y="430"/>
                  </a:cubicBezTo>
                  <a:cubicBezTo>
                    <a:pt x="409" y="418"/>
                    <a:pt x="422" y="405"/>
                    <a:pt x="433" y="390"/>
                  </a:cubicBezTo>
                  <a:cubicBezTo>
                    <a:pt x="481" y="397"/>
                    <a:pt x="481" y="397"/>
                    <a:pt x="481" y="397"/>
                  </a:cubicBezTo>
                  <a:cubicBezTo>
                    <a:pt x="486" y="399"/>
                    <a:pt x="492" y="396"/>
                    <a:pt x="494" y="391"/>
                  </a:cubicBezTo>
                  <a:cubicBezTo>
                    <a:pt x="520" y="327"/>
                    <a:pt x="520" y="327"/>
                    <a:pt x="520" y="327"/>
                  </a:cubicBezTo>
                  <a:cubicBezTo>
                    <a:pt x="522" y="321"/>
                    <a:pt x="520" y="315"/>
                    <a:pt x="514" y="313"/>
                  </a:cubicBezTo>
                  <a:close/>
                  <a:moveTo>
                    <a:pt x="351" y="379"/>
                  </a:moveTo>
                  <a:cubicBezTo>
                    <a:pt x="287" y="429"/>
                    <a:pt x="193" y="416"/>
                    <a:pt x="143" y="351"/>
                  </a:cubicBezTo>
                  <a:cubicBezTo>
                    <a:pt x="94" y="286"/>
                    <a:pt x="106" y="193"/>
                    <a:pt x="171" y="143"/>
                  </a:cubicBezTo>
                  <a:cubicBezTo>
                    <a:pt x="236" y="93"/>
                    <a:pt x="329" y="106"/>
                    <a:pt x="379" y="171"/>
                  </a:cubicBezTo>
                  <a:cubicBezTo>
                    <a:pt x="429" y="236"/>
                    <a:pt x="416" y="329"/>
                    <a:pt x="351" y="3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97" name="Freeform 171">
              <a:extLst>
                <a:ext uri="{FF2B5EF4-FFF2-40B4-BE49-F238E27FC236}">
                  <a16:creationId xmlns:a16="http://schemas.microsoft.com/office/drawing/2014/main" id="{51148562-A8D9-48F2-97CB-64E5E39B3808}"/>
                </a:ext>
              </a:extLst>
            </p:cNvPr>
            <p:cNvSpPr>
              <a:spLocks/>
            </p:cNvSpPr>
            <p:nvPr/>
          </p:nvSpPr>
          <p:spPr bwMode="auto">
            <a:xfrm>
              <a:off x="3568700" y="3748088"/>
              <a:ext cx="485775" cy="487363"/>
            </a:xfrm>
            <a:custGeom>
              <a:avLst/>
              <a:gdLst>
                <a:gd name="T0" fmla="*/ 306 w 306"/>
                <a:gd name="T1" fmla="*/ 243 h 307"/>
                <a:gd name="T2" fmla="*/ 194 w 306"/>
                <a:gd name="T3" fmla="*/ 177 h 307"/>
                <a:gd name="T4" fmla="*/ 194 w 306"/>
                <a:gd name="T5" fmla="*/ 224 h 307"/>
                <a:gd name="T6" fmla="*/ 35 w 306"/>
                <a:gd name="T7" fmla="*/ 224 h 307"/>
                <a:gd name="T8" fmla="*/ 35 w 306"/>
                <a:gd name="T9" fmla="*/ 0 h 307"/>
                <a:gd name="T10" fmla="*/ 0 w 306"/>
                <a:gd name="T11" fmla="*/ 0 h 307"/>
                <a:gd name="T12" fmla="*/ 0 w 306"/>
                <a:gd name="T13" fmla="*/ 260 h 307"/>
                <a:gd name="T14" fmla="*/ 194 w 306"/>
                <a:gd name="T15" fmla="*/ 260 h 307"/>
                <a:gd name="T16" fmla="*/ 194 w 306"/>
                <a:gd name="T17" fmla="*/ 307 h 307"/>
                <a:gd name="T18" fmla="*/ 306 w 306"/>
                <a:gd name="T19" fmla="*/ 24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7">
                  <a:moveTo>
                    <a:pt x="306" y="243"/>
                  </a:moveTo>
                  <a:lnTo>
                    <a:pt x="194" y="177"/>
                  </a:lnTo>
                  <a:lnTo>
                    <a:pt x="194" y="224"/>
                  </a:lnTo>
                  <a:lnTo>
                    <a:pt x="35" y="224"/>
                  </a:lnTo>
                  <a:lnTo>
                    <a:pt x="35" y="0"/>
                  </a:lnTo>
                  <a:lnTo>
                    <a:pt x="0" y="0"/>
                  </a:lnTo>
                  <a:lnTo>
                    <a:pt x="0" y="260"/>
                  </a:lnTo>
                  <a:lnTo>
                    <a:pt x="194" y="260"/>
                  </a:lnTo>
                  <a:lnTo>
                    <a:pt x="194" y="307"/>
                  </a:lnTo>
                  <a:lnTo>
                    <a:pt x="306" y="2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98" name="Rectangle 172">
              <a:extLst>
                <a:ext uri="{FF2B5EF4-FFF2-40B4-BE49-F238E27FC236}">
                  <a16:creationId xmlns:a16="http://schemas.microsoft.com/office/drawing/2014/main" id="{11E402DC-077B-46FB-9182-59B3CB49AD6D}"/>
                </a:ext>
              </a:extLst>
            </p:cNvPr>
            <p:cNvSpPr>
              <a:spLocks noChangeArrowheads="1"/>
            </p:cNvSpPr>
            <p:nvPr/>
          </p:nvSpPr>
          <p:spPr bwMode="auto">
            <a:xfrm>
              <a:off x="3948113" y="3359151"/>
              <a:ext cx="23813" cy="555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99" name="Freeform 173">
              <a:extLst>
                <a:ext uri="{FF2B5EF4-FFF2-40B4-BE49-F238E27FC236}">
                  <a16:creationId xmlns:a16="http://schemas.microsoft.com/office/drawing/2014/main" id="{E14B768C-EEFA-4D69-820A-646D47637515}"/>
                </a:ext>
              </a:extLst>
            </p:cNvPr>
            <p:cNvSpPr>
              <a:spLocks noEditPoints="1"/>
            </p:cNvSpPr>
            <p:nvPr/>
          </p:nvSpPr>
          <p:spPr bwMode="auto">
            <a:xfrm>
              <a:off x="4002088" y="3359151"/>
              <a:ext cx="88900" cy="55563"/>
            </a:xfrm>
            <a:custGeom>
              <a:avLst/>
              <a:gdLst>
                <a:gd name="T0" fmla="*/ 56 w 56"/>
                <a:gd name="T1" fmla="*/ 35 h 35"/>
                <a:gd name="T2" fmla="*/ 38 w 56"/>
                <a:gd name="T3" fmla="*/ 35 h 35"/>
                <a:gd name="T4" fmla="*/ 38 w 56"/>
                <a:gd name="T5" fmla="*/ 0 h 35"/>
                <a:gd name="T6" fmla="*/ 56 w 56"/>
                <a:gd name="T7" fmla="*/ 0 h 35"/>
                <a:gd name="T8" fmla="*/ 56 w 56"/>
                <a:gd name="T9" fmla="*/ 35 h 35"/>
                <a:gd name="T10" fmla="*/ 19 w 56"/>
                <a:gd name="T11" fmla="*/ 35 h 35"/>
                <a:gd name="T12" fmla="*/ 0 w 56"/>
                <a:gd name="T13" fmla="*/ 35 h 35"/>
                <a:gd name="T14" fmla="*/ 0 w 56"/>
                <a:gd name="T15" fmla="*/ 0 h 35"/>
                <a:gd name="T16" fmla="*/ 19 w 56"/>
                <a:gd name="T17" fmla="*/ 0 h 35"/>
                <a:gd name="T18" fmla="*/ 19 w 56"/>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5">
                  <a:moveTo>
                    <a:pt x="56" y="35"/>
                  </a:moveTo>
                  <a:lnTo>
                    <a:pt x="38" y="35"/>
                  </a:lnTo>
                  <a:lnTo>
                    <a:pt x="38" y="0"/>
                  </a:lnTo>
                  <a:lnTo>
                    <a:pt x="56" y="0"/>
                  </a:lnTo>
                  <a:lnTo>
                    <a:pt x="56" y="35"/>
                  </a:lnTo>
                  <a:close/>
                  <a:moveTo>
                    <a:pt x="19" y="35"/>
                  </a:moveTo>
                  <a:lnTo>
                    <a:pt x="0" y="35"/>
                  </a:lnTo>
                  <a:lnTo>
                    <a:pt x="0" y="0"/>
                  </a:lnTo>
                  <a:lnTo>
                    <a:pt x="19" y="0"/>
                  </a:lnTo>
                  <a:lnTo>
                    <a:pt x="19"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100" name="Freeform 174">
              <a:extLst>
                <a:ext uri="{FF2B5EF4-FFF2-40B4-BE49-F238E27FC236}">
                  <a16:creationId xmlns:a16="http://schemas.microsoft.com/office/drawing/2014/main" id="{1BA00171-FE80-4012-8EE5-66BE503C6BC3}"/>
                </a:ext>
              </a:extLst>
            </p:cNvPr>
            <p:cNvSpPr>
              <a:spLocks noEditPoints="1"/>
            </p:cNvSpPr>
            <p:nvPr/>
          </p:nvSpPr>
          <p:spPr bwMode="auto">
            <a:xfrm>
              <a:off x="4121150" y="3359151"/>
              <a:ext cx="149225" cy="55563"/>
            </a:xfrm>
            <a:custGeom>
              <a:avLst/>
              <a:gdLst>
                <a:gd name="T0" fmla="*/ 94 w 94"/>
                <a:gd name="T1" fmla="*/ 35 h 35"/>
                <a:gd name="T2" fmla="*/ 75 w 94"/>
                <a:gd name="T3" fmla="*/ 35 h 35"/>
                <a:gd name="T4" fmla="*/ 75 w 94"/>
                <a:gd name="T5" fmla="*/ 0 h 35"/>
                <a:gd name="T6" fmla="*/ 94 w 94"/>
                <a:gd name="T7" fmla="*/ 0 h 35"/>
                <a:gd name="T8" fmla="*/ 94 w 94"/>
                <a:gd name="T9" fmla="*/ 35 h 35"/>
                <a:gd name="T10" fmla="*/ 56 w 94"/>
                <a:gd name="T11" fmla="*/ 35 h 35"/>
                <a:gd name="T12" fmla="*/ 38 w 94"/>
                <a:gd name="T13" fmla="*/ 35 h 35"/>
                <a:gd name="T14" fmla="*/ 38 w 94"/>
                <a:gd name="T15" fmla="*/ 0 h 35"/>
                <a:gd name="T16" fmla="*/ 56 w 94"/>
                <a:gd name="T17" fmla="*/ 0 h 35"/>
                <a:gd name="T18" fmla="*/ 56 w 94"/>
                <a:gd name="T19" fmla="*/ 35 h 35"/>
                <a:gd name="T20" fmla="*/ 19 w 94"/>
                <a:gd name="T21" fmla="*/ 35 h 35"/>
                <a:gd name="T22" fmla="*/ 0 w 94"/>
                <a:gd name="T23" fmla="*/ 35 h 35"/>
                <a:gd name="T24" fmla="*/ 0 w 94"/>
                <a:gd name="T25" fmla="*/ 0 h 35"/>
                <a:gd name="T26" fmla="*/ 19 w 94"/>
                <a:gd name="T27" fmla="*/ 0 h 35"/>
                <a:gd name="T28" fmla="*/ 19 w 94"/>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35">
                  <a:moveTo>
                    <a:pt x="94" y="35"/>
                  </a:moveTo>
                  <a:lnTo>
                    <a:pt x="75" y="35"/>
                  </a:lnTo>
                  <a:lnTo>
                    <a:pt x="75" y="0"/>
                  </a:lnTo>
                  <a:lnTo>
                    <a:pt x="94" y="0"/>
                  </a:lnTo>
                  <a:lnTo>
                    <a:pt x="94" y="35"/>
                  </a:lnTo>
                  <a:close/>
                  <a:moveTo>
                    <a:pt x="56" y="35"/>
                  </a:moveTo>
                  <a:lnTo>
                    <a:pt x="38" y="35"/>
                  </a:lnTo>
                  <a:lnTo>
                    <a:pt x="38" y="0"/>
                  </a:lnTo>
                  <a:lnTo>
                    <a:pt x="56" y="0"/>
                  </a:lnTo>
                  <a:lnTo>
                    <a:pt x="56" y="35"/>
                  </a:lnTo>
                  <a:close/>
                  <a:moveTo>
                    <a:pt x="19" y="35"/>
                  </a:moveTo>
                  <a:lnTo>
                    <a:pt x="0" y="35"/>
                  </a:lnTo>
                  <a:lnTo>
                    <a:pt x="0" y="0"/>
                  </a:lnTo>
                  <a:lnTo>
                    <a:pt x="19" y="0"/>
                  </a:lnTo>
                  <a:lnTo>
                    <a:pt x="19"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101" name="Rectangle 175">
              <a:extLst>
                <a:ext uri="{FF2B5EF4-FFF2-40B4-BE49-F238E27FC236}">
                  <a16:creationId xmlns:a16="http://schemas.microsoft.com/office/drawing/2014/main" id="{F25ECC9D-CDAB-4DE9-96CE-D040B87AF299}"/>
                </a:ext>
              </a:extLst>
            </p:cNvPr>
            <p:cNvSpPr>
              <a:spLocks noChangeArrowheads="1"/>
            </p:cNvSpPr>
            <p:nvPr/>
          </p:nvSpPr>
          <p:spPr bwMode="auto">
            <a:xfrm>
              <a:off x="4300538" y="3359151"/>
              <a:ext cx="25400" cy="555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sp>
          <p:nvSpPr>
            <p:cNvPr id="102" name="Freeform 176">
              <a:extLst>
                <a:ext uri="{FF2B5EF4-FFF2-40B4-BE49-F238E27FC236}">
                  <a16:creationId xmlns:a16="http://schemas.microsoft.com/office/drawing/2014/main" id="{297677AE-6D96-42EB-AE4A-5071359537F6}"/>
                </a:ext>
              </a:extLst>
            </p:cNvPr>
            <p:cNvSpPr>
              <a:spLocks/>
            </p:cNvSpPr>
            <p:nvPr/>
          </p:nvSpPr>
          <p:spPr bwMode="auto">
            <a:xfrm>
              <a:off x="4318000" y="4051301"/>
              <a:ext cx="320675" cy="258763"/>
            </a:xfrm>
            <a:custGeom>
              <a:avLst/>
              <a:gdLst>
                <a:gd name="T0" fmla="*/ 10 w 245"/>
                <a:gd name="T1" fmla="*/ 81 h 197"/>
                <a:gd name="T2" fmla="*/ 47 w 245"/>
                <a:gd name="T3" fmla="*/ 82 h 197"/>
                <a:gd name="T4" fmla="*/ 95 w 245"/>
                <a:gd name="T5" fmla="*/ 132 h 197"/>
                <a:gd name="T6" fmla="*/ 196 w 245"/>
                <a:gd name="T7" fmla="*/ 9 h 197"/>
                <a:gd name="T8" fmla="*/ 216 w 245"/>
                <a:gd name="T9" fmla="*/ 0 h 197"/>
                <a:gd name="T10" fmla="*/ 233 w 245"/>
                <a:gd name="T11" fmla="*/ 6 h 197"/>
                <a:gd name="T12" fmla="*/ 236 w 245"/>
                <a:gd name="T13" fmla="*/ 42 h 197"/>
                <a:gd name="T14" fmla="*/ 116 w 245"/>
                <a:gd name="T15" fmla="*/ 187 h 197"/>
                <a:gd name="T16" fmla="*/ 97 w 245"/>
                <a:gd name="T17" fmla="*/ 197 h 197"/>
                <a:gd name="T18" fmla="*/ 78 w 245"/>
                <a:gd name="T19" fmla="*/ 189 h 197"/>
                <a:gd name="T20" fmla="*/ 9 w 245"/>
                <a:gd name="T21" fmla="*/ 118 h 197"/>
                <a:gd name="T22" fmla="*/ 10 w 245"/>
                <a:gd name="T23" fmla="*/ 8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97">
                  <a:moveTo>
                    <a:pt x="10" y="81"/>
                  </a:moveTo>
                  <a:cubicBezTo>
                    <a:pt x="20" y="72"/>
                    <a:pt x="37" y="72"/>
                    <a:pt x="47" y="82"/>
                  </a:cubicBezTo>
                  <a:cubicBezTo>
                    <a:pt x="95" y="132"/>
                    <a:pt x="95" y="132"/>
                    <a:pt x="95" y="132"/>
                  </a:cubicBezTo>
                  <a:cubicBezTo>
                    <a:pt x="196" y="9"/>
                    <a:pt x="196" y="9"/>
                    <a:pt x="196" y="9"/>
                  </a:cubicBezTo>
                  <a:cubicBezTo>
                    <a:pt x="201" y="3"/>
                    <a:pt x="208" y="0"/>
                    <a:pt x="216" y="0"/>
                  </a:cubicBezTo>
                  <a:cubicBezTo>
                    <a:pt x="222" y="0"/>
                    <a:pt x="228" y="2"/>
                    <a:pt x="233" y="6"/>
                  </a:cubicBezTo>
                  <a:cubicBezTo>
                    <a:pt x="243" y="15"/>
                    <a:pt x="245" y="31"/>
                    <a:pt x="236" y="42"/>
                  </a:cubicBezTo>
                  <a:cubicBezTo>
                    <a:pt x="116" y="187"/>
                    <a:pt x="116" y="187"/>
                    <a:pt x="116" y="187"/>
                  </a:cubicBezTo>
                  <a:cubicBezTo>
                    <a:pt x="111" y="193"/>
                    <a:pt x="104" y="197"/>
                    <a:pt x="97" y="197"/>
                  </a:cubicBezTo>
                  <a:cubicBezTo>
                    <a:pt x="90" y="197"/>
                    <a:pt x="82" y="194"/>
                    <a:pt x="78" y="189"/>
                  </a:cubicBezTo>
                  <a:cubicBezTo>
                    <a:pt x="9" y="118"/>
                    <a:pt x="9" y="118"/>
                    <a:pt x="9" y="118"/>
                  </a:cubicBezTo>
                  <a:cubicBezTo>
                    <a:pt x="0" y="108"/>
                    <a:pt x="0" y="91"/>
                    <a:pt x="10" y="8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800">
                <a:solidFill>
                  <a:srgbClr val="141313"/>
                </a:solidFill>
                <a:latin typeface="Arial" panose="020B0604020202020204" pitchFamily="34" charset="0"/>
                <a:ea typeface="ＭＳ Ｐゴシック" pitchFamily="34" charset="-128"/>
                <a:cs typeface="Arial" panose="020B0604020202020204" pitchFamily="34" charset="0"/>
              </a:endParaRPr>
            </a:p>
          </p:txBody>
        </p:sp>
      </p:grpSp>
      <p:sp>
        <p:nvSpPr>
          <p:cNvPr id="2" name="TextBox 1">
            <a:extLst>
              <a:ext uri="{FF2B5EF4-FFF2-40B4-BE49-F238E27FC236}">
                <a16:creationId xmlns:a16="http://schemas.microsoft.com/office/drawing/2014/main" id="{C74A2BC5-2CAC-4990-95DD-A9E002CDC4D3}"/>
              </a:ext>
            </a:extLst>
          </p:cNvPr>
          <p:cNvSpPr txBox="1"/>
          <p:nvPr/>
        </p:nvSpPr>
        <p:spPr>
          <a:xfrm>
            <a:off x="1915711" y="964514"/>
            <a:ext cx="8647242" cy="830997"/>
          </a:xfrm>
          <a:prstGeom prst="rect">
            <a:avLst/>
          </a:prstGeom>
          <a:noFill/>
        </p:spPr>
        <p:txBody>
          <a:bodyPr wrap="square" rtlCol="0">
            <a:spAutoFit/>
          </a:bodyPr>
          <a:lstStyle/>
          <a:p>
            <a:pPr fontAlgn="base">
              <a:spcBef>
                <a:spcPct val="0"/>
              </a:spcBef>
              <a:spcAft>
                <a:spcPct val="0"/>
              </a:spcAft>
              <a:defRPr/>
            </a:pPr>
            <a:r>
              <a:rPr lang="en-US" sz="2400">
                <a:solidFill>
                  <a:srgbClr val="141313"/>
                </a:solidFill>
                <a:latin typeface="Arial" panose="020B0604020202020204"/>
                <a:ea typeface="ＭＳ Ｐゴシック" pitchFamily="34" charset="-128"/>
              </a:rPr>
              <a:t>Historically, less than 2% of beneficiaries have refused to cooperate when engaged by phone</a:t>
            </a:r>
          </a:p>
        </p:txBody>
      </p:sp>
      <p:sp>
        <p:nvSpPr>
          <p:cNvPr id="42" name="Title 1">
            <a:extLst>
              <a:ext uri="{FF2B5EF4-FFF2-40B4-BE49-F238E27FC236}">
                <a16:creationId xmlns:a16="http://schemas.microsoft.com/office/drawing/2014/main" id="{AB2E3634-3B8D-43EF-B77A-91010DD30217}"/>
              </a:ext>
            </a:extLst>
          </p:cNvPr>
          <p:cNvSpPr>
            <a:spLocks noGrp="1"/>
          </p:cNvSpPr>
          <p:nvPr>
            <p:ph type="title"/>
          </p:nvPr>
        </p:nvSpPr>
        <p:spPr>
          <a:xfrm>
            <a:off x="1672046" y="114743"/>
            <a:ext cx="8995955" cy="522880"/>
          </a:xfrm>
        </p:spPr>
        <p:txBody>
          <a:bodyPr/>
          <a:lstStyle/>
          <a:p>
            <a:r>
              <a:rPr lang="en-US"/>
              <a:t>UMass Experience &amp; Results in Other States</a:t>
            </a:r>
          </a:p>
        </p:txBody>
      </p:sp>
    </p:spTree>
    <p:extLst>
      <p:ext uri="{BB962C8B-B14F-4D97-AF65-F5344CB8AC3E}">
        <p14:creationId xmlns:p14="http://schemas.microsoft.com/office/powerpoint/2010/main" val="3663073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9791-F945-4A22-BD7B-FC31FFE6773A}"/>
              </a:ext>
            </a:extLst>
          </p:cNvPr>
          <p:cNvSpPr>
            <a:spLocks noGrp="1"/>
          </p:cNvSpPr>
          <p:nvPr>
            <p:ph type="title"/>
          </p:nvPr>
        </p:nvSpPr>
        <p:spPr>
          <a:xfrm>
            <a:off x="1672046" y="158278"/>
            <a:ext cx="8995955" cy="522880"/>
          </a:xfrm>
        </p:spPr>
        <p:txBody>
          <a:bodyPr/>
          <a:lstStyle/>
          <a:p>
            <a:r>
              <a:rPr lang="en-US" sz="2000"/>
              <a:t>Medicare Enrollment Enhancement Initiative: </a:t>
            </a:r>
            <a:r>
              <a:rPr lang="en-US" sz="2000" b="0"/>
              <a:t>Implementation &amp; Activities</a:t>
            </a:r>
          </a:p>
        </p:txBody>
      </p:sp>
      <p:sp>
        <p:nvSpPr>
          <p:cNvPr id="21" name="TextBox 20">
            <a:extLst>
              <a:ext uri="{FF2B5EF4-FFF2-40B4-BE49-F238E27FC236}">
                <a16:creationId xmlns:a16="http://schemas.microsoft.com/office/drawing/2014/main" id="{DAFC37D4-8675-46C5-9D94-BB6C374F579A}"/>
              </a:ext>
            </a:extLst>
          </p:cNvPr>
          <p:cNvSpPr txBox="1"/>
          <p:nvPr/>
        </p:nvSpPr>
        <p:spPr>
          <a:xfrm>
            <a:off x="1911970" y="1062445"/>
            <a:ext cx="2624201" cy="4230950"/>
          </a:xfrm>
          <a:prstGeom prst="rect">
            <a:avLst/>
          </a:prstGeom>
          <a:gradFill>
            <a:gsLst>
              <a:gs pos="0">
                <a:schemeClr val="bg2"/>
              </a:gs>
              <a:gs pos="100000">
                <a:schemeClr val="bg2">
                  <a:lumMod val="85000"/>
                </a:schemeClr>
              </a:gs>
            </a:gsLst>
            <a:lin ang="5400000" scaled="0"/>
          </a:gradFill>
          <a:ln w="25400">
            <a:solidFill>
              <a:srgbClr val="80A1B4"/>
            </a:solidFill>
          </a:ln>
        </p:spPr>
        <p:txBody>
          <a:bodyPr wrap="square" lIns="137160" tIns="137160" rIns="137160" bIns="137160" rtlCol="0" anchor="t" anchorCtr="1">
            <a:noAutofit/>
          </a:bodyPr>
          <a:lstStyle>
            <a:defPPr>
              <a:defRPr lang="en-US"/>
            </a:defPPr>
            <a:lvl1pPr algn="ctr">
              <a:spcAft>
                <a:spcPts val="500"/>
              </a:spcAft>
              <a:defRPr sz="1400">
                <a:latin typeface="Arial"/>
                <a:cs typeface="Arial"/>
              </a:defRPr>
            </a:lvl1pPr>
          </a:lstStyle>
          <a:p>
            <a:pPr marL="0" lvl="1">
              <a:spcAft>
                <a:spcPts val="500"/>
              </a:spcAft>
              <a:tabLst>
                <a:tab pos="2275285" algn="l"/>
                <a:tab pos="3896916" algn="l"/>
              </a:tabLst>
            </a:pPr>
            <a:endParaRPr lang="en-US" sz="14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1A435B3-3236-407C-A158-4E0B247D9196}"/>
              </a:ext>
            </a:extLst>
          </p:cNvPr>
          <p:cNvSpPr txBox="1"/>
          <p:nvPr/>
        </p:nvSpPr>
        <p:spPr>
          <a:xfrm>
            <a:off x="4753811" y="1062875"/>
            <a:ext cx="2624202" cy="4440983"/>
          </a:xfrm>
          <a:prstGeom prst="rect">
            <a:avLst/>
          </a:prstGeom>
          <a:gradFill>
            <a:gsLst>
              <a:gs pos="0">
                <a:schemeClr val="bg2"/>
              </a:gs>
              <a:gs pos="100000">
                <a:schemeClr val="bg2">
                  <a:lumMod val="85000"/>
                </a:schemeClr>
              </a:gs>
            </a:gsLst>
            <a:lin ang="5400000" scaled="0"/>
          </a:gradFill>
          <a:ln w="25400">
            <a:solidFill>
              <a:srgbClr val="41718F"/>
            </a:solidFill>
          </a:ln>
        </p:spPr>
        <p:txBody>
          <a:bodyPr wrap="square" lIns="137160" tIns="137160" rIns="137160" bIns="137160" rtlCol="0" anchor="t" anchorCtr="1">
            <a:noAutofit/>
          </a:bodyPr>
          <a:lstStyle>
            <a:defPPr>
              <a:defRPr lang="en-US"/>
            </a:defPPr>
            <a:lvl1pPr algn="ctr">
              <a:spcAft>
                <a:spcPts val="500"/>
              </a:spcAft>
              <a:defRPr sz="1400">
                <a:latin typeface="Arial"/>
                <a:cs typeface="Arial"/>
              </a:defRPr>
            </a:lvl1pPr>
          </a:lstStyle>
          <a:p>
            <a:pPr marL="0" lvl="1">
              <a:spcAft>
                <a:spcPts val="500"/>
              </a:spcAft>
              <a:tabLst>
                <a:tab pos="2275285" algn="l"/>
                <a:tab pos="3896916" algn="l"/>
              </a:tabLst>
            </a:pPr>
            <a:endParaRPr lang="en-US" sz="14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1660BF6-FA28-4071-93A5-C237C4CA2AF6}"/>
              </a:ext>
            </a:extLst>
          </p:cNvPr>
          <p:cNvSpPr txBox="1"/>
          <p:nvPr/>
        </p:nvSpPr>
        <p:spPr>
          <a:xfrm>
            <a:off x="7587339" y="1062874"/>
            <a:ext cx="2691387" cy="4440983"/>
          </a:xfrm>
          <a:prstGeom prst="rect">
            <a:avLst/>
          </a:prstGeom>
          <a:gradFill>
            <a:gsLst>
              <a:gs pos="0">
                <a:schemeClr val="bg2"/>
              </a:gs>
              <a:gs pos="100000">
                <a:schemeClr val="bg2">
                  <a:lumMod val="85000"/>
                </a:schemeClr>
              </a:gs>
            </a:gsLst>
            <a:lin ang="5400000" scaled="0"/>
          </a:gradFill>
          <a:ln w="25400">
            <a:solidFill>
              <a:schemeClr val="accent3"/>
            </a:solidFill>
          </a:ln>
        </p:spPr>
        <p:txBody>
          <a:bodyPr wrap="square" lIns="137160" tIns="137160" rIns="137160" bIns="137160" rtlCol="0" anchor="t" anchorCtr="1">
            <a:noAutofit/>
          </a:bodyPr>
          <a:lstStyle>
            <a:defPPr>
              <a:defRPr lang="en-US"/>
            </a:defPPr>
            <a:lvl1pPr algn="ctr">
              <a:spcAft>
                <a:spcPts val="500"/>
              </a:spcAft>
              <a:defRPr sz="1400">
                <a:latin typeface="Arial"/>
                <a:cs typeface="Arial"/>
              </a:defRPr>
            </a:lvl1pPr>
          </a:lstStyle>
          <a:p>
            <a:pPr marL="0" lvl="1">
              <a:spcAft>
                <a:spcPts val="500"/>
              </a:spcAft>
              <a:tabLst>
                <a:tab pos="2275285" algn="l"/>
                <a:tab pos="3896916" algn="l"/>
              </a:tabLst>
            </a:pPr>
            <a:endParaRPr lang="en-US" sz="140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54A97F47-40E2-411A-ACD3-E4316A281CFB}"/>
              </a:ext>
            </a:extLst>
          </p:cNvPr>
          <p:cNvGrpSpPr/>
          <p:nvPr/>
        </p:nvGrpSpPr>
        <p:grpSpPr>
          <a:xfrm>
            <a:off x="1911970" y="4710413"/>
            <a:ext cx="2624200" cy="772821"/>
            <a:chOff x="466348" y="4011110"/>
            <a:chExt cx="2632516" cy="714634"/>
          </a:xfrm>
        </p:grpSpPr>
        <p:sp>
          <p:nvSpPr>
            <p:cNvPr id="25" name="TextBox 24">
              <a:extLst>
                <a:ext uri="{FF2B5EF4-FFF2-40B4-BE49-F238E27FC236}">
                  <a16:creationId xmlns:a16="http://schemas.microsoft.com/office/drawing/2014/main" id="{89334550-33D3-41DA-A461-6BBE6F2C86C4}"/>
                </a:ext>
              </a:extLst>
            </p:cNvPr>
            <p:cNvSpPr txBox="1"/>
            <p:nvPr/>
          </p:nvSpPr>
          <p:spPr>
            <a:xfrm>
              <a:off x="466348" y="4336258"/>
              <a:ext cx="2632516" cy="389486"/>
            </a:xfrm>
            <a:prstGeom prst="rect">
              <a:avLst/>
            </a:prstGeom>
            <a:solidFill>
              <a:srgbClr val="80A1B4"/>
            </a:solidFill>
            <a:ln w="25400">
              <a:solidFill>
                <a:srgbClr val="80A1B4"/>
              </a:solidFill>
            </a:ln>
          </p:spPr>
          <p:txBody>
            <a:bodyPr wrap="square" lIns="137160" tIns="137160" rIns="137160" bIns="137160" rtlCol="0" anchor="t" anchorCtr="1">
              <a:noAutofit/>
            </a:bodyPr>
            <a:lstStyle>
              <a:defPPr>
                <a:defRPr lang="en-US"/>
              </a:defPPr>
              <a:lvl1pPr algn="ctr">
                <a:spcAft>
                  <a:spcPts val="500"/>
                </a:spcAft>
                <a:defRPr sz="1400">
                  <a:latin typeface="Arial"/>
                  <a:cs typeface="Arial"/>
                </a:defRPr>
              </a:lvl1pPr>
            </a:lstStyle>
            <a:p>
              <a:pPr marL="0" lvl="1">
                <a:spcAft>
                  <a:spcPts val="500"/>
                </a:spcAft>
                <a:tabLst>
                  <a:tab pos="2275285" algn="l"/>
                  <a:tab pos="3896916" algn="l"/>
                </a:tabLst>
              </a:pPr>
              <a:endParaRPr lang="en-US" sz="140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3B7AF48A-BA2B-498C-B518-C81318F60F67}"/>
                </a:ext>
              </a:extLst>
            </p:cNvPr>
            <p:cNvSpPr/>
            <p:nvPr/>
          </p:nvSpPr>
          <p:spPr>
            <a:xfrm>
              <a:off x="1371274" y="4011110"/>
              <a:ext cx="704749" cy="704749"/>
            </a:xfrm>
            <a:prstGeom prst="ellipse">
              <a:avLst/>
            </a:prstGeom>
            <a:solidFill>
              <a:srgbClr val="80A1B4"/>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D9594D45-071A-4224-97BB-D10FC56EA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068" y="4160066"/>
              <a:ext cx="476290" cy="476290"/>
            </a:xfrm>
            <a:prstGeom prst="rect">
              <a:avLst/>
            </a:prstGeom>
          </p:spPr>
        </p:pic>
      </p:grpSp>
      <p:grpSp>
        <p:nvGrpSpPr>
          <p:cNvPr id="28" name="Group 27">
            <a:extLst>
              <a:ext uri="{FF2B5EF4-FFF2-40B4-BE49-F238E27FC236}">
                <a16:creationId xmlns:a16="http://schemas.microsoft.com/office/drawing/2014/main" id="{ACB4A5F1-800C-4949-9DEB-603F597C5E2B}"/>
              </a:ext>
            </a:extLst>
          </p:cNvPr>
          <p:cNvGrpSpPr/>
          <p:nvPr/>
        </p:nvGrpSpPr>
        <p:grpSpPr>
          <a:xfrm>
            <a:off x="4753811" y="4712008"/>
            <a:ext cx="2624201" cy="772821"/>
            <a:chOff x="3277709" y="4011110"/>
            <a:chExt cx="2514600" cy="714634"/>
          </a:xfrm>
        </p:grpSpPr>
        <p:sp>
          <p:nvSpPr>
            <p:cNvPr id="29" name="TextBox 28">
              <a:extLst>
                <a:ext uri="{FF2B5EF4-FFF2-40B4-BE49-F238E27FC236}">
                  <a16:creationId xmlns:a16="http://schemas.microsoft.com/office/drawing/2014/main" id="{AACE4045-03BE-44EC-8750-0975610F645E}"/>
                </a:ext>
              </a:extLst>
            </p:cNvPr>
            <p:cNvSpPr txBox="1"/>
            <p:nvPr/>
          </p:nvSpPr>
          <p:spPr>
            <a:xfrm>
              <a:off x="3277709" y="4324030"/>
              <a:ext cx="2514600" cy="401714"/>
            </a:xfrm>
            <a:prstGeom prst="rect">
              <a:avLst/>
            </a:prstGeom>
            <a:solidFill>
              <a:srgbClr val="41718F"/>
            </a:solidFill>
            <a:ln w="25400">
              <a:solidFill>
                <a:srgbClr val="41718F"/>
              </a:solidFill>
            </a:ln>
          </p:spPr>
          <p:txBody>
            <a:bodyPr wrap="square" lIns="137160" tIns="137160" rIns="137160" bIns="137160" rtlCol="0" anchor="t" anchorCtr="1">
              <a:noAutofit/>
            </a:bodyPr>
            <a:lstStyle>
              <a:defPPr>
                <a:defRPr lang="en-US"/>
              </a:defPPr>
              <a:lvl1pPr algn="ctr">
                <a:spcAft>
                  <a:spcPts val="500"/>
                </a:spcAft>
                <a:defRPr sz="1400">
                  <a:latin typeface="Arial"/>
                  <a:cs typeface="Arial"/>
                </a:defRPr>
              </a:lvl1pPr>
            </a:lstStyle>
            <a:p>
              <a:pPr marL="0" lvl="1">
                <a:spcAft>
                  <a:spcPts val="500"/>
                </a:spcAft>
                <a:tabLst>
                  <a:tab pos="2275285" algn="l"/>
                  <a:tab pos="3896916" algn="l"/>
                </a:tabLst>
              </a:pPr>
              <a:endParaRPr lang="en-US" sz="1400">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4F7DD897-C889-422F-BD80-62FC2FBA9C42}"/>
                </a:ext>
              </a:extLst>
            </p:cNvPr>
            <p:cNvSpPr/>
            <p:nvPr/>
          </p:nvSpPr>
          <p:spPr>
            <a:xfrm>
              <a:off x="4182635" y="4011110"/>
              <a:ext cx="704749" cy="704749"/>
            </a:xfrm>
            <a:prstGeom prst="ellipse">
              <a:avLst/>
            </a:prstGeom>
            <a:solidFill>
              <a:srgbClr val="41718F"/>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1EC8F3F-F76D-4C6E-93D5-866CE5F23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554" y="4098750"/>
              <a:ext cx="560911" cy="560911"/>
            </a:xfrm>
            <a:prstGeom prst="rect">
              <a:avLst/>
            </a:prstGeom>
          </p:spPr>
        </p:pic>
      </p:grpSp>
      <p:sp>
        <p:nvSpPr>
          <p:cNvPr id="32" name="TextBox 31">
            <a:extLst>
              <a:ext uri="{FF2B5EF4-FFF2-40B4-BE49-F238E27FC236}">
                <a16:creationId xmlns:a16="http://schemas.microsoft.com/office/drawing/2014/main" id="{7CADC160-6585-404B-A15A-7423AD3DE48A}"/>
              </a:ext>
            </a:extLst>
          </p:cNvPr>
          <p:cNvSpPr txBox="1"/>
          <p:nvPr/>
        </p:nvSpPr>
        <p:spPr>
          <a:xfrm>
            <a:off x="7587339" y="5049670"/>
            <a:ext cx="2691386" cy="444196"/>
          </a:xfrm>
          <a:prstGeom prst="rect">
            <a:avLst/>
          </a:prstGeom>
          <a:solidFill>
            <a:schemeClr val="accent3"/>
          </a:solidFill>
          <a:ln w="25400">
            <a:solidFill>
              <a:schemeClr val="accent3"/>
            </a:solidFill>
          </a:ln>
        </p:spPr>
        <p:txBody>
          <a:bodyPr wrap="square" lIns="137160" tIns="137160" rIns="137160" bIns="137160" rtlCol="0" anchor="t" anchorCtr="1">
            <a:noAutofit/>
          </a:bodyPr>
          <a:lstStyle>
            <a:defPPr>
              <a:defRPr lang="en-US"/>
            </a:defPPr>
            <a:lvl1pPr algn="ctr">
              <a:spcAft>
                <a:spcPts val="500"/>
              </a:spcAft>
              <a:defRPr sz="1400">
                <a:latin typeface="Arial"/>
                <a:cs typeface="Arial"/>
              </a:defRPr>
            </a:lvl1pPr>
          </a:lstStyle>
          <a:p>
            <a:pPr marL="0" lvl="1">
              <a:spcAft>
                <a:spcPts val="500"/>
              </a:spcAft>
              <a:tabLst>
                <a:tab pos="2275285" algn="l"/>
                <a:tab pos="3896916" algn="l"/>
              </a:tabLst>
            </a:pPr>
            <a:endParaRPr lang="en-US" sz="140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A82D7B10-1C10-4B42-AA66-C2E799B1B983}"/>
              </a:ext>
            </a:extLst>
          </p:cNvPr>
          <p:cNvSpPr/>
          <p:nvPr/>
        </p:nvSpPr>
        <p:spPr>
          <a:xfrm>
            <a:off x="8625271" y="4716949"/>
            <a:ext cx="704749" cy="762131"/>
          </a:xfrm>
          <a:prstGeom prst="ellipse">
            <a:avLst/>
          </a:prstGeom>
          <a:solidFill>
            <a:schemeClr val="accent3"/>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095B499A-CF3C-40CB-9265-86A96EA78D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5392" y="4885465"/>
            <a:ext cx="464507" cy="502329"/>
          </a:xfrm>
          <a:prstGeom prst="rect">
            <a:avLst/>
          </a:prstGeom>
        </p:spPr>
      </p:pic>
      <p:sp>
        <p:nvSpPr>
          <p:cNvPr id="35" name="TextBox 34">
            <a:extLst>
              <a:ext uri="{FF2B5EF4-FFF2-40B4-BE49-F238E27FC236}">
                <a16:creationId xmlns:a16="http://schemas.microsoft.com/office/drawing/2014/main" id="{5A90CADB-F24D-4202-88C7-3595EF261780}"/>
              </a:ext>
            </a:extLst>
          </p:cNvPr>
          <p:cNvSpPr txBox="1"/>
          <p:nvPr/>
        </p:nvSpPr>
        <p:spPr>
          <a:xfrm>
            <a:off x="2034742" y="1188690"/>
            <a:ext cx="2391828" cy="3536866"/>
          </a:xfrm>
          <a:prstGeom prst="rect">
            <a:avLst/>
          </a:prstGeom>
          <a:noFill/>
        </p:spPr>
        <p:txBody>
          <a:bodyPr wrap="square" lIns="0" tIns="0" rIns="0" bIns="0" rtlCol="0">
            <a:spAutoFit/>
          </a:bodyPr>
          <a:lstStyle/>
          <a:p>
            <a:pPr algn="ctr">
              <a:spcAft>
                <a:spcPts val="500"/>
              </a:spcAft>
            </a:pPr>
            <a:r>
              <a:rPr lang="en-US" b="1">
                <a:solidFill>
                  <a:srgbClr val="5C87B1"/>
                </a:solidFill>
                <a:latin typeface="Arial" panose="020B0604020202020204" pitchFamily="34" charset="0"/>
                <a:cs typeface="Arial" panose="020B0604020202020204" pitchFamily="34" charset="0"/>
              </a:rPr>
              <a:t>Specialized Data </a:t>
            </a:r>
            <a:br>
              <a:rPr lang="en-US" b="1">
                <a:solidFill>
                  <a:srgbClr val="5C87B1"/>
                </a:solidFill>
                <a:latin typeface="Arial" panose="020B0604020202020204" pitchFamily="34" charset="0"/>
                <a:cs typeface="Arial" panose="020B0604020202020204" pitchFamily="34" charset="0"/>
              </a:rPr>
            </a:br>
            <a:r>
              <a:rPr lang="en-US" b="1">
                <a:solidFill>
                  <a:srgbClr val="5C87B1"/>
                </a:solidFill>
                <a:latin typeface="Arial" panose="020B0604020202020204" pitchFamily="34" charset="0"/>
                <a:cs typeface="Arial" panose="020B0604020202020204" pitchFamily="34" charset="0"/>
              </a:rPr>
              <a:t>Analysis</a:t>
            </a:r>
          </a:p>
          <a:p>
            <a:pPr algn="ctr">
              <a:spcAft>
                <a:spcPts val="500"/>
              </a:spcAft>
            </a:pPr>
            <a:endParaRPr lang="en-US" sz="500" b="1">
              <a:solidFill>
                <a:srgbClr val="5C87B1"/>
              </a:solidFill>
              <a:latin typeface="Arial" panose="020B0604020202020204" pitchFamily="34" charset="0"/>
              <a:cs typeface="Arial" panose="020B0604020202020204" pitchFamily="34" charset="0"/>
            </a:endParaRPr>
          </a:p>
          <a:p>
            <a:pPr marL="173038" indent="-173038">
              <a:spcAft>
                <a:spcPts val="500"/>
              </a:spcAft>
              <a:buFont typeface="Arial" panose="020B0604020202020204" pitchFamily="34" charset="0"/>
              <a:buChar char="•"/>
            </a:pPr>
            <a:r>
              <a:rPr lang="en-US" sz="1400">
                <a:latin typeface="Arial" panose="020B0604020202020204" pitchFamily="34" charset="0"/>
                <a:cs typeface="Arial" panose="020B0604020202020204" pitchFamily="34" charset="0"/>
              </a:rPr>
              <a:t>Established District and CMS data transmissions</a:t>
            </a:r>
          </a:p>
          <a:p>
            <a:pPr marL="173038" indent="-173038">
              <a:spcAft>
                <a:spcPts val="500"/>
              </a:spcAft>
              <a:buFont typeface="Arial" panose="020B0604020202020204" pitchFamily="34" charset="0"/>
              <a:buChar char="•"/>
            </a:pPr>
            <a:r>
              <a:rPr lang="en-US" sz="1400">
                <a:latin typeface="Arial" panose="020B0604020202020204" pitchFamily="34" charset="0"/>
                <a:cs typeface="Arial" panose="020B0604020202020204" pitchFamily="34" charset="0"/>
              </a:rPr>
              <a:t>Conducted meetings with District Subject Matter Experts</a:t>
            </a:r>
          </a:p>
          <a:p>
            <a:pPr marL="173038" indent="-173038">
              <a:buFont typeface="Arial" panose="020B0604020202020204" pitchFamily="34" charset="0"/>
              <a:buChar char="•"/>
            </a:pPr>
            <a:r>
              <a:rPr lang="en-US" sz="1400">
                <a:latin typeface="Arial" panose="020B0604020202020204" pitchFamily="34" charset="0"/>
                <a:cs typeface="Arial" panose="020B0604020202020204" pitchFamily="34" charset="0"/>
              </a:rPr>
              <a:t>Completed initial analysis</a:t>
            </a:r>
          </a:p>
          <a:p>
            <a:pPr marL="339725" lvl="1" indent="-165100">
              <a:spcAft>
                <a:spcPts val="500"/>
              </a:spcAft>
              <a:buFont typeface="Arial" panose="020B0604020202020204" pitchFamily="34" charset="0"/>
              <a:buChar char="−"/>
            </a:pPr>
            <a:r>
              <a:rPr lang="en-US" sz="1400">
                <a:latin typeface="Arial" panose="020B0604020202020204" pitchFamily="34" charset="0"/>
                <a:cs typeface="Arial" panose="020B0604020202020204" pitchFamily="34" charset="0"/>
              </a:rPr>
              <a:t>UMass analysis identified </a:t>
            </a:r>
            <a:r>
              <a:rPr lang="en-US" sz="1400" b="1">
                <a:latin typeface="Arial" panose="020B0604020202020204" pitchFamily="34" charset="0"/>
                <a:cs typeface="Arial" panose="020B0604020202020204" pitchFamily="34" charset="0"/>
              </a:rPr>
              <a:t>over 1,200 DC Medicaid beneficiaries </a:t>
            </a:r>
            <a:r>
              <a:rPr lang="en-US" sz="1400">
                <a:latin typeface="Arial" panose="020B0604020202020204" pitchFamily="34" charset="0"/>
                <a:cs typeface="Arial" panose="020B0604020202020204" pitchFamily="34" charset="0"/>
              </a:rPr>
              <a:t>for inclusion in project activities</a:t>
            </a:r>
          </a:p>
          <a:p>
            <a:pPr marL="173038" indent="-173038">
              <a:spcAft>
                <a:spcPts val="500"/>
              </a:spcAft>
              <a:buFont typeface="Arial" panose="020B0604020202020204" pitchFamily="34" charset="0"/>
              <a:buChar char="•"/>
            </a:pPr>
            <a:endParaRPr lang="en-US" sz="140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3E6C406-B0FF-4CE9-AD1E-76979F73B86C}"/>
              </a:ext>
            </a:extLst>
          </p:cNvPr>
          <p:cNvSpPr txBox="1"/>
          <p:nvPr/>
        </p:nvSpPr>
        <p:spPr>
          <a:xfrm>
            <a:off x="4876583" y="1188690"/>
            <a:ext cx="2391828" cy="3321422"/>
          </a:xfrm>
          <a:prstGeom prst="rect">
            <a:avLst/>
          </a:prstGeom>
          <a:noFill/>
        </p:spPr>
        <p:txBody>
          <a:bodyPr wrap="square" lIns="0" tIns="0" rIns="0" bIns="0" rtlCol="0">
            <a:spAutoFit/>
          </a:bodyPr>
          <a:lstStyle/>
          <a:p>
            <a:pPr algn="ctr">
              <a:spcAft>
                <a:spcPts val="500"/>
              </a:spcAft>
            </a:pPr>
            <a:r>
              <a:rPr lang="en-US" b="1">
                <a:solidFill>
                  <a:srgbClr val="41718F"/>
                </a:solidFill>
                <a:latin typeface="Arial" panose="020B0604020202020204" pitchFamily="34" charset="0"/>
                <a:cs typeface="Arial" panose="020B0604020202020204" pitchFamily="34" charset="0"/>
              </a:rPr>
              <a:t>Preparation of Outreach Materials</a:t>
            </a:r>
          </a:p>
          <a:p>
            <a:pPr algn="ctr">
              <a:spcAft>
                <a:spcPts val="500"/>
              </a:spcAft>
            </a:pPr>
            <a:endParaRPr lang="en-US" sz="500" b="1">
              <a:solidFill>
                <a:srgbClr val="41718F"/>
              </a:solidFill>
              <a:latin typeface="Arial" panose="020B0604020202020204" pitchFamily="34" charset="0"/>
              <a:cs typeface="Arial" panose="020B0604020202020204" pitchFamily="34" charset="0"/>
            </a:endParaRPr>
          </a:p>
          <a:p>
            <a:pPr marL="173038" indent="-173038">
              <a:spcAft>
                <a:spcPts val="500"/>
              </a:spcAft>
              <a:buFont typeface="Arial" panose="020B0604020202020204" pitchFamily="34" charset="0"/>
              <a:buChar char="•"/>
            </a:pPr>
            <a:r>
              <a:rPr lang="en-US" sz="1400">
                <a:latin typeface="Arial" panose="020B0604020202020204" pitchFamily="34" charset="0"/>
                <a:cs typeface="Arial" panose="020B0604020202020204" pitchFamily="34" charset="0"/>
              </a:rPr>
              <a:t>Drafted and obtained approval for Beneficiary contact letter</a:t>
            </a:r>
          </a:p>
          <a:p>
            <a:pPr marL="173038" indent="-173038">
              <a:spcAft>
                <a:spcPts val="500"/>
              </a:spcAft>
              <a:buFont typeface="Arial" panose="020B0604020202020204" pitchFamily="34" charset="0"/>
              <a:buChar char="•"/>
            </a:pPr>
            <a:r>
              <a:rPr lang="en-US" sz="1400">
                <a:latin typeface="Arial" panose="020B0604020202020204" pitchFamily="34" charset="0"/>
                <a:cs typeface="Arial" panose="020B0604020202020204" pitchFamily="34" charset="0"/>
              </a:rPr>
              <a:t>Established toll-free customer support line </a:t>
            </a:r>
            <a:endParaRPr lang="en-US" sz="500">
              <a:latin typeface="Arial" panose="020B0604020202020204" pitchFamily="34" charset="0"/>
              <a:cs typeface="Arial" panose="020B0604020202020204" pitchFamily="34" charset="0"/>
            </a:endParaRPr>
          </a:p>
          <a:p>
            <a:pPr marL="173038" indent="-173038">
              <a:spcAft>
                <a:spcPts val="500"/>
              </a:spcAft>
              <a:buFont typeface="Arial" panose="020B0604020202020204" pitchFamily="34" charset="0"/>
              <a:buChar char="•"/>
            </a:pPr>
            <a:r>
              <a:rPr lang="en-US" sz="1400">
                <a:latin typeface="Arial" panose="020B0604020202020204" pitchFamily="34" charset="0"/>
                <a:cs typeface="Arial" panose="020B0604020202020204" pitchFamily="34" charset="0"/>
              </a:rPr>
              <a:t>Initiated testing of UMass databases and customer support processes (mailing, call management, etc…)</a:t>
            </a:r>
          </a:p>
          <a:p>
            <a:pPr marL="173038" indent="-173038">
              <a:spcAft>
                <a:spcPts val="500"/>
              </a:spcAft>
              <a:buFont typeface="Arial" panose="020B0604020202020204" pitchFamily="34" charset="0"/>
              <a:buChar char="•"/>
            </a:pPr>
            <a:r>
              <a:rPr lang="en-US" sz="1400">
                <a:latin typeface="Arial" panose="020B0604020202020204" pitchFamily="34" charset="0"/>
                <a:cs typeface="Arial" panose="020B0604020202020204" pitchFamily="34" charset="0"/>
              </a:rPr>
              <a:t>Started a DC Medicaid resource library for staff</a:t>
            </a:r>
          </a:p>
        </p:txBody>
      </p:sp>
      <p:sp>
        <p:nvSpPr>
          <p:cNvPr id="37" name="TextBox 36">
            <a:extLst>
              <a:ext uri="{FF2B5EF4-FFF2-40B4-BE49-F238E27FC236}">
                <a16:creationId xmlns:a16="http://schemas.microsoft.com/office/drawing/2014/main" id="{88AD4CC5-A3E1-448C-82C6-8C8C86D51914}"/>
              </a:ext>
            </a:extLst>
          </p:cNvPr>
          <p:cNvSpPr txBox="1"/>
          <p:nvPr/>
        </p:nvSpPr>
        <p:spPr>
          <a:xfrm>
            <a:off x="7696941" y="1188690"/>
            <a:ext cx="2487293" cy="3877985"/>
          </a:xfrm>
          <a:prstGeom prst="rect">
            <a:avLst/>
          </a:prstGeom>
          <a:noFill/>
        </p:spPr>
        <p:txBody>
          <a:bodyPr wrap="square" lIns="0" tIns="0" rIns="0" bIns="0" rtlCol="0">
            <a:spAutoFit/>
          </a:bodyPr>
          <a:lstStyle/>
          <a:p>
            <a:pPr algn="ctr">
              <a:spcAft>
                <a:spcPts val="500"/>
              </a:spcAft>
            </a:pPr>
            <a:r>
              <a:rPr lang="en-US" b="1">
                <a:solidFill>
                  <a:schemeClr val="accent3"/>
                </a:solidFill>
                <a:latin typeface="Arial" panose="020B0604020202020204" pitchFamily="34" charset="0"/>
                <a:cs typeface="Arial" panose="020B0604020202020204" pitchFamily="34" charset="0"/>
              </a:rPr>
              <a:t>Initiation of Project Activities</a:t>
            </a:r>
          </a:p>
          <a:p>
            <a:pPr algn="ctr">
              <a:spcAft>
                <a:spcPts val="500"/>
              </a:spcAft>
            </a:pPr>
            <a:endParaRPr lang="en-US" sz="500" b="1">
              <a:solidFill>
                <a:schemeClr val="accent3"/>
              </a:solidFill>
              <a:latin typeface="Arial" panose="020B0604020202020204" pitchFamily="34" charset="0"/>
              <a:cs typeface="Arial" panose="020B0604020202020204" pitchFamily="34" charset="0"/>
            </a:endParaRPr>
          </a:p>
          <a:p>
            <a:pPr>
              <a:spcAft>
                <a:spcPts val="500"/>
              </a:spcAft>
            </a:pPr>
            <a:r>
              <a:rPr lang="en-US" sz="1400" b="1">
                <a:latin typeface="Arial" panose="020B0604020202020204" pitchFamily="34" charset="0"/>
                <a:cs typeface="Arial" panose="020B0604020202020204" pitchFamily="34" charset="0"/>
              </a:rPr>
              <a:t>First letters are scheduled to be mailed to beneficiaries the week of June 21st </a:t>
            </a:r>
          </a:p>
          <a:p>
            <a:endParaRPr lang="en-US" sz="800" b="1">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400">
                <a:latin typeface="Arial" panose="020B0604020202020204" pitchFamily="34" charset="0"/>
                <a:cs typeface="Arial" panose="020B0604020202020204" pitchFamily="34" charset="0"/>
              </a:rPr>
              <a:t>The UMass team is finalizing preparations  </a:t>
            </a:r>
          </a:p>
          <a:p>
            <a:pPr marL="339725" indent="-165100">
              <a:spcAft>
                <a:spcPts val="500"/>
              </a:spcAft>
              <a:buFont typeface="Arial" panose="020B0604020202020204" pitchFamily="34" charset="0"/>
              <a:buChar char="−"/>
            </a:pPr>
            <a:r>
              <a:rPr lang="en-US" sz="1400">
                <a:latin typeface="Arial" panose="020B0604020202020204" pitchFamily="34" charset="0"/>
                <a:cs typeface="Arial" panose="020B0604020202020204" pitchFamily="34" charset="0"/>
              </a:rPr>
              <a:t>Completing UMass Customer Service Support Team training </a:t>
            </a:r>
          </a:p>
          <a:p>
            <a:pPr marL="339725" indent="-165100">
              <a:spcAft>
                <a:spcPts val="500"/>
              </a:spcAft>
              <a:buFont typeface="Arial" panose="020B0604020202020204" pitchFamily="34" charset="0"/>
              <a:buChar char="−"/>
            </a:pPr>
            <a:r>
              <a:rPr lang="en-US" sz="1400">
                <a:latin typeface="Arial" panose="020B0604020202020204" pitchFamily="34" charset="0"/>
                <a:cs typeface="Arial" panose="020B0604020202020204" pitchFamily="34" charset="0"/>
              </a:rPr>
              <a:t>Gathering and testing contact numbers for SSA field offices and national line</a:t>
            </a:r>
          </a:p>
          <a:p>
            <a:pPr marL="173038" indent="-173038">
              <a:spcAft>
                <a:spcPts val="500"/>
              </a:spcAft>
              <a:buFont typeface="Arial" panose="020B0604020202020204" pitchFamily="34" charset="0"/>
              <a:buChar char="•"/>
            </a:pPr>
            <a:endParaRPr lang="en-US" sz="500">
              <a:latin typeface="Arial" panose="020B0604020202020204" pitchFamily="34" charset="0"/>
              <a:cs typeface="Arial" panose="020B0604020202020204" pitchFamily="34" charset="0"/>
            </a:endParaRPr>
          </a:p>
          <a:p>
            <a:pPr>
              <a:spcAft>
                <a:spcPts val="500"/>
              </a:spcAft>
            </a:pPr>
            <a:endParaRPr lang="en-US" sz="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195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22EB-1C83-4E1B-AB4E-92923021CBB2}"/>
              </a:ext>
            </a:extLst>
          </p:cNvPr>
          <p:cNvSpPr>
            <a:spLocks noGrp="1"/>
          </p:cNvSpPr>
          <p:nvPr>
            <p:ph type="title"/>
          </p:nvPr>
        </p:nvSpPr>
        <p:spPr>
          <a:xfrm>
            <a:off x="1627033" y="123451"/>
            <a:ext cx="8912179" cy="522880"/>
          </a:xfrm>
        </p:spPr>
        <p:txBody>
          <a:bodyPr/>
          <a:lstStyle/>
          <a:p>
            <a:r>
              <a:rPr lang="en-US" sz="2500"/>
              <a:t>Medicare Enrollment Enhancement Initiative: </a:t>
            </a:r>
            <a:r>
              <a:rPr lang="en-US" sz="2500" b="0"/>
              <a:t>Next Steps</a:t>
            </a:r>
          </a:p>
        </p:txBody>
      </p:sp>
      <p:graphicFrame>
        <p:nvGraphicFramePr>
          <p:cNvPr id="4" name="Table 4">
            <a:extLst>
              <a:ext uri="{FF2B5EF4-FFF2-40B4-BE49-F238E27FC236}">
                <a16:creationId xmlns:a16="http://schemas.microsoft.com/office/drawing/2014/main" id="{B8D86BE8-3601-4CA9-BEB0-ADD915086B19}"/>
              </a:ext>
            </a:extLst>
          </p:cNvPr>
          <p:cNvGraphicFramePr>
            <a:graphicFrameLocks noGrp="1"/>
          </p:cNvGraphicFramePr>
          <p:nvPr>
            <p:ph idx="1"/>
            <p:extLst>
              <p:ext uri="{D42A27DB-BD31-4B8C-83A1-F6EECF244321}">
                <p14:modId xmlns:p14="http://schemas.microsoft.com/office/powerpoint/2010/main" val="2705239639"/>
              </p:ext>
            </p:extLst>
          </p:nvPr>
        </p:nvGraphicFramePr>
        <p:xfrm>
          <a:off x="1981200" y="3735977"/>
          <a:ext cx="8077200" cy="1854200"/>
        </p:xfrm>
        <a:graphic>
          <a:graphicData uri="http://schemas.openxmlformats.org/drawingml/2006/table">
            <a:tbl>
              <a:tblPr firstRow="1" bandRow="1">
                <a:tableStyleId>{5C22544A-7EE6-4342-B048-85BDC9FD1C3A}</a:tableStyleId>
              </a:tblPr>
              <a:tblGrid>
                <a:gridCol w="1951149">
                  <a:extLst>
                    <a:ext uri="{9D8B030D-6E8A-4147-A177-3AD203B41FA5}">
                      <a16:colId xmlns:a16="http://schemas.microsoft.com/office/drawing/2014/main" val="3033822934"/>
                    </a:ext>
                  </a:extLst>
                </a:gridCol>
                <a:gridCol w="2086378">
                  <a:extLst>
                    <a:ext uri="{9D8B030D-6E8A-4147-A177-3AD203B41FA5}">
                      <a16:colId xmlns:a16="http://schemas.microsoft.com/office/drawing/2014/main" val="2897619763"/>
                    </a:ext>
                  </a:extLst>
                </a:gridCol>
                <a:gridCol w="2125014">
                  <a:extLst>
                    <a:ext uri="{9D8B030D-6E8A-4147-A177-3AD203B41FA5}">
                      <a16:colId xmlns:a16="http://schemas.microsoft.com/office/drawing/2014/main" val="1181379440"/>
                    </a:ext>
                  </a:extLst>
                </a:gridCol>
                <a:gridCol w="1914659">
                  <a:extLst>
                    <a:ext uri="{9D8B030D-6E8A-4147-A177-3AD203B41FA5}">
                      <a16:colId xmlns:a16="http://schemas.microsoft.com/office/drawing/2014/main" val="2236125552"/>
                    </a:ext>
                  </a:extLst>
                </a:gridCol>
              </a:tblGrid>
              <a:tr h="370840">
                <a:tc>
                  <a:txBody>
                    <a:bodyPr/>
                    <a:lstStyle/>
                    <a:p>
                      <a:pPr algn="ctr"/>
                      <a:r>
                        <a:rPr lang="en-US"/>
                        <a:t>Initial Mailing</a:t>
                      </a:r>
                    </a:p>
                  </a:txBody>
                  <a:tcPr>
                    <a:solidFill>
                      <a:srgbClr val="001E60"/>
                    </a:solidFill>
                  </a:tcPr>
                </a:tc>
                <a:tc>
                  <a:txBody>
                    <a:bodyPr/>
                    <a:lstStyle/>
                    <a:p>
                      <a:pPr algn="ctr"/>
                      <a:r>
                        <a:rPr lang="en-US"/>
                        <a:t>Count</a:t>
                      </a:r>
                    </a:p>
                  </a:txBody>
                  <a:tcPr>
                    <a:solidFill>
                      <a:srgbClr val="001E60"/>
                    </a:solidFill>
                  </a:tcPr>
                </a:tc>
                <a:tc>
                  <a:txBody>
                    <a:bodyPr/>
                    <a:lstStyle/>
                    <a:p>
                      <a:pPr algn="ctr"/>
                      <a:r>
                        <a:rPr lang="en-US"/>
                        <a:t>Second Mailing</a:t>
                      </a:r>
                    </a:p>
                  </a:txBody>
                  <a:tcPr>
                    <a:solidFill>
                      <a:srgbClr val="001E60"/>
                    </a:solidFill>
                  </a:tcPr>
                </a:tc>
                <a:tc>
                  <a:txBody>
                    <a:bodyPr/>
                    <a:lstStyle/>
                    <a:p>
                      <a:pPr algn="ctr"/>
                      <a:r>
                        <a:rPr lang="en-US"/>
                        <a:t>Third Mailing</a:t>
                      </a:r>
                    </a:p>
                  </a:txBody>
                  <a:tcPr>
                    <a:solidFill>
                      <a:srgbClr val="001E60"/>
                    </a:solidFill>
                  </a:tcPr>
                </a:tc>
                <a:extLst>
                  <a:ext uri="{0D108BD9-81ED-4DB2-BD59-A6C34878D82A}">
                    <a16:rowId xmlns:a16="http://schemas.microsoft.com/office/drawing/2014/main" val="1809369742"/>
                  </a:ext>
                </a:extLst>
              </a:tr>
              <a:tr h="370840">
                <a:tc>
                  <a:txBody>
                    <a:bodyPr/>
                    <a:lstStyle/>
                    <a:p>
                      <a:r>
                        <a:rPr lang="en-US"/>
                        <a:t>6/22/2021</a:t>
                      </a:r>
                    </a:p>
                  </a:txBody>
                  <a:tcPr/>
                </a:tc>
                <a:tc>
                  <a:txBody>
                    <a:bodyPr/>
                    <a:lstStyle/>
                    <a:p>
                      <a:r>
                        <a:rPr lang="en-US"/>
                        <a:t>175 (smaller pilot)</a:t>
                      </a:r>
                    </a:p>
                  </a:txBody>
                  <a:tcPr/>
                </a:tc>
                <a:tc>
                  <a:txBody>
                    <a:bodyPr/>
                    <a:lstStyle/>
                    <a:p>
                      <a:r>
                        <a:rPr lang="en-US"/>
                        <a:t>7/20/2021</a:t>
                      </a:r>
                    </a:p>
                  </a:txBody>
                  <a:tcPr/>
                </a:tc>
                <a:tc>
                  <a:txBody>
                    <a:bodyPr/>
                    <a:lstStyle/>
                    <a:p>
                      <a:r>
                        <a:rPr lang="en-US"/>
                        <a:t>8/17/2021</a:t>
                      </a:r>
                    </a:p>
                  </a:txBody>
                  <a:tcPr/>
                </a:tc>
                <a:extLst>
                  <a:ext uri="{0D108BD9-81ED-4DB2-BD59-A6C34878D82A}">
                    <a16:rowId xmlns:a16="http://schemas.microsoft.com/office/drawing/2014/main" val="1736914103"/>
                  </a:ext>
                </a:extLst>
              </a:tr>
              <a:tr h="370840">
                <a:tc>
                  <a:txBody>
                    <a:bodyPr/>
                    <a:lstStyle/>
                    <a:p>
                      <a:r>
                        <a:rPr lang="en-US"/>
                        <a:t>8/5/2021</a:t>
                      </a:r>
                    </a:p>
                  </a:txBody>
                  <a:tcPr/>
                </a:tc>
                <a:tc>
                  <a:txBody>
                    <a:bodyPr/>
                    <a:lstStyle/>
                    <a:p>
                      <a:r>
                        <a:rPr lang="en-US"/>
                        <a:t>300</a:t>
                      </a:r>
                    </a:p>
                  </a:txBody>
                  <a:tcPr/>
                </a:tc>
                <a:tc>
                  <a:txBody>
                    <a:bodyPr/>
                    <a:lstStyle/>
                    <a:p>
                      <a:r>
                        <a:rPr lang="en-US"/>
                        <a:t>9/2/2021</a:t>
                      </a:r>
                    </a:p>
                  </a:txBody>
                  <a:tcPr/>
                </a:tc>
                <a:tc>
                  <a:txBody>
                    <a:bodyPr/>
                    <a:lstStyle/>
                    <a:p>
                      <a:r>
                        <a:rPr lang="en-US"/>
                        <a:t>9/30/2021</a:t>
                      </a:r>
                    </a:p>
                  </a:txBody>
                  <a:tcPr/>
                </a:tc>
                <a:extLst>
                  <a:ext uri="{0D108BD9-81ED-4DB2-BD59-A6C34878D82A}">
                    <a16:rowId xmlns:a16="http://schemas.microsoft.com/office/drawing/2014/main" val="3989676702"/>
                  </a:ext>
                </a:extLst>
              </a:tr>
              <a:tr h="370840">
                <a:tc>
                  <a:txBody>
                    <a:bodyPr/>
                    <a:lstStyle/>
                    <a:p>
                      <a:r>
                        <a:rPr lang="en-US"/>
                        <a:t>9/9/2021</a:t>
                      </a:r>
                    </a:p>
                  </a:txBody>
                  <a:tcPr/>
                </a:tc>
                <a:tc>
                  <a:txBody>
                    <a:bodyPr/>
                    <a:lstStyle/>
                    <a:p>
                      <a:r>
                        <a:rPr lang="en-US"/>
                        <a:t>450</a:t>
                      </a:r>
                    </a:p>
                  </a:txBody>
                  <a:tcPr/>
                </a:tc>
                <a:tc>
                  <a:txBody>
                    <a:bodyPr/>
                    <a:lstStyle/>
                    <a:p>
                      <a:r>
                        <a:rPr lang="en-US"/>
                        <a:t>10/7/2021</a:t>
                      </a:r>
                    </a:p>
                  </a:txBody>
                  <a:tcPr/>
                </a:tc>
                <a:tc>
                  <a:txBody>
                    <a:bodyPr/>
                    <a:lstStyle/>
                    <a:p>
                      <a:r>
                        <a:rPr lang="en-US"/>
                        <a:t>11/4/2021</a:t>
                      </a:r>
                    </a:p>
                  </a:txBody>
                  <a:tcPr/>
                </a:tc>
                <a:extLst>
                  <a:ext uri="{0D108BD9-81ED-4DB2-BD59-A6C34878D82A}">
                    <a16:rowId xmlns:a16="http://schemas.microsoft.com/office/drawing/2014/main" val="3898395050"/>
                  </a:ext>
                </a:extLst>
              </a:tr>
              <a:tr h="370840">
                <a:tc>
                  <a:txBody>
                    <a:bodyPr/>
                    <a:lstStyle/>
                    <a:p>
                      <a:r>
                        <a:rPr lang="en-US"/>
                        <a:t>10/14/2021</a:t>
                      </a:r>
                    </a:p>
                  </a:txBody>
                  <a:tcPr/>
                </a:tc>
                <a:tc>
                  <a:txBody>
                    <a:bodyPr/>
                    <a:lstStyle/>
                    <a:p>
                      <a:r>
                        <a:rPr lang="en-US"/>
                        <a:t>450</a:t>
                      </a:r>
                    </a:p>
                  </a:txBody>
                  <a:tcPr/>
                </a:tc>
                <a:tc>
                  <a:txBody>
                    <a:bodyPr/>
                    <a:lstStyle/>
                    <a:p>
                      <a:r>
                        <a:rPr lang="en-US"/>
                        <a:t>11/20/2021</a:t>
                      </a:r>
                    </a:p>
                  </a:txBody>
                  <a:tcPr/>
                </a:tc>
                <a:tc>
                  <a:txBody>
                    <a:bodyPr/>
                    <a:lstStyle/>
                    <a:p>
                      <a:r>
                        <a:rPr lang="en-US"/>
                        <a:t>12/8/2021</a:t>
                      </a:r>
                    </a:p>
                  </a:txBody>
                  <a:tcPr/>
                </a:tc>
                <a:extLst>
                  <a:ext uri="{0D108BD9-81ED-4DB2-BD59-A6C34878D82A}">
                    <a16:rowId xmlns:a16="http://schemas.microsoft.com/office/drawing/2014/main" val="1245511759"/>
                  </a:ext>
                </a:extLst>
              </a:tr>
            </a:tbl>
          </a:graphicData>
        </a:graphic>
      </p:graphicFrame>
      <p:sp>
        <p:nvSpPr>
          <p:cNvPr id="5" name="TextBox 4">
            <a:extLst>
              <a:ext uri="{FF2B5EF4-FFF2-40B4-BE49-F238E27FC236}">
                <a16:creationId xmlns:a16="http://schemas.microsoft.com/office/drawing/2014/main" id="{F4D67077-7B59-4C5F-A2A8-02B1D6F49631}"/>
              </a:ext>
            </a:extLst>
          </p:cNvPr>
          <p:cNvSpPr txBox="1"/>
          <p:nvPr/>
        </p:nvSpPr>
        <p:spPr>
          <a:xfrm>
            <a:off x="2872780" y="748937"/>
            <a:ext cx="7237874" cy="2373919"/>
          </a:xfrm>
          <a:prstGeom prst="rect">
            <a:avLst/>
          </a:prstGeom>
          <a:noFill/>
        </p:spPr>
        <p:txBody>
          <a:bodyPr wrap="square" rtlCol="0">
            <a:spAutoFit/>
          </a:bodyPr>
          <a:lstStyle/>
          <a:p>
            <a:r>
              <a:rPr lang="en-US" sz="2400"/>
              <a:t>Next Steps :</a:t>
            </a:r>
          </a:p>
          <a:p>
            <a:pPr marL="461963" lvl="1" indent="-234950">
              <a:buFont typeface="Arial" panose="020B0604020202020204" pitchFamily="34" charset="0"/>
              <a:buChar char="•"/>
            </a:pPr>
            <a:r>
              <a:rPr lang="en-US" sz="2000"/>
              <a:t>Initiate mailings to DC Medicaid beneficiaries week of 6/21</a:t>
            </a:r>
          </a:p>
          <a:p>
            <a:pPr marL="461963" lvl="1" indent="-234950">
              <a:buFont typeface="Arial" panose="020B0604020202020204" pitchFamily="34" charset="0"/>
              <a:buChar char="•"/>
            </a:pPr>
            <a:r>
              <a:rPr lang="en-US" sz="2000"/>
              <a:t>Provide customer service support</a:t>
            </a:r>
          </a:p>
          <a:p>
            <a:pPr marL="461963" lvl="1" indent="-234950">
              <a:buFont typeface="Arial" panose="020B0604020202020204" pitchFamily="34" charset="0"/>
              <a:buChar char="•"/>
            </a:pPr>
            <a:r>
              <a:rPr lang="en-US" sz="2000"/>
              <a:t>Coordinate, schedule, and assist with SSA appointments</a:t>
            </a:r>
          </a:p>
          <a:p>
            <a:pPr marL="461963" lvl="1" indent="-234950">
              <a:buFont typeface="Arial" panose="020B0604020202020204" pitchFamily="34" charset="0"/>
              <a:buChar char="•"/>
            </a:pPr>
            <a:r>
              <a:rPr lang="en-US" sz="2000"/>
              <a:t>Monitor state and federal data to ensure new Medicare coverage is added to DHCF systems</a:t>
            </a:r>
          </a:p>
          <a:p>
            <a:pPr marL="461963" lvl="1" indent="-234950">
              <a:buFont typeface="Arial" panose="020B0604020202020204" pitchFamily="34" charset="0"/>
              <a:buChar char="•"/>
            </a:pPr>
            <a:r>
              <a:rPr lang="en-US" sz="2000"/>
              <a:t>Report results to DHCF</a:t>
            </a:r>
          </a:p>
        </p:txBody>
      </p:sp>
      <p:sp>
        <p:nvSpPr>
          <p:cNvPr id="6" name="TextBox 5">
            <a:extLst>
              <a:ext uri="{FF2B5EF4-FFF2-40B4-BE49-F238E27FC236}">
                <a16:creationId xmlns:a16="http://schemas.microsoft.com/office/drawing/2014/main" id="{F6CE6125-CD5D-47DD-9C8E-DE615D0224F0}"/>
              </a:ext>
            </a:extLst>
          </p:cNvPr>
          <p:cNvSpPr txBox="1"/>
          <p:nvPr/>
        </p:nvSpPr>
        <p:spPr>
          <a:xfrm>
            <a:off x="1985548" y="3287493"/>
            <a:ext cx="8077201" cy="461665"/>
          </a:xfrm>
          <a:prstGeom prst="rect">
            <a:avLst/>
          </a:prstGeom>
          <a:noFill/>
        </p:spPr>
        <p:txBody>
          <a:bodyPr wrap="square" rtlCol="0">
            <a:spAutoFit/>
          </a:bodyPr>
          <a:lstStyle/>
          <a:p>
            <a:r>
              <a:rPr lang="en-US" sz="2400"/>
              <a:t>Estimated Mailing Timeline:</a:t>
            </a:r>
          </a:p>
        </p:txBody>
      </p:sp>
      <p:grpSp>
        <p:nvGrpSpPr>
          <p:cNvPr id="7" name="Group 6">
            <a:extLst>
              <a:ext uri="{FF2B5EF4-FFF2-40B4-BE49-F238E27FC236}">
                <a16:creationId xmlns:a16="http://schemas.microsoft.com/office/drawing/2014/main" id="{B3950FAD-5DA1-4196-84B9-D006C0788D22}"/>
              </a:ext>
            </a:extLst>
          </p:cNvPr>
          <p:cNvGrpSpPr/>
          <p:nvPr/>
        </p:nvGrpSpPr>
        <p:grpSpPr>
          <a:xfrm>
            <a:off x="1824440" y="1479095"/>
            <a:ext cx="775064" cy="716425"/>
            <a:chOff x="3254375" y="3013076"/>
            <a:chExt cx="1658938" cy="1598613"/>
          </a:xfrm>
          <a:solidFill>
            <a:srgbClr val="001E60"/>
          </a:solidFill>
        </p:grpSpPr>
        <p:sp>
          <p:nvSpPr>
            <p:cNvPr id="8" name="Freeform 168">
              <a:extLst>
                <a:ext uri="{FF2B5EF4-FFF2-40B4-BE49-F238E27FC236}">
                  <a16:creationId xmlns:a16="http://schemas.microsoft.com/office/drawing/2014/main" id="{73DECF8E-6B41-4597-83E7-9FFBAC372023}"/>
                </a:ext>
              </a:extLst>
            </p:cNvPr>
            <p:cNvSpPr>
              <a:spLocks noEditPoints="1"/>
            </p:cNvSpPr>
            <p:nvPr/>
          </p:nvSpPr>
          <p:spPr bwMode="auto">
            <a:xfrm>
              <a:off x="4041775" y="3743326"/>
              <a:ext cx="871538" cy="868363"/>
            </a:xfrm>
            <a:custGeom>
              <a:avLst/>
              <a:gdLst>
                <a:gd name="T0" fmla="*/ 630 w 666"/>
                <a:gd name="T1" fmla="*/ 320 h 662"/>
                <a:gd name="T2" fmla="*/ 660 w 666"/>
                <a:gd name="T3" fmla="*/ 266 h 662"/>
                <a:gd name="T4" fmla="*/ 650 w 666"/>
                <a:gd name="T5" fmla="*/ 228 h 662"/>
                <a:gd name="T6" fmla="*/ 597 w 666"/>
                <a:gd name="T7" fmla="*/ 196 h 662"/>
                <a:gd name="T8" fmla="*/ 549 w 666"/>
                <a:gd name="T9" fmla="*/ 205 h 662"/>
                <a:gd name="T10" fmla="*/ 513 w 666"/>
                <a:gd name="T11" fmla="*/ 158 h 662"/>
                <a:gd name="T12" fmla="*/ 534 w 666"/>
                <a:gd name="T13" fmla="*/ 114 h 662"/>
                <a:gd name="T14" fmla="*/ 517 w 666"/>
                <a:gd name="T15" fmla="*/ 54 h 662"/>
                <a:gd name="T16" fmla="*/ 483 w 666"/>
                <a:gd name="T17" fmla="*/ 35 h 662"/>
                <a:gd name="T18" fmla="*/ 423 w 666"/>
                <a:gd name="T19" fmla="*/ 50 h 662"/>
                <a:gd name="T20" fmla="*/ 395 w 666"/>
                <a:gd name="T21" fmla="*/ 90 h 662"/>
                <a:gd name="T22" fmla="*/ 336 w 666"/>
                <a:gd name="T23" fmla="*/ 82 h 662"/>
                <a:gd name="T24" fmla="*/ 320 w 666"/>
                <a:gd name="T25" fmla="*/ 36 h 662"/>
                <a:gd name="T26" fmla="*/ 266 w 666"/>
                <a:gd name="T27" fmla="*/ 6 h 662"/>
                <a:gd name="T28" fmla="*/ 228 w 666"/>
                <a:gd name="T29" fmla="*/ 16 h 662"/>
                <a:gd name="T30" fmla="*/ 196 w 666"/>
                <a:gd name="T31" fmla="*/ 69 h 662"/>
                <a:gd name="T32" fmla="*/ 205 w 666"/>
                <a:gd name="T33" fmla="*/ 117 h 662"/>
                <a:gd name="T34" fmla="*/ 158 w 666"/>
                <a:gd name="T35" fmla="*/ 153 h 662"/>
                <a:gd name="T36" fmla="*/ 114 w 666"/>
                <a:gd name="T37" fmla="*/ 133 h 662"/>
                <a:gd name="T38" fmla="*/ 93 w 666"/>
                <a:gd name="T39" fmla="*/ 128 h 662"/>
                <a:gd name="T40" fmla="*/ 54 w 666"/>
                <a:gd name="T41" fmla="*/ 150 h 662"/>
                <a:gd name="T42" fmla="*/ 34 w 666"/>
                <a:gd name="T43" fmla="*/ 183 h 662"/>
                <a:gd name="T44" fmla="*/ 50 w 666"/>
                <a:gd name="T45" fmla="*/ 244 h 662"/>
                <a:gd name="T46" fmla="*/ 90 w 666"/>
                <a:gd name="T47" fmla="*/ 271 h 662"/>
                <a:gd name="T48" fmla="*/ 82 w 666"/>
                <a:gd name="T49" fmla="*/ 330 h 662"/>
                <a:gd name="T50" fmla="*/ 36 w 666"/>
                <a:gd name="T51" fmla="*/ 347 h 662"/>
                <a:gd name="T52" fmla="*/ 6 w 666"/>
                <a:gd name="T53" fmla="*/ 401 h 662"/>
                <a:gd name="T54" fmla="*/ 16 w 666"/>
                <a:gd name="T55" fmla="*/ 438 h 662"/>
                <a:gd name="T56" fmla="*/ 69 w 666"/>
                <a:gd name="T57" fmla="*/ 470 h 662"/>
                <a:gd name="T58" fmla="*/ 117 w 666"/>
                <a:gd name="T59" fmla="*/ 462 h 662"/>
                <a:gd name="T60" fmla="*/ 153 w 666"/>
                <a:gd name="T61" fmla="*/ 509 h 662"/>
                <a:gd name="T62" fmla="*/ 132 w 666"/>
                <a:gd name="T63" fmla="*/ 553 h 662"/>
                <a:gd name="T64" fmla="*/ 149 w 666"/>
                <a:gd name="T65" fmla="*/ 612 h 662"/>
                <a:gd name="T66" fmla="*/ 183 w 666"/>
                <a:gd name="T67" fmla="*/ 632 h 662"/>
                <a:gd name="T68" fmla="*/ 243 w 666"/>
                <a:gd name="T69" fmla="*/ 617 h 662"/>
                <a:gd name="T70" fmla="*/ 271 w 666"/>
                <a:gd name="T71" fmla="*/ 577 h 662"/>
                <a:gd name="T72" fmla="*/ 330 w 666"/>
                <a:gd name="T73" fmla="*/ 585 h 662"/>
                <a:gd name="T74" fmla="*/ 346 w 666"/>
                <a:gd name="T75" fmla="*/ 630 h 662"/>
                <a:gd name="T76" fmla="*/ 390 w 666"/>
                <a:gd name="T77" fmla="*/ 662 h 662"/>
                <a:gd name="T78" fmla="*/ 401 w 666"/>
                <a:gd name="T79" fmla="*/ 661 h 662"/>
                <a:gd name="T80" fmla="*/ 438 w 666"/>
                <a:gd name="T81" fmla="*/ 650 h 662"/>
                <a:gd name="T82" fmla="*/ 470 w 666"/>
                <a:gd name="T83" fmla="*/ 597 h 662"/>
                <a:gd name="T84" fmla="*/ 461 w 666"/>
                <a:gd name="T85" fmla="*/ 550 h 662"/>
                <a:gd name="T86" fmla="*/ 509 w 666"/>
                <a:gd name="T87" fmla="*/ 513 h 662"/>
                <a:gd name="T88" fmla="*/ 553 w 666"/>
                <a:gd name="T89" fmla="*/ 534 h 662"/>
                <a:gd name="T90" fmla="*/ 573 w 666"/>
                <a:gd name="T91" fmla="*/ 539 h 662"/>
                <a:gd name="T92" fmla="*/ 612 w 666"/>
                <a:gd name="T93" fmla="*/ 517 h 662"/>
                <a:gd name="T94" fmla="*/ 632 w 666"/>
                <a:gd name="T95" fmla="*/ 483 h 662"/>
                <a:gd name="T96" fmla="*/ 617 w 666"/>
                <a:gd name="T97" fmla="*/ 423 h 662"/>
                <a:gd name="T98" fmla="*/ 577 w 666"/>
                <a:gd name="T99" fmla="*/ 395 h 662"/>
                <a:gd name="T100" fmla="*/ 584 w 666"/>
                <a:gd name="T101" fmla="*/ 336 h 662"/>
                <a:gd name="T102" fmla="*/ 630 w 666"/>
                <a:gd name="T103" fmla="*/ 320 h 662"/>
                <a:gd name="T104" fmla="*/ 382 w 666"/>
                <a:gd name="T105" fmla="*/ 517 h 662"/>
                <a:gd name="T106" fmla="*/ 333 w 666"/>
                <a:gd name="T107" fmla="*/ 523 h 662"/>
                <a:gd name="T108" fmla="*/ 149 w 666"/>
                <a:gd name="T109" fmla="*/ 382 h 662"/>
                <a:gd name="T110" fmla="*/ 169 w 666"/>
                <a:gd name="T111" fmla="*/ 238 h 662"/>
                <a:gd name="T112" fmla="*/ 284 w 666"/>
                <a:gd name="T113" fmla="*/ 150 h 662"/>
                <a:gd name="T114" fmla="*/ 333 w 666"/>
                <a:gd name="T115" fmla="*/ 143 h 662"/>
                <a:gd name="T116" fmla="*/ 517 w 666"/>
                <a:gd name="T117" fmla="*/ 284 h 662"/>
                <a:gd name="T118" fmla="*/ 382 w 666"/>
                <a:gd name="T119" fmla="*/ 51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6" h="662">
                  <a:moveTo>
                    <a:pt x="630" y="320"/>
                  </a:moveTo>
                  <a:cubicBezTo>
                    <a:pt x="653" y="312"/>
                    <a:pt x="666" y="288"/>
                    <a:pt x="660" y="266"/>
                  </a:cubicBezTo>
                  <a:cubicBezTo>
                    <a:pt x="657" y="255"/>
                    <a:pt x="653" y="238"/>
                    <a:pt x="650" y="228"/>
                  </a:cubicBezTo>
                  <a:cubicBezTo>
                    <a:pt x="644" y="206"/>
                    <a:pt x="621" y="192"/>
                    <a:pt x="597" y="196"/>
                  </a:cubicBezTo>
                  <a:cubicBezTo>
                    <a:pt x="549" y="205"/>
                    <a:pt x="549" y="205"/>
                    <a:pt x="549" y="205"/>
                  </a:cubicBezTo>
                  <a:cubicBezTo>
                    <a:pt x="539" y="188"/>
                    <a:pt x="527" y="172"/>
                    <a:pt x="513" y="158"/>
                  </a:cubicBezTo>
                  <a:cubicBezTo>
                    <a:pt x="534" y="114"/>
                    <a:pt x="534" y="114"/>
                    <a:pt x="534" y="114"/>
                  </a:cubicBezTo>
                  <a:cubicBezTo>
                    <a:pt x="544" y="92"/>
                    <a:pt x="537" y="66"/>
                    <a:pt x="517" y="54"/>
                  </a:cubicBezTo>
                  <a:cubicBezTo>
                    <a:pt x="507" y="49"/>
                    <a:pt x="492" y="40"/>
                    <a:pt x="483" y="35"/>
                  </a:cubicBezTo>
                  <a:cubicBezTo>
                    <a:pt x="464" y="24"/>
                    <a:pt x="436" y="31"/>
                    <a:pt x="423" y="50"/>
                  </a:cubicBezTo>
                  <a:cubicBezTo>
                    <a:pt x="395" y="90"/>
                    <a:pt x="395" y="90"/>
                    <a:pt x="395" y="90"/>
                  </a:cubicBezTo>
                  <a:cubicBezTo>
                    <a:pt x="376" y="85"/>
                    <a:pt x="356" y="82"/>
                    <a:pt x="336" y="82"/>
                  </a:cubicBezTo>
                  <a:cubicBezTo>
                    <a:pt x="320" y="36"/>
                    <a:pt x="320" y="36"/>
                    <a:pt x="320" y="36"/>
                  </a:cubicBezTo>
                  <a:cubicBezTo>
                    <a:pt x="312" y="14"/>
                    <a:pt x="288" y="0"/>
                    <a:pt x="266" y="6"/>
                  </a:cubicBezTo>
                  <a:cubicBezTo>
                    <a:pt x="255" y="9"/>
                    <a:pt x="238" y="13"/>
                    <a:pt x="228" y="16"/>
                  </a:cubicBezTo>
                  <a:cubicBezTo>
                    <a:pt x="206" y="22"/>
                    <a:pt x="192" y="45"/>
                    <a:pt x="196" y="69"/>
                  </a:cubicBezTo>
                  <a:cubicBezTo>
                    <a:pt x="205" y="117"/>
                    <a:pt x="205" y="117"/>
                    <a:pt x="205" y="117"/>
                  </a:cubicBezTo>
                  <a:cubicBezTo>
                    <a:pt x="188" y="127"/>
                    <a:pt x="172" y="139"/>
                    <a:pt x="158" y="153"/>
                  </a:cubicBezTo>
                  <a:cubicBezTo>
                    <a:pt x="114" y="133"/>
                    <a:pt x="114" y="133"/>
                    <a:pt x="114" y="133"/>
                  </a:cubicBezTo>
                  <a:cubicBezTo>
                    <a:pt x="107" y="130"/>
                    <a:pt x="100" y="128"/>
                    <a:pt x="93" y="128"/>
                  </a:cubicBezTo>
                  <a:cubicBezTo>
                    <a:pt x="77" y="128"/>
                    <a:pt x="62" y="136"/>
                    <a:pt x="54" y="150"/>
                  </a:cubicBezTo>
                  <a:cubicBezTo>
                    <a:pt x="49" y="159"/>
                    <a:pt x="40" y="174"/>
                    <a:pt x="34" y="183"/>
                  </a:cubicBezTo>
                  <a:cubicBezTo>
                    <a:pt x="23" y="203"/>
                    <a:pt x="30" y="230"/>
                    <a:pt x="50" y="244"/>
                  </a:cubicBezTo>
                  <a:cubicBezTo>
                    <a:pt x="90" y="271"/>
                    <a:pt x="90" y="271"/>
                    <a:pt x="90" y="271"/>
                  </a:cubicBezTo>
                  <a:cubicBezTo>
                    <a:pt x="85" y="291"/>
                    <a:pt x="82" y="310"/>
                    <a:pt x="82" y="330"/>
                  </a:cubicBezTo>
                  <a:cubicBezTo>
                    <a:pt x="36" y="347"/>
                    <a:pt x="36" y="347"/>
                    <a:pt x="36" y="347"/>
                  </a:cubicBezTo>
                  <a:cubicBezTo>
                    <a:pt x="13" y="355"/>
                    <a:pt x="0" y="379"/>
                    <a:pt x="6" y="401"/>
                  </a:cubicBezTo>
                  <a:cubicBezTo>
                    <a:pt x="9" y="411"/>
                    <a:pt x="13" y="428"/>
                    <a:pt x="16" y="438"/>
                  </a:cubicBezTo>
                  <a:cubicBezTo>
                    <a:pt x="22" y="460"/>
                    <a:pt x="45" y="475"/>
                    <a:pt x="69" y="470"/>
                  </a:cubicBezTo>
                  <a:cubicBezTo>
                    <a:pt x="117" y="462"/>
                    <a:pt x="117" y="462"/>
                    <a:pt x="117" y="462"/>
                  </a:cubicBezTo>
                  <a:cubicBezTo>
                    <a:pt x="127" y="479"/>
                    <a:pt x="139" y="495"/>
                    <a:pt x="153" y="509"/>
                  </a:cubicBezTo>
                  <a:cubicBezTo>
                    <a:pt x="132" y="553"/>
                    <a:pt x="132" y="553"/>
                    <a:pt x="132" y="553"/>
                  </a:cubicBezTo>
                  <a:cubicBezTo>
                    <a:pt x="122" y="575"/>
                    <a:pt x="129" y="601"/>
                    <a:pt x="149" y="612"/>
                  </a:cubicBezTo>
                  <a:cubicBezTo>
                    <a:pt x="159" y="618"/>
                    <a:pt x="174" y="627"/>
                    <a:pt x="183" y="632"/>
                  </a:cubicBezTo>
                  <a:cubicBezTo>
                    <a:pt x="202" y="643"/>
                    <a:pt x="230" y="636"/>
                    <a:pt x="243" y="617"/>
                  </a:cubicBezTo>
                  <a:cubicBezTo>
                    <a:pt x="271" y="577"/>
                    <a:pt x="271" y="577"/>
                    <a:pt x="271" y="577"/>
                  </a:cubicBezTo>
                  <a:cubicBezTo>
                    <a:pt x="290" y="582"/>
                    <a:pt x="310" y="584"/>
                    <a:pt x="330" y="585"/>
                  </a:cubicBezTo>
                  <a:cubicBezTo>
                    <a:pt x="346" y="630"/>
                    <a:pt x="346" y="630"/>
                    <a:pt x="346" y="630"/>
                  </a:cubicBezTo>
                  <a:cubicBezTo>
                    <a:pt x="353" y="649"/>
                    <a:pt x="371" y="662"/>
                    <a:pt x="390" y="662"/>
                  </a:cubicBezTo>
                  <a:cubicBezTo>
                    <a:pt x="393" y="662"/>
                    <a:pt x="397" y="661"/>
                    <a:pt x="401" y="661"/>
                  </a:cubicBezTo>
                  <a:cubicBezTo>
                    <a:pt x="438" y="650"/>
                    <a:pt x="438" y="650"/>
                    <a:pt x="438" y="650"/>
                  </a:cubicBezTo>
                  <a:cubicBezTo>
                    <a:pt x="461" y="645"/>
                    <a:pt x="475" y="621"/>
                    <a:pt x="470" y="597"/>
                  </a:cubicBezTo>
                  <a:cubicBezTo>
                    <a:pt x="461" y="550"/>
                    <a:pt x="461" y="550"/>
                    <a:pt x="461" y="550"/>
                  </a:cubicBezTo>
                  <a:cubicBezTo>
                    <a:pt x="479" y="539"/>
                    <a:pt x="494" y="527"/>
                    <a:pt x="509" y="513"/>
                  </a:cubicBezTo>
                  <a:cubicBezTo>
                    <a:pt x="553" y="534"/>
                    <a:pt x="553" y="534"/>
                    <a:pt x="553" y="534"/>
                  </a:cubicBezTo>
                  <a:cubicBezTo>
                    <a:pt x="559" y="537"/>
                    <a:pt x="566" y="539"/>
                    <a:pt x="573" y="539"/>
                  </a:cubicBezTo>
                  <a:cubicBezTo>
                    <a:pt x="590" y="539"/>
                    <a:pt x="605" y="530"/>
                    <a:pt x="612" y="517"/>
                  </a:cubicBezTo>
                  <a:cubicBezTo>
                    <a:pt x="618" y="508"/>
                    <a:pt x="626" y="492"/>
                    <a:pt x="632" y="483"/>
                  </a:cubicBezTo>
                  <a:cubicBezTo>
                    <a:pt x="643" y="463"/>
                    <a:pt x="637" y="437"/>
                    <a:pt x="617" y="423"/>
                  </a:cubicBezTo>
                  <a:cubicBezTo>
                    <a:pt x="577" y="395"/>
                    <a:pt x="577" y="395"/>
                    <a:pt x="577" y="395"/>
                  </a:cubicBezTo>
                  <a:cubicBezTo>
                    <a:pt x="582" y="376"/>
                    <a:pt x="584" y="356"/>
                    <a:pt x="584" y="336"/>
                  </a:cubicBezTo>
                  <a:lnTo>
                    <a:pt x="630" y="320"/>
                  </a:lnTo>
                  <a:close/>
                  <a:moveTo>
                    <a:pt x="382" y="517"/>
                  </a:moveTo>
                  <a:cubicBezTo>
                    <a:pt x="366" y="521"/>
                    <a:pt x="350" y="523"/>
                    <a:pt x="333" y="523"/>
                  </a:cubicBezTo>
                  <a:cubicBezTo>
                    <a:pt x="247" y="523"/>
                    <a:pt x="172" y="465"/>
                    <a:pt x="149" y="382"/>
                  </a:cubicBezTo>
                  <a:cubicBezTo>
                    <a:pt x="136" y="333"/>
                    <a:pt x="143" y="282"/>
                    <a:pt x="169" y="238"/>
                  </a:cubicBezTo>
                  <a:cubicBezTo>
                    <a:pt x="194" y="194"/>
                    <a:pt x="235" y="163"/>
                    <a:pt x="284" y="150"/>
                  </a:cubicBezTo>
                  <a:cubicBezTo>
                    <a:pt x="300" y="145"/>
                    <a:pt x="317" y="143"/>
                    <a:pt x="333" y="143"/>
                  </a:cubicBezTo>
                  <a:cubicBezTo>
                    <a:pt x="419" y="143"/>
                    <a:pt x="495" y="201"/>
                    <a:pt x="517" y="284"/>
                  </a:cubicBezTo>
                  <a:cubicBezTo>
                    <a:pt x="544" y="385"/>
                    <a:pt x="484" y="490"/>
                    <a:pt x="382" y="5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9" name="Freeform 169">
              <a:extLst>
                <a:ext uri="{FF2B5EF4-FFF2-40B4-BE49-F238E27FC236}">
                  <a16:creationId xmlns:a16="http://schemas.microsoft.com/office/drawing/2014/main" id="{F02E96DD-29E8-4D11-978E-A3B65ABF1F8C}"/>
                </a:ext>
              </a:extLst>
            </p:cNvPr>
            <p:cNvSpPr>
              <a:spLocks noEditPoints="1"/>
            </p:cNvSpPr>
            <p:nvPr/>
          </p:nvSpPr>
          <p:spPr bwMode="auto">
            <a:xfrm>
              <a:off x="4292600" y="3013076"/>
              <a:ext cx="617538" cy="617538"/>
            </a:xfrm>
            <a:custGeom>
              <a:avLst/>
              <a:gdLst>
                <a:gd name="T0" fmla="*/ 455 w 471"/>
                <a:gd name="T1" fmla="*/ 233 h 471"/>
                <a:gd name="T2" fmla="*/ 407 w 471"/>
                <a:gd name="T3" fmla="*/ 223 h 471"/>
                <a:gd name="T4" fmla="*/ 391 w 471"/>
                <a:gd name="T5" fmla="*/ 160 h 471"/>
                <a:gd name="T6" fmla="*/ 427 w 471"/>
                <a:gd name="T7" fmla="*/ 127 h 471"/>
                <a:gd name="T8" fmla="*/ 430 w 471"/>
                <a:gd name="T9" fmla="*/ 105 h 471"/>
                <a:gd name="T10" fmla="*/ 412 w 471"/>
                <a:gd name="T11" fmla="*/ 81 h 471"/>
                <a:gd name="T12" fmla="*/ 390 w 471"/>
                <a:gd name="T13" fmla="*/ 79 h 471"/>
                <a:gd name="T14" fmla="*/ 348 w 471"/>
                <a:gd name="T15" fmla="*/ 105 h 471"/>
                <a:gd name="T16" fmla="*/ 292 w 471"/>
                <a:gd name="T17" fmla="*/ 73 h 471"/>
                <a:gd name="T18" fmla="*/ 295 w 471"/>
                <a:gd name="T19" fmla="*/ 24 h 471"/>
                <a:gd name="T20" fmla="*/ 281 w 471"/>
                <a:gd name="T21" fmla="*/ 5 h 471"/>
                <a:gd name="T22" fmla="*/ 252 w 471"/>
                <a:gd name="T23" fmla="*/ 1 h 471"/>
                <a:gd name="T24" fmla="*/ 233 w 471"/>
                <a:gd name="T25" fmla="*/ 16 h 471"/>
                <a:gd name="T26" fmla="*/ 223 w 471"/>
                <a:gd name="T27" fmla="*/ 64 h 471"/>
                <a:gd name="T28" fmla="*/ 161 w 471"/>
                <a:gd name="T29" fmla="*/ 81 h 471"/>
                <a:gd name="T30" fmla="*/ 128 w 471"/>
                <a:gd name="T31" fmla="*/ 44 h 471"/>
                <a:gd name="T32" fmla="*/ 105 w 471"/>
                <a:gd name="T33" fmla="*/ 41 h 471"/>
                <a:gd name="T34" fmla="*/ 81 w 471"/>
                <a:gd name="T35" fmla="*/ 59 h 471"/>
                <a:gd name="T36" fmla="*/ 79 w 471"/>
                <a:gd name="T37" fmla="*/ 82 h 471"/>
                <a:gd name="T38" fmla="*/ 105 w 471"/>
                <a:gd name="T39" fmla="*/ 123 h 471"/>
                <a:gd name="T40" fmla="*/ 73 w 471"/>
                <a:gd name="T41" fmla="*/ 179 h 471"/>
                <a:gd name="T42" fmla="*/ 24 w 471"/>
                <a:gd name="T43" fmla="*/ 177 h 471"/>
                <a:gd name="T44" fmla="*/ 5 w 471"/>
                <a:gd name="T45" fmla="*/ 190 h 471"/>
                <a:gd name="T46" fmla="*/ 2 w 471"/>
                <a:gd name="T47" fmla="*/ 220 h 471"/>
                <a:gd name="T48" fmla="*/ 16 w 471"/>
                <a:gd name="T49" fmla="*/ 238 h 471"/>
                <a:gd name="T50" fmla="*/ 64 w 471"/>
                <a:gd name="T51" fmla="*/ 248 h 471"/>
                <a:gd name="T52" fmla="*/ 81 w 471"/>
                <a:gd name="T53" fmla="*/ 311 h 471"/>
                <a:gd name="T54" fmla="*/ 44 w 471"/>
                <a:gd name="T55" fmla="*/ 344 h 471"/>
                <a:gd name="T56" fmla="*/ 41 w 471"/>
                <a:gd name="T57" fmla="*/ 366 h 471"/>
                <a:gd name="T58" fmla="*/ 59 w 471"/>
                <a:gd name="T59" fmla="*/ 390 h 471"/>
                <a:gd name="T60" fmla="*/ 82 w 471"/>
                <a:gd name="T61" fmla="*/ 393 h 471"/>
                <a:gd name="T62" fmla="*/ 123 w 471"/>
                <a:gd name="T63" fmla="*/ 366 h 471"/>
                <a:gd name="T64" fmla="*/ 179 w 471"/>
                <a:gd name="T65" fmla="*/ 398 h 471"/>
                <a:gd name="T66" fmla="*/ 177 w 471"/>
                <a:gd name="T67" fmla="*/ 447 h 471"/>
                <a:gd name="T68" fmla="*/ 190 w 471"/>
                <a:gd name="T69" fmla="*/ 466 h 471"/>
                <a:gd name="T70" fmla="*/ 220 w 471"/>
                <a:gd name="T71" fmla="*/ 470 h 471"/>
                <a:gd name="T72" fmla="*/ 238 w 471"/>
                <a:gd name="T73" fmla="*/ 455 h 471"/>
                <a:gd name="T74" fmla="*/ 248 w 471"/>
                <a:gd name="T75" fmla="*/ 407 h 471"/>
                <a:gd name="T76" fmla="*/ 311 w 471"/>
                <a:gd name="T77" fmla="*/ 390 h 471"/>
                <a:gd name="T78" fmla="*/ 344 w 471"/>
                <a:gd name="T79" fmla="*/ 427 h 471"/>
                <a:gd name="T80" fmla="*/ 366 w 471"/>
                <a:gd name="T81" fmla="*/ 430 h 471"/>
                <a:gd name="T82" fmla="*/ 390 w 471"/>
                <a:gd name="T83" fmla="*/ 412 h 471"/>
                <a:gd name="T84" fmla="*/ 393 w 471"/>
                <a:gd name="T85" fmla="*/ 389 h 471"/>
                <a:gd name="T86" fmla="*/ 366 w 471"/>
                <a:gd name="T87" fmla="*/ 348 h 471"/>
                <a:gd name="T88" fmla="*/ 398 w 471"/>
                <a:gd name="T89" fmla="*/ 292 h 471"/>
                <a:gd name="T90" fmla="*/ 447 w 471"/>
                <a:gd name="T91" fmla="*/ 295 h 471"/>
                <a:gd name="T92" fmla="*/ 466 w 471"/>
                <a:gd name="T93" fmla="*/ 281 h 471"/>
                <a:gd name="T94" fmla="*/ 470 w 471"/>
                <a:gd name="T95" fmla="*/ 251 h 471"/>
                <a:gd name="T96" fmla="*/ 455 w 471"/>
                <a:gd name="T97" fmla="*/ 233 h 471"/>
                <a:gd name="T98" fmla="*/ 304 w 471"/>
                <a:gd name="T99" fmla="*/ 325 h 471"/>
                <a:gd name="T100" fmla="*/ 146 w 471"/>
                <a:gd name="T101" fmla="*/ 304 h 471"/>
                <a:gd name="T102" fmla="*/ 167 w 471"/>
                <a:gd name="T103" fmla="*/ 146 h 471"/>
                <a:gd name="T104" fmla="*/ 325 w 471"/>
                <a:gd name="T105" fmla="*/ 167 h 471"/>
                <a:gd name="T106" fmla="*/ 304 w 471"/>
                <a:gd name="T107" fmla="*/ 32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471">
                  <a:moveTo>
                    <a:pt x="455" y="233"/>
                  </a:moveTo>
                  <a:cubicBezTo>
                    <a:pt x="407" y="223"/>
                    <a:pt x="407" y="223"/>
                    <a:pt x="407" y="223"/>
                  </a:cubicBezTo>
                  <a:cubicBezTo>
                    <a:pt x="406" y="202"/>
                    <a:pt x="400" y="180"/>
                    <a:pt x="391" y="160"/>
                  </a:cubicBezTo>
                  <a:cubicBezTo>
                    <a:pt x="427" y="127"/>
                    <a:pt x="427" y="127"/>
                    <a:pt x="427" y="127"/>
                  </a:cubicBezTo>
                  <a:cubicBezTo>
                    <a:pt x="434" y="121"/>
                    <a:pt x="435" y="111"/>
                    <a:pt x="430" y="105"/>
                  </a:cubicBezTo>
                  <a:cubicBezTo>
                    <a:pt x="425" y="98"/>
                    <a:pt x="417" y="88"/>
                    <a:pt x="412" y="81"/>
                  </a:cubicBezTo>
                  <a:cubicBezTo>
                    <a:pt x="407" y="75"/>
                    <a:pt x="397" y="74"/>
                    <a:pt x="390" y="79"/>
                  </a:cubicBezTo>
                  <a:cubicBezTo>
                    <a:pt x="348" y="105"/>
                    <a:pt x="348" y="105"/>
                    <a:pt x="348" y="105"/>
                  </a:cubicBezTo>
                  <a:cubicBezTo>
                    <a:pt x="331" y="91"/>
                    <a:pt x="312" y="80"/>
                    <a:pt x="292" y="73"/>
                  </a:cubicBezTo>
                  <a:cubicBezTo>
                    <a:pt x="295" y="24"/>
                    <a:pt x="295" y="24"/>
                    <a:pt x="295" y="24"/>
                  </a:cubicBezTo>
                  <a:cubicBezTo>
                    <a:pt x="295" y="15"/>
                    <a:pt x="289" y="6"/>
                    <a:pt x="281" y="5"/>
                  </a:cubicBezTo>
                  <a:cubicBezTo>
                    <a:pt x="273" y="4"/>
                    <a:pt x="260" y="3"/>
                    <a:pt x="252" y="1"/>
                  </a:cubicBezTo>
                  <a:cubicBezTo>
                    <a:pt x="243" y="0"/>
                    <a:pt x="235" y="7"/>
                    <a:pt x="233" y="16"/>
                  </a:cubicBezTo>
                  <a:cubicBezTo>
                    <a:pt x="223" y="64"/>
                    <a:pt x="223" y="64"/>
                    <a:pt x="223" y="64"/>
                  </a:cubicBezTo>
                  <a:cubicBezTo>
                    <a:pt x="202" y="65"/>
                    <a:pt x="181" y="71"/>
                    <a:pt x="161" y="81"/>
                  </a:cubicBezTo>
                  <a:cubicBezTo>
                    <a:pt x="128" y="44"/>
                    <a:pt x="128" y="44"/>
                    <a:pt x="128" y="44"/>
                  </a:cubicBezTo>
                  <a:cubicBezTo>
                    <a:pt x="121" y="37"/>
                    <a:pt x="111" y="36"/>
                    <a:pt x="105" y="41"/>
                  </a:cubicBezTo>
                  <a:cubicBezTo>
                    <a:pt x="98" y="46"/>
                    <a:pt x="88" y="54"/>
                    <a:pt x="81" y="59"/>
                  </a:cubicBezTo>
                  <a:cubicBezTo>
                    <a:pt x="75" y="64"/>
                    <a:pt x="74" y="74"/>
                    <a:pt x="79" y="82"/>
                  </a:cubicBezTo>
                  <a:cubicBezTo>
                    <a:pt x="105" y="123"/>
                    <a:pt x="105" y="123"/>
                    <a:pt x="105" y="123"/>
                  </a:cubicBezTo>
                  <a:cubicBezTo>
                    <a:pt x="91" y="140"/>
                    <a:pt x="80" y="159"/>
                    <a:pt x="73" y="179"/>
                  </a:cubicBezTo>
                  <a:cubicBezTo>
                    <a:pt x="24" y="177"/>
                    <a:pt x="24" y="177"/>
                    <a:pt x="24" y="177"/>
                  </a:cubicBezTo>
                  <a:cubicBezTo>
                    <a:pt x="15" y="176"/>
                    <a:pt x="6" y="182"/>
                    <a:pt x="5" y="190"/>
                  </a:cubicBezTo>
                  <a:cubicBezTo>
                    <a:pt x="4" y="198"/>
                    <a:pt x="3" y="212"/>
                    <a:pt x="2" y="220"/>
                  </a:cubicBezTo>
                  <a:cubicBezTo>
                    <a:pt x="0" y="228"/>
                    <a:pt x="7" y="236"/>
                    <a:pt x="16" y="238"/>
                  </a:cubicBezTo>
                  <a:cubicBezTo>
                    <a:pt x="64" y="248"/>
                    <a:pt x="64" y="248"/>
                    <a:pt x="64" y="248"/>
                  </a:cubicBezTo>
                  <a:cubicBezTo>
                    <a:pt x="66" y="269"/>
                    <a:pt x="71" y="291"/>
                    <a:pt x="81" y="311"/>
                  </a:cubicBezTo>
                  <a:cubicBezTo>
                    <a:pt x="44" y="344"/>
                    <a:pt x="44" y="344"/>
                    <a:pt x="44" y="344"/>
                  </a:cubicBezTo>
                  <a:cubicBezTo>
                    <a:pt x="37" y="350"/>
                    <a:pt x="36" y="360"/>
                    <a:pt x="41" y="366"/>
                  </a:cubicBezTo>
                  <a:cubicBezTo>
                    <a:pt x="46" y="373"/>
                    <a:pt x="54" y="383"/>
                    <a:pt x="59" y="390"/>
                  </a:cubicBezTo>
                  <a:cubicBezTo>
                    <a:pt x="64" y="396"/>
                    <a:pt x="74" y="398"/>
                    <a:pt x="82" y="393"/>
                  </a:cubicBezTo>
                  <a:cubicBezTo>
                    <a:pt x="123" y="366"/>
                    <a:pt x="123" y="366"/>
                    <a:pt x="123" y="366"/>
                  </a:cubicBezTo>
                  <a:cubicBezTo>
                    <a:pt x="140" y="380"/>
                    <a:pt x="159" y="391"/>
                    <a:pt x="179" y="398"/>
                  </a:cubicBezTo>
                  <a:cubicBezTo>
                    <a:pt x="177" y="447"/>
                    <a:pt x="177" y="447"/>
                    <a:pt x="177" y="447"/>
                  </a:cubicBezTo>
                  <a:cubicBezTo>
                    <a:pt x="176" y="456"/>
                    <a:pt x="182" y="465"/>
                    <a:pt x="190" y="466"/>
                  </a:cubicBezTo>
                  <a:cubicBezTo>
                    <a:pt x="198" y="467"/>
                    <a:pt x="212" y="468"/>
                    <a:pt x="220" y="470"/>
                  </a:cubicBezTo>
                  <a:cubicBezTo>
                    <a:pt x="228" y="471"/>
                    <a:pt x="236" y="464"/>
                    <a:pt x="238" y="455"/>
                  </a:cubicBezTo>
                  <a:cubicBezTo>
                    <a:pt x="248" y="407"/>
                    <a:pt x="248" y="407"/>
                    <a:pt x="248" y="407"/>
                  </a:cubicBezTo>
                  <a:cubicBezTo>
                    <a:pt x="270" y="406"/>
                    <a:pt x="291" y="400"/>
                    <a:pt x="311" y="390"/>
                  </a:cubicBezTo>
                  <a:cubicBezTo>
                    <a:pt x="344" y="427"/>
                    <a:pt x="344" y="427"/>
                    <a:pt x="344" y="427"/>
                  </a:cubicBezTo>
                  <a:cubicBezTo>
                    <a:pt x="350" y="434"/>
                    <a:pt x="360" y="435"/>
                    <a:pt x="366" y="430"/>
                  </a:cubicBezTo>
                  <a:cubicBezTo>
                    <a:pt x="373" y="425"/>
                    <a:pt x="383" y="417"/>
                    <a:pt x="390" y="412"/>
                  </a:cubicBezTo>
                  <a:cubicBezTo>
                    <a:pt x="396" y="407"/>
                    <a:pt x="398" y="397"/>
                    <a:pt x="393" y="389"/>
                  </a:cubicBezTo>
                  <a:cubicBezTo>
                    <a:pt x="366" y="348"/>
                    <a:pt x="366" y="348"/>
                    <a:pt x="366" y="348"/>
                  </a:cubicBezTo>
                  <a:cubicBezTo>
                    <a:pt x="380" y="331"/>
                    <a:pt x="391" y="312"/>
                    <a:pt x="398" y="292"/>
                  </a:cubicBezTo>
                  <a:cubicBezTo>
                    <a:pt x="447" y="295"/>
                    <a:pt x="447" y="295"/>
                    <a:pt x="447" y="295"/>
                  </a:cubicBezTo>
                  <a:cubicBezTo>
                    <a:pt x="457" y="295"/>
                    <a:pt x="465" y="289"/>
                    <a:pt x="466" y="281"/>
                  </a:cubicBezTo>
                  <a:cubicBezTo>
                    <a:pt x="467" y="273"/>
                    <a:pt x="469" y="259"/>
                    <a:pt x="470" y="251"/>
                  </a:cubicBezTo>
                  <a:cubicBezTo>
                    <a:pt x="471" y="243"/>
                    <a:pt x="464" y="235"/>
                    <a:pt x="455" y="233"/>
                  </a:cubicBezTo>
                  <a:close/>
                  <a:moveTo>
                    <a:pt x="304" y="325"/>
                  </a:moveTo>
                  <a:cubicBezTo>
                    <a:pt x="255" y="363"/>
                    <a:pt x="184" y="353"/>
                    <a:pt x="146" y="304"/>
                  </a:cubicBezTo>
                  <a:cubicBezTo>
                    <a:pt x="108" y="255"/>
                    <a:pt x="118" y="184"/>
                    <a:pt x="167" y="146"/>
                  </a:cubicBezTo>
                  <a:cubicBezTo>
                    <a:pt x="216" y="108"/>
                    <a:pt x="287" y="118"/>
                    <a:pt x="325" y="167"/>
                  </a:cubicBezTo>
                  <a:cubicBezTo>
                    <a:pt x="363" y="216"/>
                    <a:pt x="353" y="287"/>
                    <a:pt x="304" y="3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10" name="Freeform 170">
              <a:extLst>
                <a:ext uri="{FF2B5EF4-FFF2-40B4-BE49-F238E27FC236}">
                  <a16:creationId xmlns:a16="http://schemas.microsoft.com/office/drawing/2014/main" id="{A65AF822-446B-467C-8960-EBD0C2D2A37A}"/>
                </a:ext>
              </a:extLst>
            </p:cNvPr>
            <p:cNvSpPr>
              <a:spLocks noEditPoints="1"/>
            </p:cNvSpPr>
            <p:nvPr/>
          </p:nvSpPr>
          <p:spPr bwMode="auto">
            <a:xfrm>
              <a:off x="3254375" y="3041651"/>
              <a:ext cx="684213" cy="685800"/>
            </a:xfrm>
            <a:custGeom>
              <a:avLst/>
              <a:gdLst>
                <a:gd name="T0" fmla="*/ 514 w 522"/>
                <a:gd name="T1" fmla="*/ 313 h 522"/>
                <a:gd name="T2" fmla="*/ 475 w 522"/>
                <a:gd name="T3" fmla="*/ 286 h 522"/>
                <a:gd name="T4" fmla="*/ 474 w 522"/>
                <a:gd name="T5" fmla="*/ 230 h 522"/>
                <a:gd name="T6" fmla="*/ 513 w 522"/>
                <a:gd name="T7" fmla="*/ 202 h 522"/>
                <a:gd name="T8" fmla="*/ 518 w 522"/>
                <a:gd name="T9" fmla="*/ 188 h 522"/>
                <a:gd name="T10" fmla="*/ 491 w 522"/>
                <a:gd name="T11" fmla="*/ 124 h 522"/>
                <a:gd name="T12" fmla="*/ 477 w 522"/>
                <a:gd name="T13" fmla="*/ 119 h 522"/>
                <a:gd name="T14" fmla="*/ 430 w 522"/>
                <a:gd name="T15" fmla="*/ 128 h 522"/>
                <a:gd name="T16" fmla="*/ 390 w 522"/>
                <a:gd name="T17" fmla="*/ 89 h 522"/>
                <a:gd name="T18" fmla="*/ 397 w 522"/>
                <a:gd name="T19" fmla="*/ 41 h 522"/>
                <a:gd name="T20" fmla="*/ 391 w 522"/>
                <a:gd name="T21" fmla="*/ 28 h 522"/>
                <a:gd name="T22" fmla="*/ 327 w 522"/>
                <a:gd name="T23" fmla="*/ 2 h 522"/>
                <a:gd name="T24" fmla="*/ 313 w 522"/>
                <a:gd name="T25" fmla="*/ 8 h 522"/>
                <a:gd name="T26" fmla="*/ 286 w 522"/>
                <a:gd name="T27" fmla="*/ 47 h 522"/>
                <a:gd name="T28" fmla="*/ 230 w 522"/>
                <a:gd name="T29" fmla="*/ 48 h 522"/>
                <a:gd name="T30" fmla="*/ 202 w 522"/>
                <a:gd name="T31" fmla="*/ 10 h 522"/>
                <a:gd name="T32" fmla="*/ 188 w 522"/>
                <a:gd name="T33" fmla="*/ 4 h 522"/>
                <a:gd name="T34" fmla="*/ 125 w 522"/>
                <a:gd name="T35" fmla="*/ 32 h 522"/>
                <a:gd name="T36" fmla="*/ 119 w 522"/>
                <a:gd name="T37" fmla="*/ 45 h 522"/>
                <a:gd name="T38" fmla="*/ 128 w 522"/>
                <a:gd name="T39" fmla="*/ 92 h 522"/>
                <a:gd name="T40" fmla="*/ 89 w 522"/>
                <a:gd name="T41" fmla="*/ 132 h 522"/>
                <a:gd name="T42" fmla="*/ 42 w 522"/>
                <a:gd name="T43" fmla="*/ 125 h 522"/>
                <a:gd name="T44" fmla="*/ 28 w 522"/>
                <a:gd name="T45" fmla="*/ 131 h 522"/>
                <a:gd name="T46" fmla="*/ 2 w 522"/>
                <a:gd name="T47" fmla="*/ 195 h 522"/>
                <a:gd name="T48" fmla="*/ 8 w 522"/>
                <a:gd name="T49" fmla="*/ 209 h 522"/>
                <a:gd name="T50" fmla="*/ 48 w 522"/>
                <a:gd name="T51" fmla="*/ 236 h 522"/>
                <a:gd name="T52" fmla="*/ 48 w 522"/>
                <a:gd name="T53" fmla="*/ 292 h 522"/>
                <a:gd name="T54" fmla="*/ 10 w 522"/>
                <a:gd name="T55" fmla="*/ 320 h 522"/>
                <a:gd name="T56" fmla="*/ 4 w 522"/>
                <a:gd name="T57" fmla="*/ 334 h 522"/>
                <a:gd name="T58" fmla="*/ 32 w 522"/>
                <a:gd name="T59" fmla="*/ 398 h 522"/>
                <a:gd name="T60" fmla="*/ 46 w 522"/>
                <a:gd name="T61" fmla="*/ 403 h 522"/>
                <a:gd name="T62" fmla="*/ 93 w 522"/>
                <a:gd name="T63" fmla="*/ 394 h 522"/>
                <a:gd name="T64" fmla="*/ 133 w 522"/>
                <a:gd name="T65" fmla="*/ 433 h 522"/>
                <a:gd name="T66" fmla="*/ 125 w 522"/>
                <a:gd name="T67" fmla="*/ 481 h 522"/>
                <a:gd name="T68" fmla="*/ 131 w 522"/>
                <a:gd name="T69" fmla="*/ 494 h 522"/>
                <a:gd name="T70" fmla="*/ 196 w 522"/>
                <a:gd name="T71" fmla="*/ 520 h 522"/>
                <a:gd name="T72" fmla="*/ 209 w 522"/>
                <a:gd name="T73" fmla="*/ 514 h 522"/>
                <a:gd name="T74" fmla="*/ 236 w 522"/>
                <a:gd name="T75" fmla="*/ 475 h 522"/>
                <a:gd name="T76" fmla="*/ 292 w 522"/>
                <a:gd name="T77" fmla="*/ 474 h 522"/>
                <a:gd name="T78" fmla="*/ 320 w 522"/>
                <a:gd name="T79" fmla="*/ 512 h 522"/>
                <a:gd name="T80" fmla="*/ 334 w 522"/>
                <a:gd name="T81" fmla="*/ 518 h 522"/>
                <a:gd name="T82" fmla="*/ 398 w 522"/>
                <a:gd name="T83" fmla="*/ 490 h 522"/>
                <a:gd name="T84" fmla="*/ 403 w 522"/>
                <a:gd name="T85" fmla="*/ 477 h 522"/>
                <a:gd name="T86" fmla="*/ 395 w 522"/>
                <a:gd name="T87" fmla="*/ 430 h 522"/>
                <a:gd name="T88" fmla="*/ 433 w 522"/>
                <a:gd name="T89" fmla="*/ 390 h 522"/>
                <a:gd name="T90" fmla="*/ 481 w 522"/>
                <a:gd name="T91" fmla="*/ 397 h 522"/>
                <a:gd name="T92" fmla="*/ 494 w 522"/>
                <a:gd name="T93" fmla="*/ 391 h 522"/>
                <a:gd name="T94" fmla="*/ 520 w 522"/>
                <a:gd name="T95" fmla="*/ 327 h 522"/>
                <a:gd name="T96" fmla="*/ 514 w 522"/>
                <a:gd name="T97" fmla="*/ 313 h 522"/>
                <a:gd name="T98" fmla="*/ 351 w 522"/>
                <a:gd name="T99" fmla="*/ 379 h 522"/>
                <a:gd name="T100" fmla="*/ 143 w 522"/>
                <a:gd name="T101" fmla="*/ 351 h 522"/>
                <a:gd name="T102" fmla="*/ 171 w 522"/>
                <a:gd name="T103" fmla="*/ 143 h 522"/>
                <a:gd name="T104" fmla="*/ 379 w 522"/>
                <a:gd name="T105" fmla="*/ 171 h 522"/>
                <a:gd name="T106" fmla="*/ 351 w 522"/>
                <a:gd name="T107" fmla="*/ 37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2" h="522">
                  <a:moveTo>
                    <a:pt x="514" y="313"/>
                  </a:moveTo>
                  <a:cubicBezTo>
                    <a:pt x="475" y="286"/>
                    <a:pt x="475" y="286"/>
                    <a:pt x="475" y="286"/>
                  </a:cubicBezTo>
                  <a:cubicBezTo>
                    <a:pt x="477" y="267"/>
                    <a:pt x="477" y="248"/>
                    <a:pt x="474" y="230"/>
                  </a:cubicBezTo>
                  <a:cubicBezTo>
                    <a:pt x="513" y="202"/>
                    <a:pt x="513" y="202"/>
                    <a:pt x="513" y="202"/>
                  </a:cubicBezTo>
                  <a:cubicBezTo>
                    <a:pt x="518" y="200"/>
                    <a:pt x="520" y="193"/>
                    <a:pt x="518" y="188"/>
                  </a:cubicBezTo>
                  <a:cubicBezTo>
                    <a:pt x="491" y="124"/>
                    <a:pt x="491" y="124"/>
                    <a:pt x="491" y="124"/>
                  </a:cubicBezTo>
                  <a:cubicBezTo>
                    <a:pt x="488" y="119"/>
                    <a:pt x="482" y="117"/>
                    <a:pt x="477" y="119"/>
                  </a:cubicBezTo>
                  <a:cubicBezTo>
                    <a:pt x="430" y="128"/>
                    <a:pt x="430" y="128"/>
                    <a:pt x="430" y="128"/>
                  </a:cubicBezTo>
                  <a:cubicBezTo>
                    <a:pt x="418" y="113"/>
                    <a:pt x="405" y="100"/>
                    <a:pt x="390" y="89"/>
                  </a:cubicBezTo>
                  <a:cubicBezTo>
                    <a:pt x="397" y="41"/>
                    <a:pt x="397" y="41"/>
                    <a:pt x="397" y="41"/>
                  </a:cubicBezTo>
                  <a:cubicBezTo>
                    <a:pt x="399" y="36"/>
                    <a:pt x="397" y="30"/>
                    <a:pt x="391" y="28"/>
                  </a:cubicBezTo>
                  <a:cubicBezTo>
                    <a:pt x="327" y="2"/>
                    <a:pt x="327" y="2"/>
                    <a:pt x="327" y="2"/>
                  </a:cubicBezTo>
                  <a:cubicBezTo>
                    <a:pt x="321" y="0"/>
                    <a:pt x="315" y="3"/>
                    <a:pt x="313" y="8"/>
                  </a:cubicBezTo>
                  <a:cubicBezTo>
                    <a:pt x="286" y="47"/>
                    <a:pt x="286" y="47"/>
                    <a:pt x="286" y="47"/>
                  </a:cubicBezTo>
                  <a:cubicBezTo>
                    <a:pt x="267" y="45"/>
                    <a:pt x="249" y="46"/>
                    <a:pt x="230" y="48"/>
                  </a:cubicBezTo>
                  <a:cubicBezTo>
                    <a:pt x="202" y="10"/>
                    <a:pt x="202" y="10"/>
                    <a:pt x="202" y="10"/>
                  </a:cubicBezTo>
                  <a:cubicBezTo>
                    <a:pt x="200" y="4"/>
                    <a:pt x="194" y="2"/>
                    <a:pt x="188" y="4"/>
                  </a:cubicBezTo>
                  <a:cubicBezTo>
                    <a:pt x="125" y="32"/>
                    <a:pt x="125" y="32"/>
                    <a:pt x="125" y="32"/>
                  </a:cubicBezTo>
                  <a:cubicBezTo>
                    <a:pt x="119" y="34"/>
                    <a:pt x="117" y="40"/>
                    <a:pt x="119" y="45"/>
                  </a:cubicBezTo>
                  <a:cubicBezTo>
                    <a:pt x="128" y="92"/>
                    <a:pt x="128" y="92"/>
                    <a:pt x="128" y="92"/>
                  </a:cubicBezTo>
                  <a:cubicBezTo>
                    <a:pt x="113" y="104"/>
                    <a:pt x="100" y="117"/>
                    <a:pt x="89" y="132"/>
                  </a:cubicBezTo>
                  <a:cubicBezTo>
                    <a:pt x="42" y="125"/>
                    <a:pt x="42" y="125"/>
                    <a:pt x="42" y="125"/>
                  </a:cubicBezTo>
                  <a:cubicBezTo>
                    <a:pt x="36" y="123"/>
                    <a:pt x="30" y="126"/>
                    <a:pt x="28" y="131"/>
                  </a:cubicBezTo>
                  <a:cubicBezTo>
                    <a:pt x="2" y="195"/>
                    <a:pt x="2" y="195"/>
                    <a:pt x="2" y="195"/>
                  </a:cubicBezTo>
                  <a:cubicBezTo>
                    <a:pt x="0" y="201"/>
                    <a:pt x="3" y="207"/>
                    <a:pt x="8" y="209"/>
                  </a:cubicBezTo>
                  <a:cubicBezTo>
                    <a:pt x="48" y="236"/>
                    <a:pt x="48" y="236"/>
                    <a:pt x="48" y="236"/>
                  </a:cubicBezTo>
                  <a:cubicBezTo>
                    <a:pt x="45" y="255"/>
                    <a:pt x="46" y="274"/>
                    <a:pt x="48" y="292"/>
                  </a:cubicBezTo>
                  <a:cubicBezTo>
                    <a:pt x="10" y="320"/>
                    <a:pt x="10" y="320"/>
                    <a:pt x="10" y="320"/>
                  </a:cubicBezTo>
                  <a:cubicBezTo>
                    <a:pt x="4" y="322"/>
                    <a:pt x="2" y="329"/>
                    <a:pt x="4" y="334"/>
                  </a:cubicBezTo>
                  <a:cubicBezTo>
                    <a:pt x="32" y="398"/>
                    <a:pt x="32" y="398"/>
                    <a:pt x="32" y="398"/>
                  </a:cubicBezTo>
                  <a:cubicBezTo>
                    <a:pt x="34" y="403"/>
                    <a:pt x="40" y="405"/>
                    <a:pt x="46" y="403"/>
                  </a:cubicBezTo>
                  <a:cubicBezTo>
                    <a:pt x="93" y="394"/>
                    <a:pt x="93" y="394"/>
                    <a:pt x="93" y="394"/>
                  </a:cubicBezTo>
                  <a:cubicBezTo>
                    <a:pt x="104" y="409"/>
                    <a:pt x="117" y="422"/>
                    <a:pt x="133" y="433"/>
                  </a:cubicBezTo>
                  <a:cubicBezTo>
                    <a:pt x="125" y="481"/>
                    <a:pt x="125" y="481"/>
                    <a:pt x="125" y="481"/>
                  </a:cubicBezTo>
                  <a:cubicBezTo>
                    <a:pt x="123" y="486"/>
                    <a:pt x="126" y="492"/>
                    <a:pt x="131" y="494"/>
                  </a:cubicBezTo>
                  <a:cubicBezTo>
                    <a:pt x="196" y="520"/>
                    <a:pt x="196" y="520"/>
                    <a:pt x="196" y="520"/>
                  </a:cubicBezTo>
                  <a:cubicBezTo>
                    <a:pt x="201" y="522"/>
                    <a:pt x="207" y="519"/>
                    <a:pt x="209" y="514"/>
                  </a:cubicBezTo>
                  <a:cubicBezTo>
                    <a:pt x="236" y="475"/>
                    <a:pt x="236" y="475"/>
                    <a:pt x="236" y="475"/>
                  </a:cubicBezTo>
                  <a:cubicBezTo>
                    <a:pt x="255" y="477"/>
                    <a:pt x="274" y="476"/>
                    <a:pt x="292" y="474"/>
                  </a:cubicBezTo>
                  <a:cubicBezTo>
                    <a:pt x="320" y="512"/>
                    <a:pt x="320" y="512"/>
                    <a:pt x="320" y="512"/>
                  </a:cubicBezTo>
                  <a:cubicBezTo>
                    <a:pt x="323" y="518"/>
                    <a:pt x="329" y="520"/>
                    <a:pt x="334" y="518"/>
                  </a:cubicBezTo>
                  <a:cubicBezTo>
                    <a:pt x="398" y="490"/>
                    <a:pt x="398" y="490"/>
                    <a:pt x="398" y="490"/>
                  </a:cubicBezTo>
                  <a:cubicBezTo>
                    <a:pt x="403" y="488"/>
                    <a:pt x="406" y="482"/>
                    <a:pt x="403" y="477"/>
                  </a:cubicBezTo>
                  <a:cubicBezTo>
                    <a:pt x="395" y="430"/>
                    <a:pt x="395" y="430"/>
                    <a:pt x="395" y="430"/>
                  </a:cubicBezTo>
                  <a:cubicBezTo>
                    <a:pt x="409" y="418"/>
                    <a:pt x="422" y="405"/>
                    <a:pt x="433" y="390"/>
                  </a:cubicBezTo>
                  <a:cubicBezTo>
                    <a:pt x="481" y="397"/>
                    <a:pt x="481" y="397"/>
                    <a:pt x="481" y="397"/>
                  </a:cubicBezTo>
                  <a:cubicBezTo>
                    <a:pt x="486" y="399"/>
                    <a:pt x="492" y="396"/>
                    <a:pt x="494" y="391"/>
                  </a:cubicBezTo>
                  <a:cubicBezTo>
                    <a:pt x="520" y="327"/>
                    <a:pt x="520" y="327"/>
                    <a:pt x="520" y="327"/>
                  </a:cubicBezTo>
                  <a:cubicBezTo>
                    <a:pt x="522" y="321"/>
                    <a:pt x="520" y="315"/>
                    <a:pt x="514" y="313"/>
                  </a:cubicBezTo>
                  <a:close/>
                  <a:moveTo>
                    <a:pt x="351" y="379"/>
                  </a:moveTo>
                  <a:cubicBezTo>
                    <a:pt x="287" y="429"/>
                    <a:pt x="193" y="416"/>
                    <a:pt x="143" y="351"/>
                  </a:cubicBezTo>
                  <a:cubicBezTo>
                    <a:pt x="94" y="286"/>
                    <a:pt x="106" y="193"/>
                    <a:pt x="171" y="143"/>
                  </a:cubicBezTo>
                  <a:cubicBezTo>
                    <a:pt x="236" y="93"/>
                    <a:pt x="329" y="106"/>
                    <a:pt x="379" y="171"/>
                  </a:cubicBezTo>
                  <a:cubicBezTo>
                    <a:pt x="429" y="236"/>
                    <a:pt x="416" y="329"/>
                    <a:pt x="351" y="3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11" name="Freeform 171">
              <a:extLst>
                <a:ext uri="{FF2B5EF4-FFF2-40B4-BE49-F238E27FC236}">
                  <a16:creationId xmlns:a16="http://schemas.microsoft.com/office/drawing/2014/main" id="{F31D7169-1DC5-4958-96BD-B8DE5FFD92B0}"/>
                </a:ext>
              </a:extLst>
            </p:cNvPr>
            <p:cNvSpPr>
              <a:spLocks/>
            </p:cNvSpPr>
            <p:nvPr/>
          </p:nvSpPr>
          <p:spPr bwMode="auto">
            <a:xfrm>
              <a:off x="3568700" y="3748088"/>
              <a:ext cx="485775" cy="487363"/>
            </a:xfrm>
            <a:custGeom>
              <a:avLst/>
              <a:gdLst>
                <a:gd name="T0" fmla="*/ 306 w 306"/>
                <a:gd name="T1" fmla="*/ 243 h 307"/>
                <a:gd name="T2" fmla="*/ 194 w 306"/>
                <a:gd name="T3" fmla="*/ 177 h 307"/>
                <a:gd name="T4" fmla="*/ 194 w 306"/>
                <a:gd name="T5" fmla="*/ 224 h 307"/>
                <a:gd name="T6" fmla="*/ 35 w 306"/>
                <a:gd name="T7" fmla="*/ 224 h 307"/>
                <a:gd name="T8" fmla="*/ 35 w 306"/>
                <a:gd name="T9" fmla="*/ 0 h 307"/>
                <a:gd name="T10" fmla="*/ 0 w 306"/>
                <a:gd name="T11" fmla="*/ 0 h 307"/>
                <a:gd name="T12" fmla="*/ 0 w 306"/>
                <a:gd name="T13" fmla="*/ 260 h 307"/>
                <a:gd name="T14" fmla="*/ 194 w 306"/>
                <a:gd name="T15" fmla="*/ 260 h 307"/>
                <a:gd name="T16" fmla="*/ 194 w 306"/>
                <a:gd name="T17" fmla="*/ 307 h 307"/>
                <a:gd name="T18" fmla="*/ 306 w 306"/>
                <a:gd name="T19" fmla="*/ 24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7">
                  <a:moveTo>
                    <a:pt x="306" y="243"/>
                  </a:moveTo>
                  <a:lnTo>
                    <a:pt x="194" y="177"/>
                  </a:lnTo>
                  <a:lnTo>
                    <a:pt x="194" y="224"/>
                  </a:lnTo>
                  <a:lnTo>
                    <a:pt x="35" y="224"/>
                  </a:lnTo>
                  <a:lnTo>
                    <a:pt x="35" y="0"/>
                  </a:lnTo>
                  <a:lnTo>
                    <a:pt x="0" y="0"/>
                  </a:lnTo>
                  <a:lnTo>
                    <a:pt x="0" y="260"/>
                  </a:lnTo>
                  <a:lnTo>
                    <a:pt x="194" y="260"/>
                  </a:lnTo>
                  <a:lnTo>
                    <a:pt x="194" y="307"/>
                  </a:lnTo>
                  <a:lnTo>
                    <a:pt x="306" y="243"/>
                  </a:lnTo>
                  <a:close/>
                </a:path>
              </a:pathLst>
            </a:custGeom>
            <a:grpFill/>
            <a:ln>
              <a:noFill/>
            </a:ln>
          </p:spPr>
          <p:txBody>
            <a:bodyPr vert="horz" wrap="square" lIns="91440" tIns="45720" rIns="91440" bIns="45720"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12" name="Rectangle 172">
              <a:extLst>
                <a:ext uri="{FF2B5EF4-FFF2-40B4-BE49-F238E27FC236}">
                  <a16:creationId xmlns:a16="http://schemas.microsoft.com/office/drawing/2014/main" id="{0A9457CA-642F-4D77-B5FE-B143D3661984}"/>
                </a:ext>
              </a:extLst>
            </p:cNvPr>
            <p:cNvSpPr>
              <a:spLocks noChangeArrowheads="1"/>
            </p:cNvSpPr>
            <p:nvPr/>
          </p:nvSpPr>
          <p:spPr bwMode="auto">
            <a:xfrm>
              <a:off x="3948113" y="3359151"/>
              <a:ext cx="23813" cy="5556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13" name="Freeform 173">
              <a:extLst>
                <a:ext uri="{FF2B5EF4-FFF2-40B4-BE49-F238E27FC236}">
                  <a16:creationId xmlns:a16="http://schemas.microsoft.com/office/drawing/2014/main" id="{2D664BE0-0DD4-4BA0-A00F-5BDF699861C6}"/>
                </a:ext>
              </a:extLst>
            </p:cNvPr>
            <p:cNvSpPr>
              <a:spLocks noEditPoints="1"/>
            </p:cNvSpPr>
            <p:nvPr/>
          </p:nvSpPr>
          <p:spPr bwMode="auto">
            <a:xfrm>
              <a:off x="4002088" y="3359151"/>
              <a:ext cx="88900" cy="55563"/>
            </a:xfrm>
            <a:custGeom>
              <a:avLst/>
              <a:gdLst>
                <a:gd name="T0" fmla="*/ 56 w 56"/>
                <a:gd name="T1" fmla="*/ 35 h 35"/>
                <a:gd name="T2" fmla="*/ 38 w 56"/>
                <a:gd name="T3" fmla="*/ 35 h 35"/>
                <a:gd name="T4" fmla="*/ 38 w 56"/>
                <a:gd name="T5" fmla="*/ 0 h 35"/>
                <a:gd name="T6" fmla="*/ 56 w 56"/>
                <a:gd name="T7" fmla="*/ 0 h 35"/>
                <a:gd name="T8" fmla="*/ 56 w 56"/>
                <a:gd name="T9" fmla="*/ 35 h 35"/>
                <a:gd name="T10" fmla="*/ 19 w 56"/>
                <a:gd name="T11" fmla="*/ 35 h 35"/>
                <a:gd name="T12" fmla="*/ 0 w 56"/>
                <a:gd name="T13" fmla="*/ 35 h 35"/>
                <a:gd name="T14" fmla="*/ 0 w 56"/>
                <a:gd name="T15" fmla="*/ 0 h 35"/>
                <a:gd name="T16" fmla="*/ 19 w 56"/>
                <a:gd name="T17" fmla="*/ 0 h 35"/>
                <a:gd name="T18" fmla="*/ 19 w 56"/>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5">
                  <a:moveTo>
                    <a:pt x="56" y="35"/>
                  </a:moveTo>
                  <a:lnTo>
                    <a:pt x="38" y="35"/>
                  </a:lnTo>
                  <a:lnTo>
                    <a:pt x="38" y="0"/>
                  </a:lnTo>
                  <a:lnTo>
                    <a:pt x="56" y="0"/>
                  </a:lnTo>
                  <a:lnTo>
                    <a:pt x="56" y="35"/>
                  </a:lnTo>
                  <a:close/>
                  <a:moveTo>
                    <a:pt x="19" y="35"/>
                  </a:moveTo>
                  <a:lnTo>
                    <a:pt x="0" y="35"/>
                  </a:lnTo>
                  <a:lnTo>
                    <a:pt x="0" y="0"/>
                  </a:lnTo>
                  <a:lnTo>
                    <a:pt x="19" y="0"/>
                  </a:lnTo>
                  <a:lnTo>
                    <a:pt x="19" y="35"/>
                  </a:lnTo>
                  <a:close/>
                </a:path>
              </a:pathLst>
            </a:custGeom>
            <a:grpFill/>
            <a:ln>
              <a:noFill/>
            </a:ln>
          </p:spPr>
          <p:txBody>
            <a:bodyPr vert="horz" wrap="square" lIns="91440" tIns="45720" rIns="91440" bIns="45720"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14" name="Freeform 174">
              <a:extLst>
                <a:ext uri="{FF2B5EF4-FFF2-40B4-BE49-F238E27FC236}">
                  <a16:creationId xmlns:a16="http://schemas.microsoft.com/office/drawing/2014/main" id="{348D8F0A-B77F-476A-BF90-33D42D8BFCEB}"/>
                </a:ext>
              </a:extLst>
            </p:cNvPr>
            <p:cNvSpPr>
              <a:spLocks noEditPoints="1"/>
            </p:cNvSpPr>
            <p:nvPr/>
          </p:nvSpPr>
          <p:spPr bwMode="auto">
            <a:xfrm>
              <a:off x="4121150" y="3359151"/>
              <a:ext cx="149225" cy="55563"/>
            </a:xfrm>
            <a:custGeom>
              <a:avLst/>
              <a:gdLst>
                <a:gd name="T0" fmla="*/ 94 w 94"/>
                <a:gd name="T1" fmla="*/ 35 h 35"/>
                <a:gd name="T2" fmla="*/ 75 w 94"/>
                <a:gd name="T3" fmla="*/ 35 h 35"/>
                <a:gd name="T4" fmla="*/ 75 w 94"/>
                <a:gd name="T5" fmla="*/ 0 h 35"/>
                <a:gd name="T6" fmla="*/ 94 w 94"/>
                <a:gd name="T7" fmla="*/ 0 h 35"/>
                <a:gd name="T8" fmla="*/ 94 w 94"/>
                <a:gd name="T9" fmla="*/ 35 h 35"/>
                <a:gd name="T10" fmla="*/ 56 w 94"/>
                <a:gd name="T11" fmla="*/ 35 h 35"/>
                <a:gd name="T12" fmla="*/ 38 w 94"/>
                <a:gd name="T13" fmla="*/ 35 h 35"/>
                <a:gd name="T14" fmla="*/ 38 w 94"/>
                <a:gd name="T15" fmla="*/ 0 h 35"/>
                <a:gd name="T16" fmla="*/ 56 w 94"/>
                <a:gd name="T17" fmla="*/ 0 h 35"/>
                <a:gd name="T18" fmla="*/ 56 w 94"/>
                <a:gd name="T19" fmla="*/ 35 h 35"/>
                <a:gd name="T20" fmla="*/ 19 w 94"/>
                <a:gd name="T21" fmla="*/ 35 h 35"/>
                <a:gd name="T22" fmla="*/ 0 w 94"/>
                <a:gd name="T23" fmla="*/ 35 h 35"/>
                <a:gd name="T24" fmla="*/ 0 w 94"/>
                <a:gd name="T25" fmla="*/ 0 h 35"/>
                <a:gd name="T26" fmla="*/ 19 w 94"/>
                <a:gd name="T27" fmla="*/ 0 h 35"/>
                <a:gd name="T28" fmla="*/ 19 w 94"/>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35">
                  <a:moveTo>
                    <a:pt x="94" y="35"/>
                  </a:moveTo>
                  <a:lnTo>
                    <a:pt x="75" y="35"/>
                  </a:lnTo>
                  <a:lnTo>
                    <a:pt x="75" y="0"/>
                  </a:lnTo>
                  <a:lnTo>
                    <a:pt x="94" y="0"/>
                  </a:lnTo>
                  <a:lnTo>
                    <a:pt x="94" y="35"/>
                  </a:lnTo>
                  <a:close/>
                  <a:moveTo>
                    <a:pt x="56" y="35"/>
                  </a:moveTo>
                  <a:lnTo>
                    <a:pt x="38" y="35"/>
                  </a:lnTo>
                  <a:lnTo>
                    <a:pt x="38" y="0"/>
                  </a:lnTo>
                  <a:lnTo>
                    <a:pt x="56" y="0"/>
                  </a:lnTo>
                  <a:lnTo>
                    <a:pt x="56" y="35"/>
                  </a:lnTo>
                  <a:close/>
                  <a:moveTo>
                    <a:pt x="19" y="35"/>
                  </a:moveTo>
                  <a:lnTo>
                    <a:pt x="0" y="35"/>
                  </a:lnTo>
                  <a:lnTo>
                    <a:pt x="0" y="0"/>
                  </a:lnTo>
                  <a:lnTo>
                    <a:pt x="19" y="0"/>
                  </a:lnTo>
                  <a:lnTo>
                    <a:pt x="19" y="35"/>
                  </a:lnTo>
                  <a:close/>
                </a:path>
              </a:pathLst>
            </a:custGeom>
            <a:grpFill/>
            <a:ln>
              <a:noFill/>
            </a:ln>
          </p:spPr>
          <p:txBody>
            <a:bodyPr vert="horz" wrap="square" lIns="91440" tIns="45720" rIns="91440" bIns="45720"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15" name="Rectangle 175">
              <a:extLst>
                <a:ext uri="{FF2B5EF4-FFF2-40B4-BE49-F238E27FC236}">
                  <a16:creationId xmlns:a16="http://schemas.microsoft.com/office/drawing/2014/main" id="{A5B982F7-C054-4BF3-BDDB-AF1CF0B7B02D}"/>
                </a:ext>
              </a:extLst>
            </p:cNvPr>
            <p:cNvSpPr>
              <a:spLocks noChangeArrowheads="1"/>
            </p:cNvSpPr>
            <p:nvPr/>
          </p:nvSpPr>
          <p:spPr bwMode="auto">
            <a:xfrm>
              <a:off x="4300538" y="3359151"/>
              <a:ext cx="25400" cy="5556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16" name="Freeform 176">
              <a:extLst>
                <a:ext uri="{FF2B5EF4-FFF2-40B4-BE49-F238E27FC236}">
                  <a16:creationId xmlns:a16="http://schemas.microsoft.com/office/drawing/2014/main" id="{F1A61772-4B52-445D-A053-72BBA85999B8}"/>
                </a:ext>
              </a:extLst>
            </p:cNvPr>
            <p:cNvSpPr>
              <a:spLocks/>
            </p:cNvSpPr>
            <p:nvPr/>
          </p:nvSpPr>
          <p:spPr bwMode="auto">
            <a:xfrm>
              <a:off x="4318000" y="4051301"/>
              <a:ext cx="320675" cy="258763"/>
            </a:xfrm>
            <a:custGeom>
              <a:avLst/>
              <a:gdLst>
                <a:gd name="T0" fmla="*/ 10 w 245"/>
                <a:gd name="T1" fmla="*/ 81 h 197"/>
                <a:gd name="T2" fmla="*/ 47 w 245"/>
                <a:gd name="T3" fmla="*/ 82 h 197"/>
                <a:gd name="T4" fmla="*/ 95 w 245"/>
                <a:gd name="T5" fmla="*/ 132 h 197"/>
                <a:gd name="T6" fmla="*/ 196 w 245"/>
                <a:gd name="T7" fmla="*/ 9 h 197"/>
                <a:gd name="T8" fmla="*/ 216 w 245"/>
                <a:gd name="T9" fmla="*/ 0 h 197"/>
                <a:gd name="T10" fmla="*/ 233 w 245"/>
                <a:gd name="T11" fmla="*/ 6 h 197"/>
                <a:gd name="T12" fmla="*/ 236 w 245"/>
                <a:gd name="T13" fmla="*/ 42 h 197"/>
                <a:gd name="T14" fmla="*/ 116 w 245"/>
                <a:gd name="T15" fmla="*/ 187 h 197"/>
                <a:gd name="T16" fmla="*/ 97 w 245"/>
                <a:gd name="T17" fmla="*/ 197 h 197"/>
                <a:gd name="T18" fmla="*/ 78 w 245"/>
                <a:gd name="T19" fmla="*/ 189 h 197"/>
                <a:gd name="T20" fmla="*/ 9 w 245"/>
                <a:gd name="T21" fmla="*/ 118 h 197"/>
                <a:gd name="T22" fmla="*/ 10 w 245"/>
                <a:gd name="T23" fmla="*/ 8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97">
                  <a:moveTo>
                    <a:pt x="10" y="81"/>
                  </a:moveTo>
                  <a:cubicBezTo>
                    <a:pt x="20" y="72"/>
                    <a:pt x="37" y="72"/>
                    <a:pt x="47" y="82"/>
                  </a:cubicBezTo>
                  <a:cubicBezTo>
                    <a:pt x="95" y="132"/>
                    <a:pt x="95" y="132"/>
                    <a:pt x="95" y="132"/>
                  </a:cubicBezTo>
                  <a:cubicBezTo>
                    <a:pt x="196" y="9"/>
                    <a:pt x="196" y="9"/>
                    <a:pt x="196" y="9"/>
                  </a:cubicBezTo>
                  <a:cubicBezTo>
                    <a:pt x="201" y="3"/>
                    <a:pt x="208" y="0"/>
                    <a:pt x="216" y="0"/>
                  </a:cubicBezTo>
                  <a:cubicBezTo>
                    <a:pt x="222" y="0"/>
                    <a:pt x="228" y="2"/>
                    <a:pt x="233" y="6"/>
                  </a:cubicBezTo>
                  <a:cubicBezTo>
                    <a:pt x="243" y="15"/>
                    <a:pt x="245" y="31"/>
                    <a:pt x="236" y="42"/>
                  </a:cubicBezTo>
                  <a:cubicBezTo>
                    <a:pt x="116" y="187"/>
                    <a:pt x="116" y="187"/>
                    <a:pt x="116" y="187"/>
                  </a:cubicBezTo>
                  <a:cubicBezTo>
                    <a:pt x="111" y="193"/>
                    <a:pt x="104" y="197"/>
                    <a:pt x="97" y="197"/>
                  </a:cubicBezTo>
                  <a:cubicBezTo>
                    <a:pt x="90" y="197"/>
                    <a:pt x="82" y="194"/>
                    <a:pt x="78" y="189"/>
                  </a:cubicBezTo>
                  <a:cubicBezTo>
                    <a:pt x="9" y="118"/>
                    <a:pt x="9" y="118"/>
                    <a:pt x="9" y="118"/>
                  </a:cubicBezTo>
                  <a:cubicBezTo>
                    <a:pt x="0" y="108"/>
                    <a:pt x="0" y="91"/>
                    <a:pt x="10" y="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32151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F8D368-00D4-468E-B206-736AAD7C7616}"/>
              </a:ext>
            </a:extLst>
          </p:cNvPr>
          <p:cNvSpPr>
            <a:spLocks noGrp="1"/>
          </p:cNvSpPr>
          <p:nvPr>
            <p:ph type="sldNum" sz="quarter" idx="4"/>
          </p:nvPr>
        </p:nvSpPr>
        <p:spPr/>
        <p:txBody>
          <a:bodyPr/>
          <a:lstStyle/>
          <a:p>
            <a:fld id="{FBAEFFDE-2CA0-6648-ADC3-FD767EFF3A69}" type="slidenum">
              <a:rPr lang="en-US" smtClean="0"/>
              <a:pPr/>
              <a:t>29</a:t>
            </a:fld>
            <a:endParaRPr lang="en-US"/>
          </a:p>
        </p:txBody>
      </p:sp>
      <p:sp>
        <p:nvSpPr>
          <p:cNvPr id="3" name="Title 2">
            <a:extLst>
              <a:ext uri="{FF2B5EF4-FFF2-40B4-BE49-F238E27FC236}">
                <a16:creationId xmlns:a16="http://schemas.microsoft.com/office/drawing/2014/main" id="{E3B62002-240A-4A20-8071-C5642A403AE4}"/>
              </a:ext>
            </a:extLst>
          </p:cNvPr>
          <p:cNvSpPr>
            <a:spLocks noGrp="1"/>
          </p:cNvSpPr>
          <p:nvPr>
            <p:ph type="title"/>
          </p:nvPr>
        </p:nvSpPr>
        <p:spPr/>
        <p:txBody>
          <a:bodyPr/>
          <a:lstStyle/>
          <a:p>
            <a:r>
              <a:rPr lang="en-US"/>
              <a:t>Connecting with Us</a:t>
            </a:r>
          </a:p>
        </p:txBody>
      </p:sp>
      <p:sp>
        <p:nvSpPr>
          <p:cNvPr id="5" name="Content Placeholder 1">
            <a:extLst>
              <a:ext uri="{FF2B5EF4-FFF2-40B4-BE49-F238E27FC236}">
                <a16:creationId xmlns:a16="http://schemas.microsoft.com/office/drawing/2014/main" id="{98584AC3-8F5A-4134-8DA2-7049FF81AB8C}"/>
              </a:ext>
            </a:extLst>
          </p:cNvPr>
          <p:cNvSpPr txBox="1">
            <a:spLocks/>
          </p:cNvSpPr>
          <p:nvPr/>
        </p:nvSpPr>
        <p:spPr>
          <a:xfrm>
            <a:off x="6424879" y="2268725"/>
            <a:ext cx="3717031" cy="1546774"/>
          </a:xfrm>
          <a:prstGeom prst="rect">
            <a:avLst/>
          </a:prstGeom>
          <a:noFill/>
        </p:spPr>
        <p:txBody>
          <a:bodyPr vert="horz" lIns="91440" tIns="0" rIns="91440" bIns="45720" rtlCol="0">
            <a:noAutofit/>
          </a:bodyPr>
          <a:lstStyle>
            <a:lvl1pPr marL="342900" indent="-342900" algn="l" defTabSz="914400" rtl="0" eaLnBrk="1" latinLnBrk="0" hangingPunct="1">
              <a:spcBef>
                <a:spcPct val="20000"/>
              </a:spcBef>
              <a:buFont typeface="Arial" pitchFamily="34" charset="0"/>
              <a:buChar char="•"/>
              <a:defRPr sz="3600" b="0" i="0" kern="1200">
                <a:solidFill>
                  <a:srgbClr val="0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3200" b="0" i="0" kern="1200">
                <a:solidFill>
                  <a:srgbClr val="0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800" b="0" i="0" kern="1200">
                <a:solidFill>
                  <a:srgbClr val="000000"/>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800" b="0" i="0" kern="1200">
                <a:solidFill>
                  <a:srgbClr val="000000"/>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400" b="0" i="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800" b="1">
                <a:latin typeface="Arial" panose="020B0604020202020204" pitchFamily="34" charset="0"/>
                <a:cs typeface="Arial" panose="020B0604020202020204" pitchFamily="34" charset="0"/>
              </a:rPr>
              <a:t>Beth Nadeau</a:t>
            </a:r>
            <a:endParaRPr lang="en-US" sz="1800" b="1">
              <a:highlight>
                <a:srgbClr val="FFFF00"/>
              </a:highlight>
              <a:latin typeface="Arial" panose="020B0604020202020204" pitchFamily="34" charset="0"/>
              <a:cs typeface="Arial" panose="020B0604020202020204" pitchFamily="34" charset="0"/>
            </a:endParaRPr>
          </a:p>
          <a:p>
            <a:pPr marL="0" indent="0" algn="ctr">
              <a:spcBef>
                <a:spcPts val="0"/>
              </a:spcBef>
              <a:buNone/>
            </a:pPr>
            <a:r>
              <a:rPr lang="en-US" sz="1400">
                <a:latin typeface="Arial" panose="020B0604020202020204" pitchFamily="34" charset="0"/>
                <a:cs typeface="Arial" panose="020B0604020202020204" pitchFamily="34" charset="0"/>
              </a:rPr>
              <a:t>Associate Program Director </a:t>
            </a:r>
          </a:p>
          <a:p>
            <a:pPr marL="0" indent="0" algn="ctr">
              <a:spcBef>
                <a:spcPts val="0"/>
              </a:spcBef>
              <a:spcAft>
                <a:spcPts val="600"/>
              </a:spcAft>
              <a:buNone/>
            </a:pPr>
            <a:r>
              <a:rPr lang="en-US" sz="1400">
                <a:latin typeface="Arial" panose="020B0604020202020204" pitchFamily="34" charset="0"/>
                <a:cs typeface="Arial" panose="020B0604020202020204" pitchFamily="34" charset="0"/>
              </a:rPr>
              <a:t>Medicare Eligibility Enhancement Programs</a:t>
            </a:r>
          </a:p>
          <a:p>
            <a:pPr marL="0" indent="0" algn="ctr">
              <a:spcBef>
                <a:spcPts val="0"/>
              </a:spcBef>
              <a:buNone/>
            </a:pPr>
            <a:r>
              <a:rPr lang="en-US" sz="1400">
                <a:latin typeface="Arial" panose="020B0604020202020204" pitchFamily="34" charset="0"/>
                <a:cs typeface="Arial" panose="020B0604020202020204" pitchFamily="34" charset="0"/>
              </a:rPr>
              <a:t>617-886-8257</a:t>
            </a:r>
          </a:p>
          <a:p>
            <a:pPr marL="0" indent="0" algn="ctr">
              <a:spcBef>
                <a:spcPts val="0"/>
              </a:spcBef>
              <a:buNone/>
            </a:pPr>
            <a:r>
              <a:rPr lang="en-US" sz="1400">
                <a:solidFill>
                  <a:srgbClr val="0001FF"/>
                </a:solidFill>
                <a:latin typeface="Arial" panose="020B0604020202020204" pitchFamily="34" charset="0"/>
                <a:cs typeface="Arial" panose="020B0604020202020204" pitchFamily="34" charset="0"/>
                <a:hlinkClick r:id="rId2"/>
              </a:rPr>
              <a:t>Beth.Nadeau@umassmed.edu</a:t>
            </a:r>
            <a:endParaRPr lang="en-US" sz="1400">
              <a:solidFill>
                <a:srgbClr val="0001FF"/>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BA35C611-086B-492F-9122-83A99523636E}"/>
              </a:ext>
            </a:extLst>
          </p:cNvPr>
          <p:cNvCxnSpPr>
            <a:cxnSpLocks/>
          </p:cNvCxnSpPr>
          <p:nvPr/>
        </p:nvCxnSpPr>
        <p:spPr>
          <a:xfrm>
            <a:off x="6102222" y="1573708"/>
            <a:ext cx="0" cy="2794571"/>
          </a:xfrm>
          <a:prstGeom prst="line">
            <a:avLst/>
          </a:prstGeom>
          <a:ln w="31750"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294F50F1-F864-4777-9A84-213A59ED3E4A}"/>
              </a:ext>
            </a:extLst>
          </p:cNvPr>
          <p:cNvSpPr txBox="1">
            <a:spLocks/>
          </p:cNvSpPr>
          <p:nvPr/>
        </p:nvSpPr>
        <p:spPr>
          <a:xfrm>
            <a:off x="1798320" y="2268725"/>
            <a:ext cx="4155440" cy="1546774"/>
          </a:xfrm>
          <a:prstGeom prst="rect">
            <a:avLst/>
          </a:prstGeom>
          <a:noFill/>
        </p:spPr>
        <p:txBody>
          <a:bodyPr vert="horz" lIns="91440" tIns="0" rIns="91440" bIns="45720" rtlCol="0">
            <a:noAutofit/>
          </a:bodyPr>
          <a:lstStyle>
            <a:lvl1pPr marL="342900" indent="-342900" algn="l" defTabSz="914400" rtl="0" eaLnBrk="1" latinLnBrk="0" hangingPunct="1">
              <a:spcBef>
                <a:spcPct val="20000"/>
              </a:spcBef>
              <a:buFont typeface="Arial" pitchFamily="34" charset="0"/>
              <a:buChar char="•"/>
              <a:defRPr sz="3600" b="0" i="0" kern="1200">
                <a:solidFill>
                  <a:srgbClr val="0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3200" b="0" i="0" kern="1200">
                <a:solidFill>
                  <a:srgbClr val="0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800" b="0" i="0" kern="1200">
                <a:solidFill>
                  <a:srgbClr val="000000"/>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800" b="0" i="0" kern="1200">
                <a:solidFill>
                  <a:srgbClr val="000000"/>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400" b="0" i="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800" b="1">
                <a:latin typeface="Arial" panose="020B0604020202020204" pitchFamily="34" charset="0"/>
                <a:cs typeface="Arial" panose="020B0604020202020204" pitchFamily="34" charset="0"/>
              </a:rPr>
              <a:t>Kerry Connolly</a:t>
            </a:r>
          </a:p>
          <a:p>
            <a:pPr marL="0" indent="0" algn="ctr">
              <a:spcBef>
                <a:spcPts val="0"/>
              </a:spcBef>
              <a:buNone/>
            </a:pPr>
            <a:r>
              <a:rPr lang="en-US" sz="1400">
                <a:latin typeface="Arial" panose="020B0604020202020204" pitchFamily="34" charset="0"/>
                <a:cs typeface="Arial" panose="020B0604020202020204" pitchFamily="34" charset="0"/>
              </a:rPr>
              <a:t>State Client Relationship Manager </a:t>
            </a:r>
          </a:p>
          <a:p>
            <a:pPr marL="0" indent="0" algn="ctr">
              <a:spcBef>
                <a:spcPts val="0"/>
              </a:spcBef>
              <a:spcAft>
                <a:spcPts val="600"/>
              </a:spcAft>
              <a:buNone/>
            </a:pPr>
            <a:r>
              <a:rPr lang="en-US" sz="1400">
                <a:latin typeface="Arial" panose="020B0604020202020204" pitchFamily="34" charset="0"/>
                <a:cs typeface="Arial" panose="020B0604020202020204" pitchFamily="34" charset="0"/>
              </a:rPr>
              <a:t>Medicare Eligibility Enhancement Programs</a:t>
            </a:r>
          </a:p>
          <a:p>
            <a:pPr marL="0" indent="0" algn="ctr">
              <a:spcBef>
                <a:spcPts val="0"/>
              </a:spcBef>
              <a:buNone/>
            </a:pPr>
            <a:r>
              <a:rPr lang="en-US" sz="1400">
                <a:latin typeface="Arial" panose="020B0604020202020204" pitchFamily="34" charset="0"/>
                <a:cs typeface="Arial" panose="020B0604020202020204" pitchFamily="34" charset="0"/>
              </a:rPr>
              <a:t>617-886-8272</a:t>
            </a:r>
          </a:p>
          <a:p>
            <a:pPr marL="0" indent="0" algn="ctr">
              <a:spcBef>
                <a:spcPts val="0"/>
              </a:spcBef>
              <a:buNone/>
            </a:pPr>
            <a:r>
              <a:rPr lang="en-US" sz="1400">
                <a:solidFill>
                  <a:srgbClr val="0001FF"/>
                </a:solidFill>
                <a:latin typeface="Arial" panose="020B0604020202020204" pitchFamily="34" charset="0"/>
                <a:cs typeface="Arial" panose="020B0604020202020204" pitchFamily="34" charset="0"/>
                <a:hlinkClick r:id="rId2"/>
              </a:rPr>
              <a:t>Kerry.Connolly@umassmed.edu</a:t>
            </a:r>
            <a:endParaRPr lang="en-US" sz="1400">
              <a:solidFill>
                <a:srgbClr val="0001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89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F17-01A8-48B4-8DB1-A9C97C21695E}"/>
              </a:ext>
            </a:extLst>
          </p:cNvPr>
          <p:cNvSpPr>
            <a:spLocks noGrp="1"/>
          </p:cNvSpPr>
          <p:nvPr>
            <p:ph type="title"/>
          </p:nvPr>
        </p:nvSpPr>
        <p:spPr/>
        <p:txBody>
          <a:bodyPr/>
          <a:lstStyle/>
          <a:p>
            <a:r>
              <a:rPr lang="en-US"/>
              <a:t>Eligibility Restart After the End of the Public Health Emergency</a:t>
            </a:r>
            <a:endParaRPr lang="en-US">
              <a:cs typeface="Calibri Light"/>
            </a:endParaRPr>
          </a:p>
        </p:txBody>
      </p:sp>
      <p:sp>
        <p:nvSpPr>
          <p:cNvPr id="3" name="Text Placeholder 2">
            <a:extLst>
              <a:ext uri="{FF2B5EF4-FFF2-40B4-BE49-F238E27FC236}">
                <a16:creationId xmlns:a16="http://schemas.microsoft.com/office/drawing/2014/main" id="{4B885D24-C45D-4CDE-8363-AC0D2B7A1F13}"/>
              </a:ext>
            </a:extLst>
          </p:cNvPr>
          <p:cNvSpPr>
            <a:spLocks noGrp="1"/>
          </p:cNvSpPr>
          <p:nvPr>
            <p:ph type="body" idx="1"/>
          </p:nvPr>
        </p:nvSpPr>
        <p:spPr/>
        <p:txBody>
          <a:bodyPr vert="horz" lIns="91440" tIns="45720" rIns="91440" bIns="45720" rtlCol="0" anchor="t">
            <a:normAutofit/>
          </a:bodyPr>
          <a:lstStyle/>
          <a:p>
            <a:r>
              <a:rPr lang="en-US"/>
              <a:t>Danielle Lewis-Wright</a:t>
            </a:r>
          </a:p>
          <a:p>
            <a:r>
              <a:rPr lang="en-US"/>
              <a:t>Associate Director, DEP, HCPRA, DHCF</a:t>
            </a:r>
            <a:endParaRPr lang="en-US">
              <a:cs typeface="Calibri"/>
            </a:endParaRPr>
          </a:p>
        </p:txBody>
      </p:sp>
    </p:spTree>
    <p:extLst>
      <p:ext uri="{BB962C8B-B14F-4D97-AF65-F5344CB8AC3E}">
        <p14:creationId xmlns:p14="http://schemas.microsoft.com/office/powerpoint/2010/main" val="106078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C678-B807-4CF3-A053-AB293CF9F187}"/>
              </a:ext>
            </a:extLst>
          </p:cNvPr>
          <p:cNvSpPr>
            <a:spLocks noGrp="1"/>
          </p:cNvSpPr>
          <p:nvPr>
            <p:ph type="title"/>
          </p:nvPr>
        </p:nvSpPr>
        <p:spPr>
          <a:xfrm>
            <a:off x="908761" y="1570849"/>
            <a:ext cx="10371827" cy="1041190"/>
          </a:xfrm>
        </p:spPr>
        <p:txBody>
          <a:bodyPr>
            <a:normAutofit fontScale="90000"/>
          </a:bodyPr>
          <a:lstStyle/>
          <a:p>
            <a:r>
              <a:rPr lang="en-US"/>
              <a:t>Program for All-Inclusive Care for the Elderly (PACE) and Dual Special Needs Plans (D-SNP) Reforms</a:t>
            </a:r>
            <a:endParaRPr lang="en-US">
              <a:cs typeface="Calibri Light"/>
            </a:endParaRPr>
          </a:p>
        </p:txBody>
      </p:sp>
      <p:sp>
        <p:nvSpPr>
          <p:cNvPr id="3" name="Text Placeholder 2">
            <a:extLst>
              <a:ext uri="{FF2B5EF4-FFF2-40B4-BE49-F238E27FC236}">
                <a16:creationId xmlns:a16="http://schemas.microsoft.com/office/drawing/2014/main" id="{4BCB622F-1D87-4637-BAEA-0421B1E7755B}"/>
              </a:ext>
            </a:extLst>
          </p:cNvPr>
          <p:cNvSpPr>
            <a:spLocks noGrp="1"/>
          </p:cNvSpPr>
          <p:nvPr>
            <p:ph type="body" idx="1"/>
          </p:nvPr>
        </p:nvSpPr>
        <p:spPr/>
        <p:txBody>
          <a:bodyPr vert="horz" lIns="91440" tIns="45720" rIns="91440" bIns="45720" rtlCol="0" anchor="t">
            <a:normAutofit/>
          </a:bodyPr>
          <a:lstStyle/>
          <a:p>
            <a:r>
              <a:rPr lang="en-US">
                <a:cs typeface="Calibri"/>
              </a:rPr>
              <a:t>Katherine Rogers, Acting Director</a:t>
            </a:r>
            <a:r>
              <a:rPr lang="en-US"/>
              <a:t>, Long Term Care Administration, DHCF </a:t>
            </a:r>
            <a:endParaRPr lang="en-US">
              <a:cs typeface="Calibri"/>
            </a:endParaRPr>
          </a:p>
        </p:txBody>
      </p:sp>
      <p:sp>
        <p:nvSpPr>
          <p:cNvPr id="4" name="Slide Number Placeholder 3">
            <a:extLst>
              <a:ext uri="{FF2B5EF4-FFF2-40B4-BE49-F238E27FC236}">
                <a16:creationId xmlns:a16="http://schemas.microsoft.com/office/drawing/2014/main" id="{ECD2139B-726C-4844-9368-AF5DF8FFD9F6}"/>
              </a:ext>
            </a:extLst>
          </p:cNvPr>
          <p:cNvSpPr>
            <a:spLocks noGrp="1"/>
          </p:cNvSpPr>
          <p:nvPr>
            <p:ph type="sldNum" sz="quarter" idx="12"/>
          </p:nvPr>
        </p:nvSpPr>
        <p:spPr/>
        <p:txBody>
          <a:bodyPr/>
          <a:lstStyle/>
          <a:p>
            <a:fld id="{2B761152-83E1-4CD0-93C0-5D92AAF26851}" type="slidenum">
              <a:rPr lang="en-US" smtClean="0"/>
              <a:t>30</a:t>
            </a:fld>
            <a:endParaRPr lang="en-US"/>
          </a:p>
        </p:txBody>
      </p:sp>
    </p:spTree>
    <p:extLst>
      <p:ext uri="{BB962C8B-B14F-4D97-AF65-F5344CB8AC3E}">
        <p14:creationId xmlns:p14="http://schemas.microsoft.com/office/powerpoint/2010/main" val="1650640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911126" y="2286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a:ln>
                <a:noFill/>
              </a:ln>
              <a:solidFill>
                <a:srgbClr val="103862"/>
              </a:solidFill>
              <a:effectLst/>
              <a:uLnTx/>
              <a:uFillTx/>
              <a:latin typeface="Arial"/>
              <a:ea typeface="+mj-ea"/>
              <a:cs typeface="Arial"/>
            </a:endParaRPr>
          </a:p>
        </p:txBody>
      </p:sp>
      <p:cxnSp>
        <p:nvCxnSpPr>
          <p:cNvPr id="6" name="Straight Connector 5"/>
          <p:cNvCxnSpPr>
            <a:cxnSpLocks/>
          </p:cNvCxnSpPr>
          <p:nvPr/>
        </p:nvCxnSpPr>
        <p:spPr>
          <a:xfrm>
            <a:off x="306658" y="725322"/>
            <a:ext cx="11418849" cy="0"/>
          </a:xfrm>
          <a:prstGeom prst="line">
            <a:avLst/>
          </a:prstGeom>
          <a:ln w="19050" cmpd="sng"/>
        </p:spPr>
        <p:style>
          <a:lnRef idx="2">
            <a:schemeClr val="accent2"/>
          </a:lnRef>
          <a:fillRef idx="0">
            <a:schemeClr val="accent2"/>
          </a:fillRef>
          <a:effectRef idx="1">
            <a:schemeClr val="accent2"/>
          </a:effectRef>
          <a:fontRef idx="minor">
            <a:schemeClr val="tx1"/>
          </a:fontRef>
        </p:style>
      </p:cxnSp>
      <p:sp>
        <p:nvSpPr>
          <p:cNvPr id="14" name="Rectangle 13">
            <a:extLst>
              <a:ext uri="{FF2B5EF4-FFF2-40B4-BE49-F238E27FC236}">
                <a16:creationId xmlns:a16="http://schemas.microsoft.com/office/drawing/2014/main" id="{B65A3244-133A-47E5-B603-BEC027302899}"/>
              </a:ext>
            </a:extLst>
          </p:cNvPr>
          <p:cNvSpPr/>
          <p:nvPr/>
        </p:nvSpPr>
        <p:spPr>
          <a:xfrm>
            <a:off x="245327" y="134391"/>
            <a:ext cx="11541512" cy="480131"/>
          </a:xfrm>
          <a:prstGeom prst="rect">
            <a:avLst/>
          </a:prstGeom>
        </p:spPr>
        <p:txBody>
          <a:bodyPr wrap="square" lIns="91440" tIns="45720" rIns="91440" bIns="45720" anchor="t">
            <a:spAutoFit/>
          </a:bodyPr>
          <a:lstStyle/>
          <a:p>
            <a:pPr defTabSz="457200">
              <a:lnSpc>
                <a:spcPct val="90000"/>
              </a:lnSpc>
              <a:spcBef>
                <a:spcPct val="0"/>
              </a:spcBef>
            </a:pPr>
            <a:r>
              <a:rPr lang="en-US" sz="2800" b="1">
                <a:latin typeface="Arial"/>
                <a:cs typeface="Arial"/>
              </a:rPr>
              <a:t>PACE – Program Basics and Enrollment Implications</a:t>
            </a:r>
            <a:endParaRPr kumimoji="0" lang="en-US" sz="4000" b="1" i="0" u="none" strike="noStrike" kern="1200" cap="none" spc="0" normalizeH="0" baseline="0" noProof="0">
              <a:ln>
                <a:noFill/>
              </a:ln>
              <a:effectLst/>
              <a:uLnTx/>
              <a:uFillTx/>
              <a:latin typeface="Arial"/>
              <a:cs typeface="Arial"/>
            </a:endParaRPr>
          </a:p>
        </p:txBody>
      </p:sp>
      <p:sp>
        <p:nvSpPr>
          <p:cNvPr id="3" name="Slide Number Placeholder 2">
            <a:extLst>
              <a:ext uri="{FF2B5EF4-FFF2-40B4-BE49-F238E27FC236}">
                <a16:creationId xmlns:a16="http://schemas.microsoft.com/office/drawing/2014/main" id="{F19EAEE4-5A8E-44D3-913A-13BC27F432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168A01-2A37-44CF-A6E6-848325E2A3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4DC7EDB-B325-4771-BE20-D40D2FACD583}"/>
              </a:ext>
            </a:extLst>
          </p:cNvPr>
          <p:cNvSpPr txBox="1"/>
          <p:nvPr/>
        </p:nvSpPr>
        <p:spPr>
          <a:xfrm>
            <a:off x="245327" y="914400"/>
            <a:ext cx="11712211" cy="5909310"/>
          </a:xfrm>
          <a:prstGeom prst="rect">
            <a:avLst/>
          </a:prstGeom>
          <a:noFill/>
        </p:spPr>
        <p:txBody>
          <a:bodyPr wrap="square" rtlCol="0">
            <a:spAutoFit/>
          </a:bodyPr>
          <a:lstStyle/>
          <a:p>
            <a:pPr marL="285750" indent="-285750">
              <a:buFont typeface="Arial" panose="020B0604020202020204" pitchFamily="34" charset="0"/>
              <a:buChar char="•"/>
            </a:pPr>
            <a:r>
              <a:rPr lang="en-US"/>
              <a:t>PACE is a nationally recognized model of care integrating Medicare and Medicaid benefits for persons 55 and older meeting nursing facility level of care.</a:t>
            </a:r>
          </a:p>
          <a:p>
            <a:pPr marL="742950" lvl="1" indent="-285750">
              <a:buFont typeface="Arial" panose="020B0604020202020204" pitchFamily="34" charset="0"/>
              <a:buChar char="•"/>
            </a:pPr>
            <a:r>
              <a:rPr lang="en-US"/>
              <a:t>Blended payment model includes both Medicare and Medicaid financing</a:t>
            </a:r>
          </a:p>
          <a:p>
            <a:pPr marL="742950" lvl="1" indent="-285750">
              <a:buFont typeface="Arial" panose="020B0604020202020204" pitchFamily="34" charset="0"/>
              <a:buChar char="•"/>
            </a:pPr>
            <a:r>
              <a:rPr lang="en-US"/>
              <a:t>Services are integrated at a community-based site and include all regularly covered Medicare and Medicaid services</a:t>
            </a:r>
          </a:p>
          <a:p>
            <a:pPr marL="742950" lvl="1" indent="-285750">
              <a:buFont typeface="Arial" panose="020B0604020202020204" pitchFamily="34" charset="0"/>
              <a:buChar char="•"/>
            </a:pPr>
            <a:r>
              <a:rPr lang="en-US"/>
              <a:t>Central to the model is a comprehensive, inter-disciplinary team of clinical professionals working to deliver high-quality and highly coordinated care</a:t>
            </a:r>
          </a:p>
          <a:p>
            <a:pPr marL="285750" indent="-285750">
              <a:buFont typeface="Arial" panose="020B0604020202020204" pitchFamily="34" charset="0"/>
              <a:buChar char="•"/>
            </a:pPr>
            <a:r>
              <a:rPr lang="en-US"/>
              <a:t>Why PACE?</a:t>
            </a:r>
          </a:p>
          <a:p>
            <a:pPr marL="742950" lvl="1" indent="-285750">
              <a:buFont typeface="Arial" panose="020B0604020202020204" pitchFamily="34" charset="0"/>
              <a:buChar char="•"/>
            </a:pPr>
            <a:r>
              <a:rPr lang="en-US"/>
              <a:t>PACE is built around individuals, and PACE providers coordinate care through a team-based model that incorporates input from every provider, clinician, contractor or employee that interacts with the individual</a:t>
            </a:r>
          </a:p>
          <a:p>
            <a:pPr marL="742950" lvl="1" indent="-285750">
              <a:buFont typeface="Arial" panose="020B0604020202020204" pitchFamily="34" charset="0"/>
              <a:buChar char="•"/>
            </a:pPr>
            <a:r>
              <a:rPr lang="en-US"/>
              <a:t>The payment model used in PACE offers incentives to providers to deliver appropriate, high-quality care, rather than delivering high volume or inappropriate services</a:t>
            </a:r>
          </a:p>
          <a:p>
            <a:pPr marL="742950" lvl="1" indent="-285750">
              <a:buFont typeface="Arial" panose="020B0604020202020204" pitchFamily="34" charset="0"/>
              <a:buChar char="•"/>
            </a:pPr>
            <a:r>
              <a:rPr lang="en-US"/>
              <a:t>PACE simplifies Medicare and Medicaid coverage into a single entity responsible for financing and delivering all care</a:t>
            </a:r>
          </a:p>
          <a:p>
            <a:pPr marL="285750" indent="-285750">
              <a:buFont typeface="Arial" panose="020B0604020202020204" pitchFamily="34" charset="0"/>
              <a:buChar char="•"/>
            </a:pPr>
            <a:r>
              <a:rPr lang="en-US"/>
              <a:t>PACE Enrollment </a:t>
            </a:r>
          </a:p>
          <a:p>
            <a:pPr marL="742950" lvl="1" indent="-285750">
              <a:buFont typeface="Arial" panose="020B0604020202020204" pitchFamily="34" charset="0"/>
              <a:buChar char="•"/>
            </a:pPr>
            <a:r>
              <a:rPr lang="en-US"/>
              <a:t>Individuals can qualify for PACE if they meet the Medicaid NF LOC, are 55 or older, and live in the service area (Ward 7 or 8). They must also be determined to be able to reside safely in the community, a screening that will occur after a comprehensive LOC assessment</a:t>
            </a:r>
          </a:p>
          <a:p>
            <a:pPr marL="742950" lvl="1" indent="-285750">
              <a:buFont typeface="Arial" panose="020B0604020202020204" pitchFamily="34" charset="0"/>
              <a:buChar char="•"/>
            </a:pPr>
            <a:r>
              <a:rPr lang="en-US"/>
              <a:t>PACE enrollees will be enrolled in their own program codes and may transition from other eligibility program codes</a:t>
            </a:r>
          </a:p>
          <a:p>
            <a:pPr marL="742950" lvl="1" indent="-285750">
              <a:buFont typeface="Arial" panose="020B0604020202020204" pitchFamily="34" charset="0"/>
              <a:buChar char="•"/>
            </a:pPr>
            <a:r>
              <a:rPr lang="en-US"/>
              <a:t>It is possible (but rare) to enroll in PACE without being eligible for / enrolled in Medicaid and/or Medicaid</a:t>
            </a:r>
          </a:p>
          <a:p>
            <a:pPr marL="285750" indent="-285750">
              <a:buFont typeface="Arial" panose="020B0604020202020204" pitchFamily="34" charset="0"/>
              <a:buChar char="•"/>
            </a:pPr>
            <a:r>
              <a:rPr lang="en-US"/>
              <a:t>More information: </a:t>
            </a:r>
            <a:r>
              <a:rPr lang="en-US">
                <a:hlinkClick r:id="rId3"/>
              </a:rPr>
              <a:t>https://dhcf.dc.gov/page/pace-dc</a:t>
            </a:r>
            <a:endParaRPr lang="en-US"/>
          </a:p>
          <a:p>
            <a:pPr marL="285750" indent="-285750">
              <a:buFont typeface="Arial" panose="020B0604020202020204" pitchFamily="34" charset="0"/>
              <a:buChar char="•"/>
            </a:pPr>
            <a:r>
              <a:rPr lang="en-US"/>
              <a:t>Contact person: PACE Program Coordinator Jacqueline Gould, </a:t>
            </a:r>
            <a:r>
              <a:rPr lang="en-US">
                <a:hlinkClick r:id="rId4"/>
              </a:rPr>
              <a:t>Jacqueline.Gould@dc.gov</a:t>
            </a:r>
            <a:r>
              <a:rPr lang="en-US"/>
              <a:t> or 202-535-1960</a:t>
            </a:r>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549072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911126" y="2286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a:ln>
                <a:noFill/>
              </a:ln>
              <a:solidFill>
                <a:srgbClr val="103862"/>
              </a:solidFill>
              <a:effectLst/>
              <a:uLnTx/>
              <a:uFillTx/>
              <a:latin typeface="Arial"/>
              <a:ea typeface="+mj-ea"/>
              <a:cs typeface="Arial"/>
            </a:endParaRPr>
          </a:p>
        </p:txBody>
      </p:sp>
      <p:cxnSp>
        <p:nvCxnSpPr>
          <p:cNvPr id="6" name="Straight Connector 5"/>
          <p:cNvCxnSpPr>
            <a:cxnSpLocks/>
          </p:cNvCxnSpPr>
          <p:nvPr/>
        </p:nvCxnSpPr>
        <p:spPr>
          <a:xfrm>
            <a:off x="306658" y="725322"/>
            <a:ext cx="11418849" cy="0"/>
          </a:xfrm>
          <a:prstGeom prst="line">
            <a:avLst/>
          </a:prstGeom>
          <a:ln w="19050" cmpd="sng"/>
        </p:spPr>
        <p:style>
          <a:lnRef idx="2">
            <a:schemeClr val="accent2"/>
          </a:lnRef>
          <a:fillRef idx="0">
            <a:schemeClr val="accent2"/>
          </a:fillRef>
          <a:effectRef idx="1">
            <a:schemeClr val="accent2"/>
          </a:effectRef>
          <a:fontRef idx="minor">
            <a:schemeClr val="tx1"/>
          </a:fontRef>
        </p:style>
      </p:cxnSp>
      <p:sp>
        <p:nvSpPr>
          <p:cNvPr id="14" name="Rectangle 13">
            <a:extLst>
              <a:ext uri="{FF2B5EF4-FFF2-40B4-BE49-F238E27FC236}">
                <a16:creationId xmlns:a16="http://schemas.microsoft.com/office/drawing/2014/main" id="{B65A3244-133A-47E5-B603-BEC027302899}"/>
              </a:ext>
            </a:extLst>
          </p:cNvPr>
          <p:cNvSpPr/>
          <p:nvPr/>
        </p:nvSpPr>
        <p:spPr>
          <a:xfrm>
            <a:off x="245327" y="134391"/>
            <a:ext cx="11541512" cy="480131"/>
          </a:xfrm>
          <a:prstGeom prst="rect">
            <a:avLst/>
          </a:prstGeom>
        </p:spPr>
        <p:txBody>
          <a:bodyPr wrap="square" lIns="91440" tIns="45720" rIns="91440" bIns="45720" anchor="t">
            <a:spAutoFit/>
          </a:bodyPr>
          <a:lstStyle/>
          <a:p>
            <a:pPr defTabSz="457200">
              <a:lnSpc>
                <a:spcPct val="90000"/>
              </a:lnSpc>
              <a:spcBef>
                <a:spcPct val="0"/>
              </a:spcBef>
            </a:pPr>
            <a:r>
              <a:rPr lang="en-US" sz="2800" b="1">
                <a:latin typeface="Arial"/>
                <a:cs typeface="Arial"/>
              </a:rPr>
              <a:t>Dual Choice (DSNP) – Program Basics and Enrollment Implications</a:t>
            </a:r>
            <a:endParaRPr kumimoji="0" lang="en-US" sz="4000" b="1" i="0" u="none" strike="noStrike" kern="1200" cap="none" spc="0" normalizeH="0" baseline="0" noProof="0">
              <a:ln>
                <a:noFill/>
              </a:ln>
              <a:effectLst/>
              <a:uLnTx/>
              <a:uFillTx/>
              <a:latin typeface="Arial"/>
              <a:cs typeface="Arial"/>
            </a:endParaRPr>
          </a:p>
        </p:txBody>
      </p:sp>
      <p:sp>
        <p:nvSpPr>
          <p:cNvPr id="3" name="Slide Number Placeholder 2">
            <a:extLst>
              <a:ext uri="{FF2B5EF4-FFF2-40B4-BE49-F238E27FC236}">
                <a16:creationId xmlns:a16="http://schemas.microsoft.com/office/drawing/2014/main" id="{F19EAEE4-5A8E-44D3-913A-13BC27F432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168A01-2A37-44CF-A6E6-848325E2A3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4DC7EDB-B325-4771-BE20-D40D2FACD583}"/>
              </a:ext>
            </a:extLst>
          </p:cNvPr>
          <p:cNvSpPr txBox="1"/>
          <p:nvPr/>
        </p:nvSpPr>
        <p:spPr>
          <a:xfrm>
            <a:off x="245327" y="914400"/>
            <a:ext cx="11712211" cy="5632311"/>
          </a:xfrm>
          <a:prstGeom prst="rect">
            <a:avLst/>
          </a:prstGeom>
          <a:noFill/>
        </p:spPr>
        <p:txBody>
          <a:bodyPr wrap="square" rtlCol="0">
            <a:spAutoFit/>
          </a:bodyPr>
          <a:lstStyle/>
          <a:p>
            <a:pPr marL="285750" indent="-285750">
              <a:buFont typeface="Arial" panose="020B0604020202020204" pitchFamily="34" charset="0"/>
              <a:buChar char="•"/>
            </a:pPr>
            <a:r>
              <a:rPr lang="en-US"/>
              <a:t>Current Dual Special Needs Plan (D-SNP) program, Dual Choice</a:t>
            </a:r>
          </a:p>
          <a:p>
            <a:pPr marL="742950" lvl="1" indent="-285750">
              <a:buFont typeface="Arial" panose="020B0604020202020204" pitchFamily="34" charset="0"/>
              <a:buChar char="•"/>
            </a:pPr>
            <a:r>
              <a:rPr lang="en-US"/>
              <a:t>About 12,500 people are enrolled in United Healthcare or Cigna’s Medicare Advantage plan; this includes about 1,400 EPD waiver enrollees, about 5,100 partial-benefit duals, and a variety of other Medicaid eligibility categories</a:t>
            </a:r>
          </a:p>
          <a:p>
            <a:pPr marL="742950" lvl="1" indent="-285750">
              <a:buFont typeface="Arial" panose="020B0604020202020204" pitchFamily="34" charset="0"/>
              <a:buChar char="•"/>
            </a:pPr>
            <a:r>
              <a:rPr lang="en-US"/>
              <a:t>These enrollees access their Medicare benefits this way, but the majority (approximately 60%) also have full access to Medicaid fee-for-service through DHCF’s programs </a:t>
            </a:r>
          </a:p>
          <a:p>
            <a:pPr marL="285750" indent="-285750">
              <a:buFont typeface="Arial" panose="020B0604020202020204" pitchFamily="34" charset="0"/>
              <a:buChar char="•"/>
            </a:pPr>
            <a:r>
              <a:rPr lang="en-US"/>
              <a:t>DHCF intends to implement an enhanced version of the D-SNP model, a Highly or Fully Integrated Dual Eligible Special Needs Plan (HIDE or FIDE SNP) in 2022</a:t>
            </a:r>
          </a:p>
          <a:p>
            <a:pPr marL="742950" lvl="1" indent="-285750">
              <a:buFont typeface="Arial" panose="020B0604020202020204" pitchFamily="34" charset="0"/>
              <a:buChar char="•"/>
            </a:pPr>
            <a:r>
              <a:rPr lang="en-US"/>
              <a:t>D-SNPs will be paid a monthly capitation payment and must cover all Medicaid services, with some exceptions </a:t>
            </a:r>
          </a:p>
          <a:p>
            <a:pPr marL="742950" lvl="1" indent="-285750">
              <a:buFont typeface="Arial" panose="020B0604020202020204" pitchFamily="34" charset="0"/>
              <a:buChar char="•"/>
            </a:pPr>
            <a:r>
              <a:rPr lang="en-US"/>
              <a:t>D-SNPs will be responsible for integrated, comprehensive care management</a:t>
            </a:r>
          </a:p>
          <a:p>
            <a:pPr marL="285750" indent="-285750">
              <a:buFont typeface="Arial" panose="020B0604020202020204" pitchFamily="34" charset="0"/>
              <a:buChar char="•"/>
            </a:pPr>
            <a:r>
              <a:rPr lang="en-US"/>
              <a:t>D-SNP Enrollment </a:t>
            </a:r>
          </a:p>
          <a:p>
            <a:pPr marL="742950" lvl="1" indent="-285750">
              <a:buFont typeface="Arial" panose="020B0604020202020204" pitchFamily="34" charset="0"/>
              <a:buChar char="•"/>
            </a:pPr>
            <a:r>
              <a:rPr lang="en-US"/>
              <a:t>While the goals and hoped-for outcomes of PACE and DSNP are fairly similar, there are important differences in eligibility and enrollment between the programs: any dual eligible can elect to enroll in a D-SNP health plan. They may be of any age, live anywhere in the District, may be in any Medicaid eligibility category, and may or may not have LTSS needs</a:t>
            </a:r>
          </a:p>
          <a:p>
            <a:pPr marL="742950" lvl="1" indent="-285750">
              <a:buFont typeface="Arial" panose="020B0604020202020204" pitchFamily="34" charset="0"/>
              <a:buChar char="•"/>
            </a:pPr>
            <a:r>
              <a:rPr lang="en-US"/>
              <a:t>Our intended approach to enrollment is to use an indicator on a program code to identify a person both by Medicaid eligibility category and D-SNP enrollment </a:t>
            </a:r>
          </a:p>
          <a:p>
            <a:pPr marL="742950" lvl="1" indent="-285750">
              <a:buFont typeface="Arial" panose="020B0604020202020204" pitchFamily="34" charset="0"/>
              <a:buChar char="•"/>
            </a:pPr>
            <a:r>
              <a:rPr lang="en-US"/>
              <a:t>Individuals who are enrolled in the D-SNP will still have to maintain their Medicaid eligibility to remain D-SNP eligible, so we anticipate D-SNP plan staff support in redeterminations / maintenance of Medicaid coverage</a:t>
            </a:r>
          </a:p>
          <a:p>
            <a:pPr marL="285750" indent="-285750">
              <a:buFont typeface="Arial" panose="020B0604020202020204" pitchFamily="34" charset="0"/>
              <a:buChar char="•"/>
            </a:pPr>
            <a:r>
              <a:rPr lang="en-US"/>
              <a:t>More information: </a:t>
            </a:r>
            <a:r>
              <a:rPr lang="en-US">
                <a:hlinkClick r:id="rId3"/>
              </a:rPr>
              <a:t>https://dhcf.dc.gov/page/district-dual-choice-d-snps</a:t>
            </a:r>
            <a:endParaRPr lang="en-US"/>
          </a:p>
          <a:p>
            <a:pPr marL="285750" indent="-285750">
              <a:buFont typeface="Arial" panose="020B0604020202020204" pitchFamily="34" charset="0"/>
              <a:buChar char="•"/>
            </a:pPr>
            <a:r>
              <a:rPr lang="en-US"/>
              <a:t>Contact person: D-SNP Program Coordinator Brittany Branand, </a:t>
            </a:r>
            <a:r>
              <a:rPr lang="en-US">
                <a:hlinkClick r:id="rId4"/>
              </a:rPr>
              <a:t>Brittany.Branand@dc.gov</a:t>
            </a:r>
            <a:r>
              <a:rPr lang="en-US"/>
              <a:t> or 202-478-5806</a:t>
            </a:r>
          </a:p>
        </p:txBody>
      </p:sp>
    </p:spTree>
    <p:extLst>
      <p:ext uri="{BB962C8B-B14F-4D97-AF65-F5344CB8AC3E}">
        <p14:creationId xmlns:p14="http://schemas.microsoft.com/office/powerpoint/2010/main" val="240063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C678-B807-4CF3-A053-AB293CF9F187}"/>
              </a:ext>
            </a:extLst>
          </p:cNvPr>
          <p:cNvSpPr>
            <a:spLocks noGrp="1"/>
          </p:cNvSpPr>
          <p:nvPr>
            <p:ph type="title"/>
          </p:nvPr>
        </p:nvSpPr>
        <p:spPr/>
        <p:txBody>
          <a:bodyPr/>
          <a:lstStyle/>
          <a:p>
            <a:r>
              <a:rPr lang="en-US"/>
              <a:t>Monthly Enrollment Report  Update</a:t>
            </a:r>
          </a:p>
        </p:txBody>
      </p:sp>
      <p:sp>
        <p:nvSpPr>
          <p:cNvPr id="3" name="Text Placeholder 2">
            <a:extLst>
              <a:ext uri="{FF2B5EF4-FFF2-40B4-BE49-F238E27FC236}">
                <a16:creationId xmlns:a16="http://schemas.microsoft.com/office/drawing/2014/main" id="{4BCB622F-1D87-4637-BAEA-0421B1E7755B}"/>
              </a:ext>
            </a:extLst>
          </p:cNvPr>
          <p:cNvSpPr>
            <a:spLocks noGrp="1"/>
          </p:cNvSpPr>
          <p:nvPr>
            <p:ph type="body" idx="1"/>
          </p:nvPr>
        </p:nvSpPr>
        <p:spPr/>
        <p:txBody>
          <a:bodyPr/>
          <a:lstStyle/>
          <a:p>
            <a:r>
              <a:rPr lang="en-US"/>
              <a:t>April Grady, Associate Director, Division of Analytics and Policy Research, HCPRA, DHCF</a:t>
            </a:r>
          </a:p>
          <a:p>
            <a:endParaRPr lang="en-US"/>
          </a:p>
        </p:txBody>
      </p:sp>
      <p:sp>
        <p:nvSpPr>
          <p:cNvPr id="4" name="Slide Number Placeholder 3">
            <a:extLst>
              <a:ext uri="{FF2B5EF4-FFF2-40B4-BE49-F238E27FC236}">
                <a16:creationId xmlns:a16="http://schemas.microsoft.com/office/drawing/2014/main" id="{ECD2139B-726C-4844-9368-AF5DF8FFD9F6}"/>
              </a:ext>
            </a:extLst>
          </p:cNvPr>
          <p:cNvSpPr>
            <a:spLocks noGrp="1"/>
          </p:cNvSpPr>
          <p:nvPr>
            <p:ph type="sldNum" sz="quarter" idx="12"/>
          </p:nvPr>
        </p:nvSpPr>
        <p:spPr/>
        <p:txBody>
          <a:bodyPr/>
          <a:lstStyle/>
          <a:p>
            <a:fld id="{2B761152-83E1-4CD0-93C0-5D92AAF26851}" type="slidenum">
              <a:rPr lang="en-US" smtClean="0"/>
              <a:t>33</a:t>
            </a:fld>
            <a:endParaRPr lang="en-US"/>
          </a:p>
        </p:txBody>
      </p:sp>
    </p:spTree>
    <p:extLst>
      <p:ext uri="{BB962C8B-B14F-4D97-AF65-F5344CB8AC3E}">
        <p14:creationId xmlns:p14="http://schemas.microsoft.com/office/powerpoint/2010/main" val="399419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911126" y="2286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a:ln>
                <a:noFill/>
              </a:ln>
              <a:solidFill>
                <a:srgbClr val="103862"/>
              </a:solidFill>
              <a:effectLst/>
              <a:uLnTx/>
              <a:uFillTx/>
              <a:latin typeface="Arial"/>
              <a:ea typeface="+mj-ea"/>
              <a:cs typeface="Arial"/>
            </a:endParaRPr>
          </a:p>
        </p:txBody>
      </p:sp>
      <p:cxnSp>
        <p:nvCxnSpPr>
          <p:cNvPr id="6" name="Straight Connector 5"/>
          <p:cNvCxnSpPr>
            <a:cxnSpLocks/>
          </p:cNvCxnSpPr>
          <p:nvPr/>
        </p:nvCxnSpPr>
        <p:spPr>
          <a:xfrm>
            <a:off x="306658" y="725322"/>
            <a:ext cx="11418849" cy="0"/>
          </a:xfrm>
          <a:prstGeom prst="line">
            <a:avLst/>
          </a:prstGeom>
          <a:ln w="19050" cmpd="sng"/>
        </p:spPr>
        <p:style>
          <a:lnRef idx="2">
            <a:schemeClr val="accent2"/>
          </a:lnRef>
          <a:fillRef idx="0">
            <a:schemeClr val="accent2"/>
          </a:fillRef>
          <a:effectRef idx="1">
            <a:schemeClr val="accent2"/>
          </a:effectRef>
          <a:fontRef idx="minor">
            <a:schemeClr val="tx1"/>
          </a:fontRef>
        </p:style>
      </p:cxnSp>
      <p:sp>
        <p:nvSpPr>
          <p:cNvPr id="14" name="Rectangle 13">
            <a:extLst>
              <a:ext uri="{FF2B5EF4-FFF2-40B4-BE49-F238E27FC236}">
                <a16:creationId xmlns:a16="http://schemas.microsoft.com/office/drawing/2014/main" id="{B65A3244-133A-47E5-B603-BEC027302899}"/>
              </a:ext>
            </a:extLst>
          </p:cNvPr>
          <p:cNvSpPr/>
          <p:nvPr/>
        </p:nvSpPr>
        <p:spPr>
          <a:xfrm>
            <a:off x="245327" y="134391"/>
            <a:ext cx="11541512" cy="480131"/>
          </a:xfrm>
          <a:prstGeom prst="rect">
            <a:avLst/>
          </a:prstGeom>
        </p:spPr>
        <p:txBody>
          <a:bodyPr wrap="square">
            <a:spAutoFit/>
          </a:bodyPr>
          <a:lstStyle/>
          <a:p>
            <a:pPr lvl="0" defTabSz="457200">
              <a:lnSpc>
                <a:spcPct val="90000"/>
              </a:lnSpc>
              <a:spcBef>
                <a:spcPct val="0"/>
              </a:spcBef>
            </a:pPr>
            <a:r>
              <a:rPr lang="en-US" sz="2800" b="1">
                <a:solidFill>
                  <a:prstClr val="black"/>
                </a:solidFill>
                <a:latin typeface="Arial" panose="020B0604020202020204" pitchFamily="34" charset="0"/>
                <a:cs typeface="Arial" panose="020B0604020202020204" pitchFamily="34" charset="0"/>
              </a:rPr>
              <a:t>Update on Enrollment Through April 2021</a:t>
            </a:r>
            <a:endParaRPr kumimoji="0" lang="en-US" sz="40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Content Placeholder 18">
            <a:extLst>
              <a:ext uri="{FF2B5EF4-FFF2-40B4-BE49-F238E27FC236}">
                <a16:creationId xmlns:a16="http://schemas.microsoft.com/office/drawing/2014/main" id="{32526825-4323-4673-8842-72B27D7A3E72}"/>
              </a:ext>
            </a:extLst>
          </p:cNvPr>
          <p:cNvSpPr>
            <a:spLocks noGrp="1"/>
          </p:cNvSpPr>
          <p:nvPr>
            <p:ph idx="1"/>
          </p:nvPr>
        </p:nvSpPr>
        <p:spPr>
          <a:xfrm>
            <a:off x="306657" y="725322"/>
            <a:ext cx="11418849" cy="5904063"/>
          </a:xfrm>
        </p:spPr>
        <p:txBody>
          <a:bodyPr vert="horz" lIns="91440" tIns="45720" rIns="91440" bIns="45720" numCol="1" rtlCol="0" anchor="t">
            <a:normAutofit/>
          </a:bodyPr>
          <a:lstStyle/>
          <a:p>
            <a:pPr marL="0" lvl="1" indent="0">
              <a:lnSpc>
                <a:spcPct val="100000"/>
              </a:lnSpc>
              <a:spcBef>
                <a:spcPts val="0"/>
              </a:spcBef>
              <a:buNone/>
            </a:pPr>
            <a:r>
              <a:rPr lang="en-US" sz="2200" b="1"/>
              <a:t>DHCF enrollment</a:t>
            </a:r>
            <a:r>
              <a:rPr lang="en-US" sz="2200"/>
              <a:t> for April was </a:t>
            </a:r>
            <a:r>
              <a:rPr lang="en-US" sz="2200" b="1"/>
              <a:t>303,662</a:t>
            </a:r>
          </a:p>
          <a:p>
            <a:pPr marL="342900" lvl="1" indent="-342900">
              <a:lnSpc>
                <a:spcPct val="100000"/>
              </a:lnSpc>
              <a:spcBef>
                <a:spcPts val="0"/>
              </a:spcBef>
            </a:pPr>
            <a:r>
              <a:rPr lang="en-US" sz="2000" b="1">
                <a:solidFill>
                  <a:schemeClr val="accent5"/>
                </a:solidFill>
              </a:rPr>
              <a:t>Medicaid</a:t>
            </a:r>
            <a:r>
              <a:rPr lang="en-US" sz="2000">
                <a:solidFill>
                  <a:schemeClr val="accent5"/>
                </a:solidFill>
              </a:rPr>
              <a:t> (279,518)</a:t>
            </a:r>
            <a:r>
              <a:rPr lang="en-US" sz="2000"/>
              <a:t> has grown by </a:t>
            </a:r>
            <a:r>
              <a:rPr lang="en-US" sz="2000" b="1">
                <a:solidFill>
                  <a:schemeClr val="accent5"/>
                </a:solidFill>
              </a:rPr>
              <a:t>10.2%</a:t>
            </a:r>
            <a:r>
              <a:rPr lang="en-US" sz="2000"/>
              <a:t> since February 2020 (prior to the public health emergency)</a:t>
            </a:r>
          </a:p>
          <a:p>
            <a:pPr marL="342900" lvl="1" indent="-342900">
              <a:lnSpc>
                <a:spcPct val="100000"/>
              </a:lnSpc>
              <a:spcBef>
                <a:spcPts val="0"/>
              </a:spcBef>
            </a:pPr>
            <a:r>
              <a:rPr lang="en-US" sz="2000" b="1">
                <a:solidFill>
                  <a:srgbClr val="7030A0"/>
                </a:solidFill>
              </a:rPr>
              <a:t>Alliance</a:t>
            </a:r>
            <a:r>
              <a:rPr lang="en-US" sz="2000">
                <a:solidFill>
                  <a:srgbClr val="7030A0"/>
                </a:solidFill>
              </a:rPr>
              <a:t> (20,127)</a:t>
            </a:r>
            <a:r>
              <a:rPr lang="en-US" sz="2000"/>
              <a:t> and </a:t>
            </a:r>
            <a:r>
              <a:rPr lang="en-US" sz="2000" b="1">
                <a:solidFill>
                  <a:srgbClr val="7030A0"/>
                </a:solidFill>
              </a:rPr>
              <a:t>ICP</a:t>
            </a:r>
            <a:r>
              <a:rPr lang="en-US" sz="2000">
                <a:solidFill>
                  <a:srgbClr val="7030A0"/>
                </a:solidFill>
              </a:rPr>
              <a:t> (4,017)</a:t>
            </a:r>
            <a:r>
              <a:rPr lang="en-US" sz="2000"/>
              <a:t> combined have grown by </a:t>
            </a:r>
            <a:r>
              <a:rPr lang="en-US" sz="2000" b="1">
                <a:solidFill>
                  <a:srgbClr val="7030A0"/>
                </a:solidFill>
              </a:rPr>
              <a:t>21.1%</a:t>
            </a:r>
            <a:r>
              <a:rPr lang="en-US" sz="2000"/>
              <a:t> since February 2020</a:t>
            </a:r>
          </a:p>
          <a:p>
            <a:pPr marL="342900" lvl="1" indent="-342900">
              <a:lnSpc>
                <a:spcPct val="100000"/>
              </a:lnSpc>
              <a:spcBef>
                <a:spcPts val="0"/>
              </a:spcBef>
            </a:pPr>
            <a:r>
              <a:rPr lang="en-US" sz="2000"/>
              <a:t>Monthly reports with additional detail are on the DHCF website: </a:t>
            </a:r>
            <a:r>
              <a:rPr lang="en-US" sz="2000">
                <a:hlinkClick r:id="rId3"/>
              </a:rPr>
              <a:t>https://dhcf.dc.gov/node/1180991</a:t>
            </a:r>
            <a:r>
              <a:rPr lang="en-US" sz="2000"/>
              <a:t> </a:t>
            </a:r>
          </a:p>
          <a:p>
            <a:pPr marL="0" lvl="1" indent="0" algn="ctr">
              <a:lnSpc>
                <a:spcPct val="100000"/>
              </a:lnSpc>
              <a:spcBef>
                <a:spcPts val="1800"/>
              </a:spcBef>
              <a:buNone/>
            </a:pPr>
            <a:r>
              <a:rPr lang="en-US" sz="2000" b="1" u="sng"/>
              <a:t>Number and Percentage Change in Enrollment Since February 2020 by Program</a:t>
            </a:r>
          </a:p>
        </p:txBody>
      </p:sp>
      <p:sp>
        <p:nvSpPr>
          <p:cNvPr id="3" name="Slide Number Placeholder 2">
            <a:extLst>
              <a:ext uri="{FF2B5EF4-FFF2-40B4-BE49-F238E27FC236}">
                <a16:creationId xmlns:a16="http://schemas.microsoft.com/office/drawing/2014/main" id="{F19EAEE4-5A8E-44D3-913A-13BC27F432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168A01-2A37-44CF-A6E6-848325E2A3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52FC587-0E1E-4D38-8EF6-B128B9F0A36B}"/>
              </a:ext>
            </a:extLst>
          </p:cNvPr>
          <p:cNvPicPr>
            <a:picLocks noChangeAspect="1"/>
          </p:cNvPicPr>
          <p:nvPr/>
        </p:nvPicPr>
        <p:blipFill rotWithShape="1">
          <a:blip r:embed="rId4"/>
          <a:srcRect t="5228" b="51805"/>
          <a:stretch/>
        </p:blipFill>
        <p:spPr>
          <a:xfrm>
            <a:off x="105818" y="2584581"/>
            <a:ext cx="12028075" cy="2300567"/>
          </a:xfrm>
          <a:prstGeom prst="rect">
            <a:avLst/>
          </a:prstGeom>
        </p:spPr>
      </p:pic>
      <p:pic>
        <p:nvPicPr>
          <p:cNvPr id="12" name="Picture 11">
            <a:extLst>
              <a:ext uri="{FF2B5EF4-FFF2-40B4-BE49-F238E27FC236}">
                <a16:creationId xmlns:a16="http://schemas.microsoft.com/office/drawing/2014/main" id="{5100604D-EB10-4F98-A010-4DE80410C816}"/>
              </a:ext>
            </a:extLst>
          </p:cNvPr>
          <p:cNvPicPr>
            <a:picLocks noChangeAspect="1"/>
          </p:cNvPicPr>
          <p:nvPr/>
        </p:nvPicPr>
        <p:blipFill rotWithShape="1">
          <a:blip r:embed="rId4"/>
          <a:srcRect t="66359" b="16332"/>
          <a:stretch/>
        </p:blipFill>
        <p:spPr>
          <a:xfrm>
            <a:off x="105818" y="4923628"/>
            <a:ext cx="12028075" cy="926790"/>
          </a:xfrm>
          <a:prstGeom prst="rect">
            <a:avLst/>
          </a:prstGeom>
        </p:spPr>
      </p:pic>
    </p:spTree>
    <p:extLst>
      <p:ext uri="{BB962C8B-B14F-4D97-AF65-F5344CB8AC3E}">
        <p14:creationId xmlns:p14="http://schemas.microsoft.com/office/powerpoint/2010/main" val="331957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6">
            <a:extLst>
              <a:ext uri="{FF2B5EF4-FFF2-40B4-BE49-F238E27FC236}">
                <a16:creationId xmlns:a16="http://schemas.microsoft.com/office/drawing/2014/main" id="{41979525-DB2A-4D43-B336-44CE532CB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9" y="5867401"/>
            <a:ext cx="99028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42">
            <a:extLst>
              <a:ext uri="{FF2B5EF4-FFF2-40B4-BE49-F238E27FC236}">
                <a16:creationId xmlns:a16="http://schemas.microsoft.com/office/drawing/2014/main" id="{1FBF8494-7735-445F-82D5-EA8101AB9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7938"/>
            <a:ext cx="13700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45">
            <a:extLst>
              <a:ext uri="{FF2B5EF4-FFF2-40B4-BE49-F238E27FC236}">
                <a16:creationId xmlns:a16="http://schemas.microsoft.com/office/drawing/2014/main" id="{87A9E32B-D9D3-4233-9673-8F44FB3110D5}"/>
              </a:ext>
            </a:extLst>
          </p:cNvPr>
          <p:cNvSpPr>
            <a:spLocks noChangeArrowheads="1"/>
          </p:cNvSpPr>
          <p:nvPr/>
        </p:nvSpPr>
        <p:spPr bwMode="auto">
          <a:xfrm>
            <a:off x="6096001" y="5943600"/>
            <a:ext cx="4646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chemeClr val="bg1"/>
                </a:solidFill>
              </a:rPr>
              <a:t>Department of Health Care Finance</a:t>
            </a:r>
          </a:p>
        </p:txBody>
      </p:sp>
      <p:sp>
        <p:nvSpPr>
          <p:cNvPr id="3077" name="Rectangle 1046">
            <a:extLst>
              <a:ext uri="{FF2B5EF4-FFF2-40B4-BE49-F238E27FC236}">
                <a16:creationId xmlns:a16="http://schemas.microsoft.com/office/drawing/2014/main" id="{49F15CF9-4A66-449E-915C-B4C762A4EECB}"/>
              </a:ext>
            </a:extLst>
          </p:cNvPr>
          <p:cNvSpPr>
            <a:spLocks noChangeArrowheads="1"/>
          </p:cNvSpPr>
          <p:nvPr/>
        </p:nvSpPr>
        <p:spPr bwMode="auto">
          <a:xfrm>
            <a:off x="1371601" y="5943600"/>
            <a:ext cx="4646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chemeClr val="bg1"/>
                </a:solidFill>
              </a:rPr>
              <a:t>Government of the District of Columbia</a:t>
            </a:r>
          </a:p>
        </p:txBody>
      </p:sp>
      <p:sp>
        <p:nvSpPr>
          <p:cNvPr id="3080" name="Rectangle 3">
            <a:extLst>
              <a:ext uri="{FF2B5EF4-FFF2-40B4-BE49-F238E27FC236}">
                <a16:creationId xmlns:a16="http://schemas.microsoft.com/office/drawing/2014/main" id="{77CE3D61-1044-4952-B07F-F18312A724A8}"/>
              </a:ext>
            </a:extLst>
          </p:cNvPr>
          <p:cNvSpPr>
            <a:spLocks noChangeArrowheads="1"/>
          </p:cNvSpPr>
          <p:nvPr/>
        </p:nvSpPr>
        <p:spPr bwMode="auto">
          <a:xfrm>
            <a:off x="2270004" y="1006475"/>
            <a:ext cx="727325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100000"/>
              </a:spcBef>
              <a:buClr>
                <a:srgbClr val="0B1F65"/>
              </a:buClr>
              <a:buFont typeface="Webdings" panose="05030102010509060703" pitchFamily="18" charset="2"/>
              <a:buNone/>
            </a:pPr>
            <a:endParaRPr lang="en-US" altLang="en-US" sz="2400" b="1"/>
          </a:p>
        </p:txBody>
      </p:sp>
      <p:sp>
        <p:nvSpPr>
          <p:cNvPr id="3082" name="Title 1">
            <a:extLst>
              <a:ext uri="{FF2B5EF4-FFF2-40B4-BE49-F238E27FC236}">
                <a16:creationId xmlns:a16="http://schemas.microsoft.com/office/drawing/2014/main" id="{FF52C564-DECD-4D16-817A-FD46644917C5}"/>
              </a:ext>
            </a:extLst>
          </p:cNvPr>
          <p:cNvSpPr>
            <a:spLocks noGrp="1"/>
          </p:cNvSpPr>
          <p:nvPr>
            <p:ph type="ctrTitle"/>
          </p:nvPr>
        </p:nvSpPr>
        <p:spPr>
          <a:xfrm>
            <a:off x="2201136" y="800148"/>
            <a:ext cx="8553987" cy="1600200"/>
          </a:xfrm>
        </p:spPr>
        <p:txBody>
          <a:bodyPr/>
          <a:lstStyle/>
          <a:p>
            <a:pPr algn="ctr"/>
            <a:r>
              <a:rPr lang="en-US" sz="2800"/>
              <a:t>Families First Coronavirus Response Act (FFCRA) Eligibility Rule Implementation and Renewal Restart Update</a:t>
            </a:r>
            <a:endParaRPr lang="en-US" sz="2800">
              <a:latin typeface="Tw Cen MT" panose="020B0602020104020603" pitchFamily="34" charset="0"/>
            </a:endParaRPr>
          </a:p>
        </p:txBody>
      </p:sp>
      <p:pic>
        <p:nvPicPr>
          <p:cNvPr id="3083" name="Picture 1">
            <a:extLst>
              <a:ext uri="{FF2B5EF4-FFF2-40B4-BE49-F238E27FC236}">
                <a16:creationId xmlns:a16="http://schemas.microsoft.com/office/drawing/2014/main" id="{DB283172-B99E-40B0-9791-F94E985FD5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3889" y="5029201"/>
            <a:ext cx="784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E4A376D-C5B7-462D-9367-7122B28409B6}"/>
              </a:ext>
            </a:extLst>
          </p:cNvPr>
          <p:cNvSpPr txBox="1"/>
          <p:nvPr/>
        </p:nvSpPr>
        <p:spPr>
          <a:xfrm>
            <a:off x="2067262" y="3622546"/>
            <a:ext cx="7273253" cy="1200329"/>
          </a:xfrm>
          <a:prstGeom prst="rect">
            <a:avLst/>
          </a:prstGeom>
          <a:noFill/>
        </p:spPr>
        <p:txBody>
          <a:bodyPr wrap="square" rtlCol="0">
            <a:spAutoFit/>
          </a:bodyPr>
          <a:lstStyle/>
          <a:p>
            <a:r>
              <a:rPr lang="en-US" sz="1800"/>
              <a:t>Danielle Lewis-Wright, MPA </a:t>
            </a:r>
          </a:p>
          <a:p>
            <a:r>
              <a:rPr lang="en-US" sz="1800"/>
              <a:t>Associate Director </a:t>
            </a:r>
          </a:p>
          <a:p>
            <a:r>
              <a:rPr lang="en-US" sz="1800"/>
              <a:t>Division of Eligibility Policy </a:t>
            </a:r>
          </a:p>
          <a:p>
            <a:r>
              <a:rPr lang="en-US" sz="1800"/>
              <a:t>Health Care Policy and Research Administration </a:t>
            </a:r>
          </a:p>
        </p:txBody>
      </p:sp>
      <p:pic>
        <p:nvPicPr>
          <p:cNvPr id="2" name="Picture 2" descr="image">
            <a:extLst>
              <a:ext uri="{FF2B5EF4-FFF2-40B4-BE49-F238E27FC236}">
                <a16:creationId xmlns:a16="http://schemas.microsoft.com/office/drawing/2014/main" id="{28137FA1-DE25-4807-9EA9-C457FA5B0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8338" y="130175"/>
            <a:ext cx="1219200" cy="742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28421D3A-6821-43E2-9E3D-9657E7AC13B5}"/>
              </a:ext>
            </a:extLst>
          </p:cNvPr>
          <p:cNvSpPr/>
          <p:nvPr/>
        </p:nvSpPr>
        <p:spPr bwMode="auto">
          <a:xfrm>
            <a:off x="5638800" y="2971800"/>
            <a:ext cx="914400" cy="914400"/>
          </a:xfrm>
          <a:prstGeom prst="round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4950" marR="0" indent="-234950" algn="l" defTabSz="914400" rtl="0" eaLnBrk="0" fontAlgn="base" latinLnBrk="0" hangingPunct="0">
              <a:lnSpc>
                <a:spcPct val="100000"/>
              </a:lnSpc>
              <a:spcBef>
                <a:spcPct val="100000"/>
              </a:spcBef>
              <a:spcAft>
                <a:spcPct val="0"/>
              </a:spcAft>
              <a:buClr>
                <a:srgbClr val="0B1F65"/>
              </a:buClr>
              <a:buSzTx/>
              <a:buFont typeface="Webdings" pitchFamily="-112" charset="2"/>
              <a:buNone/>
              <a:tabLst/>
            </a:pPr>
            <a:endParaRPr kumimoji="0" lang="en-US" sz="1400" b="0" i="0" u="none" strike="noStrike" cap="none" normalizeH="0" baseline="0">
              <a:ln>
                <a:noFill/>
              </a:ln>
              <a:solidFill>
                <a:schemeClr val="tx1"/>
              </a:solidFill>
              <a:effectLst/>
              <a:latin typeface="Arial" pitchFamily="-112" charset="0"/>
            </a:endParaRPr>
          </a:p>
        </p:txBody>
      </p:sp>
      <p:sp>
        <p:nvSpPr>
          <p:cNvPr id="5" name="Rectangle: Rounded Corners 4">
            <a:extLst>
              <a:ext uri="{FF2B5EF4-FFF2-40B4-BE49-F238E27FC236}">
                <a16:creationId xmlns:a16="http://schemas.microsoft.com/office/drawing/2014/main" id="{BA218A6F-47C7-4748-AC99-E8F88BC60247}"/>
              </a:ext>
            </a:extLst>
          </p:cNvPr>
          <p:cNvSpPr/>
          <p:nvPr/>
        </p:nvSpPr>
        <p:spPr bwMode="auto">
          <a:xfrm>
            <a:off x="1146175" y="1717675"/>
            <a:ext cx="914400" cy="914400"/>
          </a:xfrm>
          <a:prstGeom prst="round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4950" marR="0" indent="-234950" algn="l" defTabSz="914400" rtl="0" eaLnBrk="0" fontAlgn="base" latinLnBrk="0" hangingPunct="0">
              <a:lnSpc>
                <a:spcPct val="100000"/>
              </a:lnSpc>
              <a:spcBef>
                <a:spcPct val="100000"/>
              </a:spcBef>
              <a:spcAft>
                <a:spcPct val="0"/>
              </a:spcAft>
              <a:buClr>
                <a:srgbClr val="0B1F65"/>
              </a:buClr>
              <a:buSzTx/>
              <a:buFont typeface="Webdings" pitchFamily="-112" charset="2"/>
              <a:buNone/>
              <a:tabLst/>
            </a:pPr>
            <a:endParaRPr kumimoji="0" lang="en-US" sz="14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352413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D8AD9D5-41EA-43D6-B0D4-DE4F809F2DEE}"/>
              </a:ext>
            </a:extLst>
          </p:cNvPr>
          <p:cNvSpPr>
            <a:spLocks noGrp="1"/>
          </p:cNvSpPr>
          <p:nvPr>
            <p:ph type="title"/>
          </p:nvPr>
        </p:nvSpPr>
        <p:spPr>
          <a:xfrm>
            <a:off x="1568451" y="-101886"/>
            <a:ext cx="8985250" cy="685800"/>
          </a:xfrm>
        </p:spPr>
        <p:txBody>
          <a:bodyPr/>
          <a:lstStyle/>
          <a:p>
            <a:pPr algn="ctr"/>
            <a:r>
              <a:rPr lang="en-US" altLang="en-US" sz="3000">
                <a:latin typeface="Arial"/>
                <a:ea typeface="ＭＳ Ｐゴシック"/>
              </a:rPr>
              <a:t>Presentation Overview </a:t>
            </a:r>
            <a:endParaRPr lang="en-US" strike="sngStrike"/>
          </a:p>
        </p:txBody>
      </p:sp>
      <p:sp>
        <p:nvSpPr>
          <p:cNvPr id="4099" name="Content Placeholder 1">
            <a:extLst>
              <a:ext uri="{FF2B5EF4-FFF2-40B4-BE49-F238E27FC236}">
                <a16:creationId xmlns:a16="http://schemas.microsoft.com/office/drawing/2014/main" id="{8F060368-3AAE-4A83-9884-606E444FC09B}"/>
              </a:ext>
            </a:extLst>
          </p:cNvPr>
          <p:cNvSpPr>
            <a:spLocks noGrp="1"/>
          </p:cNvSpPr>
          <p:nvPr>
            <p:ph idx="1"/>
          </p:nvPr>
        </p:nvSpPr>
        <p:spPr>
          <a:xfrm>
            <a:off x="1638301" y="809626"/>
            <a:ext cx="8915400" cy="4981575"/>
          </a:xfrm>
        </p:spPr>
        <p:txBody>
          <a:bodyPr/>
          <a:lstStyle/>
          <a:p>
            <a:pPr>
              <a:buFont typeface="Wingdings" panose="05030102010509060703" pitchFamily="18" charset="2"/>
              <a:buChar char="§"/>
            </a:pPr>
            <a:r>
              <a:rPr lang="en-US" sz="1800">
                <a:ea typeface="+mn-lt"/>
                <a:cs typeface="+mn-lt"/>
              </a:rPr>
              <a:t>Background </a:t>
            </a:r>
            <a:r>
              <a:rPr lang="en-US" sz="1800">
                <a:ea typeface="ＭＳ Ｐゴシック"/>
                <a:cs typeface="+mn-lt"/>
              </a:rPr>
              <a:t>and </a:t>
            </a:r>
            <a:r>
              <a:rPr lang="en-US" sz="1800">
                <a:ea typeface="+mn-lt"/>
                <a:cs typeface="+mn-lt"/>
              </a:rPr>
              <a:t>Revised Interpretation of FFCRA Guidance </a:t>
            </a:r>
            <a:endParaRPr lang="en-US"/>
          </a:p>
          <a:p>
            <a:pPr>
              <a:buFont typeface="Wingdings" panose="05030102010509060703" pitchFamily="18" charset="2"/>
              <a:buChar char="§"/>
            </a:pPr>
            <a:r>
              <a:rPr lang="en-US" sz="1800">
                <a:ea typeface="+mn-lt"/>
                <a:cs typeface="+mn-lt"/>
              </a:rPr>
              <a:t>FFCRA Interim Rule 433.400 </a:t>
            </a:r>
          </a:p>
          <a:p>
            <a:pPr lvl="1" indent="-220345">
              <a:buFont typeface="Wingdings"/>
              <a:buChar char="§"/>
            </a:pPr>
            <a:r>
              <a:rPr lang="en-US" sz="1800">
                <a:ea typeface="+mn-lt"/>
                <a:cs typeface="+mn-lt"/>
              </a:rPr>
              <a:t>Allow states to transition individuals within eligibility group due to change in circumstance </a:t>
            </a:r>
          </a:p>
          <a:p>
            <a:pPr lvl="1" indent="-220345">
              <a:buFont typeface="Wingdings"/>
              <a:buChar char="§"/>
            </a:pPr>
            <a:r>
              <a:rPr lang="en-US" sz="1800">
                <a:ea typeface="+mn-lt"/>
                <a:cs typeface="+mn-lt"/>
              </a:rPr>
              <a:t>Allow states to reduce benefits or services during the PHE </a:t>
            </a:r>
          </a:p>
          <a:p>
            <a:pPr lvl="1" indent="-220345">
              <a:buFont typeface="Wingdings"/>
              <a:buChar char="§"/>
            </a:pPr>
            <a:r>
              <a:rPr lang="en-US" sz="1800">
                <a:ea typeface="+mn-lt"/>
                <a:cs typeface="+mn-lt"/>
              </a:rPr>
              <a:t>Allow states to act on “Not validly enrolled” beneficiaries who can be terminated for Medicaid during PHE </a:t>
            </a:r>
          </a:p>
          <a:p>
            <a:pPr lvl="1" indent="-220345">
              <a:buFont typeface="Wingdings"/>
              <a:buChar char="§"/>
            </a:pPr>
            <a:r>
              <a:rPr lang="en-US" sz="1800">
                <a:ea typeface="+mn-lt"/>
                <a:cs typeface="+mn-lt"/>
              </a:rPr>
              <a:t>Allow states to terminate Medicaid based on PARIS match finding of non-residency</a:t>
            </a:r>
          </a:p>
          <a:p>
            <a:pPr>
              <a:buFont typeface="Wingdings" panose="05030102010509060703" pitchFamily="18" charset="2"/>
              <a:buChar char="§"/>
            </a:pPr>
            <a:r>
              <a:rPr lang="en-US" sz="1800">
                <a:ea typeface="+mn-lt"/>
                <a:cs typeface="+mn-lt"/>
              </a:rPr>
              <a:t>District’s Renewal Restart Efforts  </a:t>
            </a:r>
          </a:p>
          <a:p>
            <a:pPr>
              <a:buFont typeface="Wingdings" panose="05030102010509060703" pitchFamily="18" charset="2"/>
              <a:buChar char="§"/>
            </a:pPr>
            <a:r>
              <a:rPr lang="en-US" sz="1800">
                <a:ea typeface="ＭＳ Ｐゴシック"/>
              </a:rPr>
              <a:t>Ineligibility Determination During the PHE and Timeline to Terminate Medicaid Post-PHE </a:t>
            </a:r>
            <a:endParaRPr lang="en-US" sz="1800">
              <a:ea typeface="+mn-lt"/>
              <a:cs typeface="+mn-lt"/>
            </a:endParaRPr>
          </a:p>
          <a:p>
            <a:pPr marL="0" indent="0">
              <a:buNone/>
            </a:pPr>
            <a:endParaRPr lang="en-US" sz="1800">
              <a:ea typeface="+mn-lt"/>
              <a:cs typeface="+mn-lt"/>
            </a:endParaRPr>
          </a:p>
        </p:txBody>
      </p:sp>
      <p:pic>
        <p:nvPicPr>
          <p:cNvPr id="4" name="Picture 2" descr="image">
            <a:extLst>
              <a:ext uri="{FF2B5EF4-FFF2-40B4-BE49-F238E27FC236}">
                <a16:creationId xmlns:a16="http://schemas.microsoft.com/office/drawing/2014/main" id="{83A1B9D5-0F0E-4B29-88B6-4AC794CF2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338" y="130175"/>
            <a:ext cx="1219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7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696881" y="829508"/>
            <a:ext cx="6684407" cy="557034"/>
          </a:xfrm>
          <a:prstGeom prst="rect">
            <a:avLst/>
          </a:prstGeom>
        </p:spPr>
        <p:txBody>
          <a:bodyPr vert="horz" lIns="74271" tIns="37136" rIns="74271" bIns="37136"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371338" fontAlgn="auto">
              <a:spcAft>
                <a:spcPts val="0"/>
              </a:spcAft>
              <a:defRPr/>
            </a:pPr>
            <a:endParaRPr lang="en-US" sz="1600" b="1">
              <a:solidFill>
                <a:srgbClr val="103862"/>
              </a:solidFill>
              <a:latin typeface="Arial"/>
              <a:cs typeface="Arial"/>
            </a:endParaRPr>
          </a:p>
        </p:txBody>
      </p:sp>
      <p:sp>
        <p:nvSpPr>
          <p:cNvPr id="14" name="Rectangle 13">
            <a:extLst>
              <a:ext uri="{FF2B5EF4-FFF2-40B4-BE49-F238E27FC236}">
                <a16:creationId xmlns:a16="http://schemas.microsoft.com/office/drawing/2014/main" id="{B65A3244-133A-47E5-B603-BEC027302899}"/>
              </a:ext>
            </a:extLst>
          </p:cNvPr>
          <p:cNvSpPr/>
          <p:nvPr/>
        </p:nvSpPr>
        <p:spPr>
          <a:xfrm>
            <a:off x="1351497" y="266243"/>
            <a:ext cx="9374473" cy="480131"/>
          </a:xfrm>
          <a:prstGeom prst="rect">
            <a:avLst/>
          </a:prstGeom>
        </p:spPr>
        <p:txBody>
          <a:bodyPr wrap="square" lIns="91440" tIns="45720" rIns="91440" bIns="45720" anchor="t">
            <a:spAutoFit/>
          </a:bodyPr>
          <a:lstStyle/>
          <a:p>
            <a:pPr algn="ctr" defTabSz="371338">
              <a:lnSpc>
                <a:spcPct val="90000"/>
              </a:lnSpc>
            </a:pPr>
            <a:r>
              <a:rPr lang="en-US" sz="2800" b="1"/>
              <a:t>Background</a:t>
            </a:r>
            <a:endParaRPr lang="en-US" sz="2800" b="1">
              <a:cs typeface="Arial" panose="020B0604020202020204" pitchFamily="34" charset="0"/>
            </a:endParaRPr>
          </a:p>
        </p:txBody>
      </p:sp>
      <p:sp>
        <p:nvSpPr>
          <p:cNvPr id="19" name="Content Placeholder 18">
            <a:extLst>
              <a:ext uri="{FF2B5EF4-FFF2-40B4-BE49-F238E27FC236}">
                <a16:creationId xmlns:a16="http://schemas.microsoft.com/office/drawing/2014/main" id="{32526825-4323-4673-8842-72B27D7A3E72}"/>
              </a:ext>
            </a:extLst>
          </p:cNvPr>
          <p:cNvSpPr>
            <a:spLocks noGrp="1"/>
          </p:cNvSpPr>
          <p:nvPr>
            <p:ph idx="1"/>
          </p:nvPr>
        </p:nvSpPr>
        <p:spPr>
          <a:xfrm>
            <a:off x="1393668" y="828370"/>
            <a:ext cx="9195466" cy="5000297"/>
          </a:xfrm>
        </p:spPr>
        <p:txBody>
          <a:bodyPr vert="horz" wrap="square" lIns="74271" tIns="37136" rIns="74271" bIns="37136" numCol="1" rtlCol="0" anchor="t" anchorCtr="0" compatLnSpc="1">
            <a:prstTxWarp prst="textNoShape">
              <a:avLst/>
            </a:prstTxWarp>
            <a:normAutofit lnSpcReduction="10000"/>
          </a:bodyPr>
          <a:lstStyle/>
          <a:p>
            <a:pPr marL="370840" lvl="1" indent="-370840">
              <a:lnSpc>
                <a:spcPct val="100000"/>
              </a:lnSpc>
              <a:spcBef>
                <a:spcPts val="0"/>
              </a:spcBef>
            </a:pPr>
            <a:r>
              <a:rPr lang="en-US">
                <a:ea typeface="ＭＳ Ｐゴシック"/>
              </a:rPr>
              <a:t>First federal legislative response to COVID-19 public health emergency (PHE) passed  law on March 18, 2020</a:t>
            </a:r>
          </a:p>
          <a:p>
            <a:pPr marL="370840" lvl="2" indent="0">
              <a:lnSpc>
                <a:spcPct val="100000"/>
              </a:lnSpc>
              <a:spcBef>
                <a:spcPts val="0"/>
              </a:spcBef>
            </a:pPr>
            <a:endParaRPr lang="en-US"/>
          </a:p>
          <a:p>
            <a:pPr marL="370840" lvl="1" indent="-370840">
              <a:lnSpc>
                <a:spcPct val="100000"/>
              </a:lnSpc>
              <a:spcBef>
                <a:spcPts val="0"/>
              </a:spcBef>
            </a:pPr>
            <a:r>
              <a:rPr lang="en-US">
                <a:ea typeface="ＭＳ Ｐゴシック"/>
              </a:rPr>
              <a:t>Creates enhanced Medicaid federal matching assistance percentage (FMAP) of additional 6.2% if states continue access to Medicaid coverage and do not reduce eligibility during the PHE under the maintenance of effort (MOE) provisions</a:t>
            </a:r>
          </a:p>
          <a:p>
            <a:pPr marL="0" lvl="1" indent="0">
              <a:lnSpc>
                <a:spcPct val="100000"/>
              </a:lnSpc>
              <a:spcBef>
                <a:spcPts val="0"/>
              </a:spcBef>
              <a:buNone/>
            </a:pPr>
            <a:endParaRPr lang="en-US"/>
          </a:p>
          <a:p>
            <a:pPr marL="370840" lvl="1" indent="-370840">
              <a:lnSpc>
                <a:spcPct val="100000"/>
              </a:lnSpc>
              <a:spcBef>
                <a:spcPts val="0"/>
              </a:spcBef>
            </a:pPr>
            <a:r>
              <a:rPr lang="en-US">
                <a:ea typeface="ＭＳ Ｐゴシック"/>
              </a:rPr>
              <a:t>Under the MOE provisions (Sec. 6008(b)(3)), states can only receive the enhanced FMAP if the state continues coverage for individuals who are already enrolled or enrolled during the PHE unless the individual is: deceased, requests termination voluntarily, or no longer meets residency requirements</a:t>
            </a:r>
          </a:p>
          <a:p>
            <a:pPr marL="370840" lvl="1" indent="-370840">
              <a:lnSpc>
                <a:spcPct val="100000"/>
              </a:lnSpc>
              <a:spcBef>
                <a:spcPts val="0"/>
              </a:spcBef>
            </a:pPr>
            <a:endParaRPr lang="en-US">
              <a:ea typeface="ＭＳ Ｐゴシック"/>
            </a:endParaRPr>
          </a:p>
          <a:p>
            <a:pPr marL="0" lvl="1" indent="0">
              <a:lnSpc>
                <a:spcPct val="100000"/>
              </a:lnSpc>
              <a:spcBef>
                <a:spcPts val="0"/>
              </a:spcBef>
              <a:buNone/>
            </a:pPr>
            <a:r>
              <a:rPr lang="en-US" b="1" i="1">
                <a:ea typeface="ＭＳ Ｐゴシック"/>
              </a:rPr>
              <a:t>CMS issued new Interim Final Rule with Comments (IFC) on 11/2/20 with key changes as outlined in </a:t>
            </a:r>
            <a:r>
              <a:rPr lang="en-US">
                <a:ea typeface="ＭＳ Ｐゴシック"/>
              </a:rPr>
              <a:t>42 CFR 433.400:</a:t>
            </a:r>
            <a:endParaRPr lang="en-US" b="1" i="1">
              <a:ea typeface="ＭＳ Ｐゴシック"/>
            </a:endParaRPr>
          </a:p>
          <a:p>
            <a:pPr marL="649605" lvl="3" indent="-278130">
              <a:lnSpc>
                <a:spcPct val="100000"/>
              </a:lnSpc>
              <a:spcBef>
                <a:spcPts val="0"/>
              </a:spcBef>
            </a:pPr>
            <a:r>
              <a:rPr lang="en-US" i="1">
                <a:ea typeface="ＭＳ Ｐゴシック"/>
              </a:rPr>
              <a:t>-Requires states to transition individuals within eligibility groups if change in circumstances</a:t>
            </a:r>
          </a:p>
          <a:p>
            <a:pPr marL="649605" lvl="3" indent="-278130">
              <a:lnSpc>
                <a:spcPct val="100000"/>
              </a:lnSpc>
              <a:spcBef>
                <a:spcPts val="0"/>
              </a:spcBef>
            </a:pPr>
            <a:r>
              <a:rPr lang="en-US" i="1">
                <a:ea typeface="ＭＳ Ｐゴシック"/>
              </a:rPr>
              <a:t>-Allows states to reduce benefits or services based on change in circumstances</a:t>
            </a:r>
          </a:p>
          <a:p>
            <a:pPr marL="649605" lvl="3" indent="-278130">
              <a:lnSpc>
                <a:spcPct val="100000"/>
              </a:lnSpc>
              <a:spcBef>
                <a:spcPts val="0"/>
              </a:spcBef>
            </a:pPr>
            <a:r>
              <a:rPr lang="en-US" i="1">
                <a:ea typeface="ＭＳ Ｐゴシック"/>
              </a:rPr>
              <a:t>-Adds “not validly enrolled” beneficiaries to list of individuals who can be terminated</a:t>
            </a:r>
          </a:p>
          <a:p>
            <a:pPr marL="649605" lvl="3" indent="-278130">
              <a:lnSpc>
                <a:spcPct val="100000"/>
              </a:lnSpc>
              <a:spcBef>
                <a:spcPts val="0"/>
              </a:spcBef>
            </a:pPr>
            <a:r>
              <a:rPr lang="en-US" i="1">
                <a:ea typeface="ＭＳ Ｐゴシック"/>
              </a:rPr>
              <a:t>-Clarifies that states can terminate based on PARIS match findings of non-residency but requires states to use available reasonable measures to verify non-residency during PHE.</a:t>
            </a:r>
          </a:p>
          <a:p>
            <a:pPr marL="649605" lvl="3" indent="-278130">
              <a:lnSpc>
                <a:spcPct val="100000"/>
              </a:lnSpc>
              <a:spcBef>
                <a:spcPts val="0"/>
              </a:spcBef>
            </a:pPr>
            <a:endParaRPr lang="en-US" i="1">
              <a:ea typeface="ＭＳ Ｐゴシック"/>
            </a:endParaRPr>
          </a:p>
          <a:p>
            <a:pPr marL="649605" lvl="3" indent="-278130">
              <a:lnSpc>
                <a:spcPct val="100000"/>
              </a:lnSpc>
              <a:spcBef>
                <a:spcPts val="0"/>
              </a:spcBef>
            </a:pPr>
            <a:r>
              <a:rPr lang="en-US" i="1">
                <a:ea typeface="ＭＳ Ｐゴシック"/>
              </a:rPr>
              <a:t>-</a:t>
            </a:r>
            <a:r>
              <a:rPr lang="en-US" b="1">
                <a:ea typeface="ＭＳ Ｐゴシック"/>
              </a:rPr>
              <a:t>The District must implement FFCRA changes outlined in 42 CFR 433.400 by August 1, 2021 </a:t>
            </a:r>
          </a:p>
          <a:p>
            <a:pPr marL="742315" lvl="2" indent="-370840">
              <a:lnSpc>
                <a:spcPct val="100000"/>
              </a:lnSpc>
              <a:spcBef>
                <a:spcPts val="0"/>
              </a:spcBef>
            </a:pPr>
            <a:endParaRPr lang="en-US" sz="1900"/>
          </a:p>
        </p:txBody>
      </p:sp>
      <p:sp>
        <p:nvSpPr>
          <p:cNvPr id="3" name="Slide Number Placeholder 2">
            <a:extLst>
              <a:ext uri="{FF2B5EF4-FFF2-40B4-BE49-F238E27FC236}">
                <a16:creationId xmlns:a16="http://schemas.microsoft.com/office/drawing/2014/main" id="{F19EAEE4-5A8E-44D3-913A-13BC27F43285}"/>
              </a:ext>
            </a:extLst>
          </p:cNvPr>
          <p:cNvSpPr>
            <a:spLocks noGrp="1"/>
          </p:cNvSpPr>
          <p:nvPr>
            <p:ph type="sldNum" sz="quarter" idx="12"/>
          </p:nvPr>
        </p:nvSpPr>
        <p:spPr>
          <a:xfrm>
            <a:off x="9755188"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42676" fontAlgn="auto">
              <a:spcBef>
                <a:spcPts val="0"/>
              </a:spcBef>
              <a:spcAft>
                <a:spcPts val="0"/>
              </a:spcAft>
              <a:defRPr/>
            </a:pPr>
            <a:fld id="{C42B5A4E-1782-4EC3-952D-900038BA8409}" type="slidenum">
              <a:rPr lang="en-US" smtClean="0"/>
              <a:pPr defTabSz="742676" fontAlgn="auto">
                <a:spcBef>
                  <a:spcPts val="0"/>
                </a:spcBef>
                <a:spcAft>
                  <a:spcPts val="0"/>
                </a:spcAft>
                <a:defRPr/>
              </a:pPr>
              <a:t>6</a:t>
            </a:fld>
            <a:endParaRPr lang="en-US" sz="1000">
              <a:solidFill>
                <a:prstClr val="black">
                  <a:tint val="75000"/>
                </a:prstClr>
              </a:solidFill>
              <a:latin typeface="Calibri" panose="020F0502020204030204"/>
            </a:endParaRPr>
          </a:p>
        </p:txBody>
      </p:sp>
      <p:pic>
        <p:nvPicPr>
          <p:cNvPr id="2" name="Picture 2" descr="image">
            <a:extLst>
              <a:ext uri="{FF2B5EF4-FFF2-40B4-BE49-F238E27FC236}">
                <a16:creationId xmlns:a16="http://schemas.microsoft.com/office/drawing/2014/main" id="{763007F2-7F26-48F1-BDEB-F950FC96C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0713" y="82550"/>
            <a:ext cx="1219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4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6686-8439-4535-9ADE-5174DDE764DB}"/>
              </a:ext>
            </a:extLst>
          </p:cNvPr>
          <p:cNvSpPr>
            <a:spLocks noGrp="1"/>
          </p:cNvSpPr>
          <p:nvPr>
            <p:ph type="title"/>
          </p:nvPr>
        </p:nvSpPr>
        <p:spPr>
          <a:xfrm>
            <a:off x="1603375" y="-228600"/>
            <a:ext cx="8985250" cy="838200"/>
          </a:xfrm>
        </p:spPr>
        <p:txBody>
          <a:bodyPr/>
          <a:lstStyle/>
          <a:p>
            <a:pPr algn="ctr"/>
            <a:r>
              <a:rPr lang="en-US" sz="2800">
                <a:ea typeface="ＭＳ Ｐゴシック"/>
              </a:rPr>
              <a:t>Transition based on Change of Circumstances</a:t>
            </a:r>
          </a:p>
        </p:txBody>
      </p:sp>
      <p:sp>
        <p:nvSpPr>
          <p:cNvPr id="3" name="Content Placeholder 2">
            <a:extLst>
              <a:ext uri="{FF2B5EF4-FFF2-40B4-BE49-F238E27FC236}">
                <a16:creationId xmlns:a16="http://schemas.microsoft.com/office/drawing/2014/main" id="{EA670D7B-7CDD-4DDF-9D4C-4814ABC82C56}"/>
              </a:ext>
            </a:extLst>
          </p:cNvPr>
          <p:cNvSpPr>
            <a:spLocks noGrp="1"/>
          </p:cNvSpPr>
          <p:nvPr>
            <p:ph idx="1"/>
          </p:nvPr>
        </p:nvSpPr>
        <p:spPr>
          <a:xfrm>
            <a:off x="1507205" y="977607"/>
            <a:ext cx="8930609" cy="6129677"/>
          </a:xfrm>
        </p:spPr>
        <p:txBody>
          <a:bodyPr/>
          <a:lstStyle/>
          <a:p>
            <a:pPr>
              <a:buFont typeface="Wingdings" panose="05000000000000000000" pitchFamily="2" charset="2"/>
              <a:buChar char="§"/>
            </a:pPr>
            <a:r>
              <a:rPr lang="en-US" sz="1700">
                <a:ea typeface="ＭＳ Ｐゴシック"/>
              </a:rPr>
              <a:t>New Section 433.400(c) establishes three tiers of coverage:</a:t>
            </a:r>
          </a:p>
          <a:p>
            <a:pPr lvl="1">
              <a:buFont typeface="Wingdings" panose="05000000000000000000" pitchFamily="2" charset="2"/>
              <a:buChar char="§"/>
            </a:pPr>
            <a:r>
              <a:rPr lang="en-US" sz="1700" b="1">
                <a:ea typeface="ＭＳ Ｐゴシック"/>
              </a:rPr>
              <a:t>Tier 1:Meets Minimum Essential Coverage (MEC):</a:t>
            </a:r>
            <a:r>
              <a:rPr lang="en-US" sz="1700">
                <a:ea typeface="ＭＳ Ｐゴシック"/>
              </a:rPr>
              <a:t> Meets the definition of MEC, including coverage in a Medicare Savings Program group, such as the Qualified Medicare Beneficiaries (QMB) group. </a:t>
            </a:r>
          </a:p>
          <a:p>
            <a:pPr lvl="1">
              <a:buFont typeface="Wingdings" panose="05000000000000000000" pitchFamily="2" charset="2"/>
              <a:buChar char="§"/>
            </a:pPr>
            <a:r>
              <a:rPr lang="en-US" sz="1700" b="1">
                <a:ea typeface="ＭＳ Ｐゴシック"/>
              </a:rPr>
              <a:t>Tier 2: Doesn’t Meet MEC, but Covers COVID Diagnosis and Treatment</a:t>
            </a:r>
          </a:p>
          <a:p>
            <a:pPr lvl="1">
              <a:buFont typeface="Wingdings" panose="05000000000000000000" pitchFamily="2" charset="2"/>
              <a:buChar char="§"/>
            </a:pPr>
            <a:r>
              <a:rPr lang="en-US" sz="1700" b="1">
                <a:ea typeface="ＭＳ Ｐゴシック"/>
              </a:rPr>
              <a:t>Tier 3: Doesn’t Meet MEC and Doesn’t Cover COVID Diagnosis and Treatment</a:t>
            </a:r>
          </a:p>
          <a:p>
            <a:pPr marL="236537" lvl="1" indent="0">
              <a:buNone/>
            </a:pPr>
            <a:r>
              <a:rPr lang="en-US" sz="1700" b="1">
                <a:ea typeface="ＭＳ Ｐゴシック"/>
              </a:rPr>
              <a:t>* </a:t>
            </a:r>
            <a:r>
              <a:rPr lang="en-US" sz="1700">
                <a:ea typeface="ＭＳ Ｐゴシック"/>
              </a:rPr>
              <a:t>The District’s eligibility groups are all considered Tier 1. </a:t>
            </a:r>
          </a:p>
          <a:p>
            <a:pPr>
              <a:buFont typeface="Wingdings" panose="05000000000000000000" pitchFamily="2" charset="2"/>
              <a:buChar char="§"/>
            </a:pPr>
            <a:r>
              <a:rPr lang="en-US" sz="1700">
                <a:ea typeface="ＭＳ Ｐゴシック"/>
              </a:rPr>
              <a:t>The District must act on changes, redetermine eligibility, and transition beneficiary to the eligibility group within Tier 1 in which the individual qualifies based on: </a:t>
            </a:r>
          </a:p>
          <a:p>
            <a:pPr lvl="1" indent="-220345">
              <a:buFont typeface="Wingdings" panose="05000000000000000000" pitchFamily="2" charset="2"/>
              <a:buChar char="§"/>
            </a:pPr>
            <a:r>
              <a:rPr lang="en-US" sz="1700">
                <a:ea typeface="ＭＳ Ｐゴシック"/>
                <a:cs typeface="+mn-lt"/>
              </a:rPr>
              <a:t> Reported Changes by beneficiaries </a:t>
            </a:r>
          </a:p>
          <a:p>
            <a:pPr marL="508000" lvl="1" indent="-285750">
              <a:buFont typeface="Wingdings" panose="05030102010509060703" pitchFamily="18" charset="2"/>
              <a:buChar char="§"/>
            </a:pPr>
            <a:r>
              <a:rPr lang="en-US" sz="1700">
                <a:ea typeface="ＭＳ Ｐゴシック"/>
                <a:cs typeface="+mn-lt"/>
              </a:rPr>
              <a:t>System known changes- example, aging out of eligibility group, Medicare eligibility </a:t>
            </a:r>
          </a:p>
          <a:p>
            <a:pPr marL="508000" lvl="1" indent="-285750">
              <a:buFont typeface="Wingdings" panose="05030102010509060703" pitchFamily="18" charset="2"/>
              <a:buChar char="§"/>
            </a:pPr>
            <a:r>
              <a:rPr lang="en-US" sz="1700">
                <a:ea typeface="ＭＳ Ｐゴシック"/>
                <a:cs typeface="+mn-lt"/>
              </a:rPr>
              <a:t>Changes due Level of Care (LOC) Assessment </a:t>
            </a:r>
          </a:p>
          <a:p>
            <a:pPr marL="222250" lvl="1" indent="0">
              <a:buNone/>
            </a:pPr>
            <a:r>
              <a:rPr lang="en-US" sz="1700">
                <a:ea typeface="ＭＳ Ｐゴシック"/>
                <a:cs typeface="+mn-lt"/>
              </a:rPr>
              <a:t>* </a:t>
            </a:r>
            <a:r>
              <a:rPr lang="en-US" sz="1700">
                <a:ea typeface="ＭＳ Ｐゴシック"/>
              </a:rPr>
              <a:t>Note: States must generally maintain health care and cannot terminate eligibility altogether during the PHE, even if the information reported to the agency would otherwise result in a determination of ineligibility.  Exceptions are death, voluntary termination, non-residence, PARIS and not validly enrolled.  </a:t>
            </a:r>
            <a:endParaRPr lang="en-US" sz="1700">
              <a:ea typeface="ＭＳ Ｐゴシック"/>
              <a:cs typeface="+mn-lt"/>
            </a:endParaRPr>
          </a:p>
          <a:p>
            <a:pPr marL="236855" lvl="1" indent="0">
              <a:buNone/>
            </a:pPr>
            <a:endParaRPr lang="en-US" sz="1700">
              <a:cs typeface="Arial"/>
            </a:endParaRPr>
          </a:p>
        </p:txBody>
      </p:sp>
      <p:pic>
        <p:nvPicPr>
          <p:cNvPr id="4" name="Picture 2" descr="image">
            <a:extLst>
              <a:ext uri="{FF2B5EF4-FFF2-40B4-BE49-F238E27FC236}">
                <a16:creationId xmlns:a16="http://schemas.microsoft.com/office/drawing/2014/main" id="{0FF879EC-FB4C-4081-9C03-CE25F6171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463" y="47625"/>
            <a:ext cx="1219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5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7669-B8D3-49FE-A7C1-3DA37C05220D}"/>
              </a:ext>
            </a:extLst>
          </p:cNvPr>
          <p:cNvSpPr>
            <a:spLocks noGrp="1"/>
          </p:cNvSpPr>
          <p:nvPr>
            <p:ph type="title"/>
          </p:nvPr>
        </p:nvSpPr>
        <p:spPr>
          <a:xfrm>
            <a:off x="1468145" y="66675"/>
            <a:ext cx="8969668" cy="610039"/>
          </a:xfrm>
        </p:spPr>
        <p:txBody>
          <a:bodyPr/>
          <a:lstStyle/>
          <a:p>
            <a:pPr algn="ctr"/>
            <a:r>
              <a:rPr lang="en-US" sz="2800">
                <a:ea typeface="ＭＳ Ｐゴシック"/>
              </a:rPr>
              <a:t>Terminations Due to “Not Validly Enrolled” or PARIS </a:t>
            </a:r>
            <a:endParaRPr lang="en-US" sz="2800"/>
          </a:p>
        </p:txBody>
      </p:sp>
      <p:sp>
        <p:nvSpPr>
          <p:cNvPr id="3" name="Content Placeholder 2">
            <a:extLst>
              <a:ext uri="{FF2B5EF4-FFF2-40B4-BE49-F238E27FC236}">
                <a16:creationId xmlns:a16="http://schemas.microsoft.com/office/drawing/2014/main" id="{DDF0D523-2DDC-4220-9CA1-7C92C71FA17C}"/>
              </a:ext>
            </a:extLst>
          </p:cNvPr>
          <p:cNvSpPr>
            <a:spLocks noGrp="1"/>
          </p:cNvSpPr>
          <p:nvPr>
            <p:ph idx="1"/>
          </p:nvPr>
        </p:nvSpPr>
        <p:spPr>
          <a:xfrm>
            <a:off x="535709" y="789257"/>
            <a:ext cx="10621818" cy="6002069"/>
          </a:xfrm>
        </p:spPr>
        <p:txBody>
          <a:bodyPr/>
          <a:lstStyle/>
          <a:p>
            <a:pPr marL="0" indent="0">
              <a:buNone/>
            </a:pPr>
            <a:r>
              <a:rPr lang="en-US" sz="1800" b="1" u="sng"/>
              <a:t>Not Validly Enrolled </a:t>
            </a:r>
          </a:p>
          <a:p>
            <a:pPr>
              <a:buFont typeface="Wingdings" panose="05000000000000000000" pitchFamily="2" charset="2"/>
              <a:buChar char="§"/>
            </a:pPr>
            <a:r>
              <a:rPr lang="en-US" sz="1800"/>
              <a:t>If an eligibility determination was incorrectly made due to agency error or fraud, the beneficiary is considered “not validly enrolled”. </a:t>
            </a:r>
          </a:p>
          <a:p>
            <a:pPr>
              <a:buFont typeface="Wingdings" panose="05000000000000000000" pitchFamily="2" charset="2"/>
              <a:buChar char="§"/>
            </a:pPr>
            <a:r>
              <a:rPr lang="en-US" sz="1800"/>
              <a:t>States are allowed to disenroll beneficiaries “not validly enrolled” during the PHE</a:t>
            </a:r>
            <a:endParaRPr lang="en-US" sz="1800">
              <a:ea typeface="ＭＳ Ｐゴシック"/>
              <a:cs typeface="Arial"/>
            </a:endParaRPr>
          </a:p>
          <a:p>
            <a:pPr>
              <a:buFont typeface="Wingdings" panose="05000000000000000000" pitchFamily="2" charset="2"/>
              <a:buChar char="§"/>
            </a:pPr>
            <a:r>
              <a:rPr lang="en-US" sz="1800">
                <a:ea typeface="ＭＳ Ｐゴシック"/>
                <a:cs typeface="Arial"/>
              </a:rPr>
              <a:t>If a beneficiary is determined invalidly enrolled for Medicaid, the state must evaluate the beneficiary’s eligibility for all other eligibility groups before termination. </a:t>
            </a:r>
          </a:p>
          <a:p>
            <a:pPr>
              <a:buFont typeface="Wingdings" panose="05000000000000000000" pitchFamily="2" charset="2"/>
              <a:buChar char="§"/>
            </a:pPr>
            <a:r>
              <a:rPr lang="en-US" sz="1800">
                <a:ea typeface="ＭＳ Ｐゴシック"/>
                <a:cs typeface="Arial"/>
              </a:rPr>
              <a:t>If the beneficiary is ineligible for Medicaid on all bases, then the 15-day advanced notice of termination will be issued with fair hearing rights to the beneficiary. </a:t>
            </a:r>
          </a:p>
          <a:p>
            <a:pPr marL="0" indent="0">
              <a:buNone/>
            </a:pPr>
            <a:r>
              <a:rPr lang="en-US" sz="1800" b="1" u="sng">
                <a:ea typeface="ＭＳ Ｐゴシック"/>
              </a:rPr>
              <a:t>Public Assistance Recording Information System (PARIS)  </a:t>
            </a:r>
            <a:endParaRPr lang="en-US" sz="1800" b="1" u="sng">
              <a:ea typeface="ＭＳ Ｐゴシック"/>
              <a:cs typeface="Arial"/>
            </a:endParaRPr>
          </a:p>
          <a:p>
            <a:pPr>
              <a:buFont typeface="Wingdings" panose="05000000000000000000" pitchFamily="2" charset="2"/>
              <a:buChar char="§"/>
            </a:pPr>
            <a:r>
              <a:rPr lang="en-US" sz="1800">
                <a:ea typeface="ＭＳ Ｐゴシック"/>
              </a:rPr>
              <a:t>PARIS = system used to share information about individuals receiving federal benefits in other states</a:t>
            </a:r>
          </a:p>
          <a:p>
            <a:pPr>
              <a:buFont typeface="Wingdings" panose="05000000000000000000" pitchFamily="2" charset="2"/>
              <a:buChar char="§"/>
            </a:pPr>
            <a:r>
              <a:rPr lang="en-US" sz="1800">
                <a:ea typeface="ＭＳ Ｐゴシック"/>
              </a:rPr>
              <a:t>Guidance allows states to act on terminating Medicaid coverage for beneficiaries who appear on the PARIS match where the state requests and is unable verify District residency. </a:t>
            </a:r>
            <a:endParaRPr lang="en-US" sz="1800"/>
          </a:p>
          <a:p>
            <a:endParaRPr lang="en-US"/>
          </a:p>
        </p:txBody>
      </p:sp>
      <p:pic>
        <p:nvPicPr>
          <p:cNvPr id="4" name="Picture 2" descr="image">
            <a:extLst>
              <a:ext uri="{FF2B5EF4-FFF2-40B4-BE49-F238E27FC236}">
                <a16:creationId xmlns:a16="http://schemas.microsoft.com/office/drawing/2014/main" id="{D843F05C-03E8-4A0A-8F85-C2A006633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588" y="130175"/>
            <a:ext cx="1219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3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F635-3F42-4A1D-984F-4091D37EC07D}"/>
              </a:ext>
            </a:extLst>
          </p:cNvPr>
          <p:cNvSpPr>
            <a:spLocks noGrp="1"/>
          </p:cNvSpPr>
          <p:nvPr>
            <p:ph type="title"/>
          </p:nvPr>
        </p:nvSpPr>
        <p:spPr>
          <a:xfrm>
            <a:off x="1717676" y="0"/>
            <a:ext cx="8985250" cy="838200"/>
          </a:xfrm>
        </p:spPr>
        <p:txBody>
          <a:bodyPr/>
          <a:lstStyle/>
          <a:p>
            <a:pPr algn="ctr"/>
            <a:r>
              <a:rPr lang="en-US" sz="2400" u="sng">
                <a:ea typeface="ＭＳ Ｐゴシック"/>
              </a:rPr>
              <a:t>Restart Renewals Efforts   </a:t>
            </a:r>
            <a:br>
              <a:rPr lang="en-US" sz="2400"/>
            </a:br>
            <a:r>
              <a:rPr lang="en-US" sz="2400">
                <a:ea typeface="ＭＳ Ｐゴシック"/>
              </a:rPr>
              <a:t>State Health Official (SHO) (Letter#20-004)</a:t>
            </a:r>
          </a:p>
        </p:txBody>
      </p:sp>
      <p:sp>
        <p:nvSpPr>
          <p:cNvPr id="3" name="Content Placeholder 2">
            <a:extLst>
              <a:ext uri="{FF2B5EF4-FFF2-40B4-BE49-F238E27FC236}">
                <a16:creationId xmlns:a16="http://schemas.microsoft.com/office/drawing/2014/main" id="{F3A9E984-1092-4DBA-916F-C58AC96454FA}"/>
              </a:ext>
            </a:extLst>
          </p:cNvPr>
          <p:cNvSpPr>
            <a:spLocks noGrp="1"/>
          </p:cNvSpPr>
          <p:nvPr>
            <p:ph idx="1"/>
          </p:nvPr>
        </p:nvSpPr>
        <p:spPr>
          <a:xfrm>
            <a:off x="711200" y="1028131"/>
            <a:ext cx="10889673" cy="5155206"/>
          </a:xfrm>
        </p:spPr>
        <p:txBody>
          <a:bodyPr/>
          <a:lstStyle/>
          <a:p>
            <a:pPr>
              <a:buFont typeface="Wingdings" panose="05000000000000000000" pitchFamily="2" charset="2"/>
              <a:buChar char="§"/>
            </a:pPr>
            <a:r>
              <a:rPr lang="en-US" sz="1700">
                <a:ea typeface="ＭＳ Ｐゴシック"/>
              </a:rPr>
              <a:t>CMS issued guidance to states on 12/22/20 on Resuming Medicaid/CHIP/BHP Operations upon the end of the PHE for applications, renewals, changes, and verifications: </a:t>
            </a:r>
          </a:p>
          <a:p>
            <a:pPr lvl="1">
              <a:buFont typeface="Wingdings" panose="05000000000000000000" pitchFamily="2" charset="2"/>
              <a:buChar char="§"/>
            </a:pPr>
            <a:r>
              <a:rPr lang="en-US" sz="1700">
                <a:ea typeface="ＭＳ Ｐゴシック"/>
              </a:rPr>
              <a:t>Encourages states to restart efforts prior to end of the PHE. </a:t>
            </a:r>
          </a:p>
          <a:p>
            <a:pPr lvl="1">
              <a:buFont typeface="Wingdings" panose="05000000000000000000" pitchFamily="2" charset="2"/>
              <a:buChar char="§"/>
            </a:pPr>
            <a:r>
              <a:rPr lang="en-US" sz="1700">
                <a:ea typeface="ＭＳ Ｐゴシック"/>
              </a:rPr>
              <a:t>Requires states to complete all Medicaid application processing within 4 months of the end of the PHE and complete all Medicaid renewals within 6 months of the end of the PHE. </a:t>
            </a:r>
          </a:p>
          <a:p>
            <a:pPr>
              <a:buFont typeface="Wingdings" panose="05000000000000000000" pitchFamily="2" charset="2"/>
              <a:buChar char="§"/>
            </a:pPr>
            <a:r>
              <a:rPr lang="en-US" sz="1700">
                <a:ea typeface="ＭＳ Ｐゴシック"/>
              </a:rPr>
              <a:t>The District selected a phased approach to ensure compliance. As part of this plan, the District will be restarting renewal efforts with a focus on Restarting MAGI Medicaid with a recert end date 09/30/21, Non-MAGI Medicaid and Alliance/ICP programs with a recert end date of 10/31/21.  </a:t>
            </a:r>
          </a:p>
          <a:p>
            <a:pPr>
              <a:buFont typeface="Wingdings" panose="05000000000000000000" pitchFamily="2" charset="2"/>
              <a:buChar char="§"/>
            </a:pPr>
            <a:r>
              <a:rPr lang="en-US" sz="1700">
                <a:ea typeface="ＭＳ Ｐゴシック"/>
              </a:rPr>
              <a:t>The District must restart renewal efforts to prevent backlog that will lead to administrative burden on staff and beneficiaries.</a:t>
            </a:r>
          </a:p>
          <a:p>
            <a:pPr>
              <a:buFont typeface="Wingdings" panose="05000000000000000000" pitchFamily="2" charset="2"/>
              <a:buChar char="§"/>
            </a:pPr>
            <a:r>
              <a:rPr lang="en-US" sz="1700">
                <a:ea typeface="ＭＳ Ｐゴシック"/>
              </a:rPr>
              <a:t>Based on updated information, if the beneficiary is determined ineligible at renewal or fails to return their renewal form, Medicaid and locally funded Alliance and ICP coverage will continue during the PHE. </a:t>
            </a:r>
          </a:p>
          <a:p>
            <a:pPr lvl="1">
              <a:buFont typeface="Wingdings" panose="05000000000000000000" pitchFamily="2" charset="2"/>
              <a:buChar char="§"/>
            </a:pPr>
            <a:r>
              <a:rPr lang="en-US" sz="1700">
                <a:ea typeface="ＭＳ Ｐゴシック"/>
              </a:rPr>
              <a:t>The District will log any individuals where renewal was not authorized within the six months before the end of the PHE plus 60 days. </a:t>
            </a:r>
          </a:p>
          <a:p>
            <a:pPr lvl="1">
              <a:buFont typeface="Wingdings" panose="05000000000000000000" pitchFamily="2" charset="2"/>
              <a:buChar char="§"/>
            </a:pPr>
            <a:r>
              <a:rPr lang="en-US" sz="1700">
                <a:ea typeface="ＭＳ Ｐゴシック"/>
              </a:rPr>
              <a:t>After the end of the PHE plus 60 days, the District will take action to terminate coverage. </a:t>
            </a:r>
          </a:p>
          <a:p>
            <a:pPr>
              <a:buFont typeface="Wingdings" panose="05000000000000000000" pitchFamily="2" charset="2"/>
              <a:buChar char="§"/>
            </a:pPr>
            <a:endParaRPr lang="en-US" sz="1800">
              <a:ea typeface="ＭＳ Ｐゴシック"/>
            </a:endParaRPr>
          </a:p>
        </p:txBody>
      </p:sp>
      <p:pic>
        <p:nvPicPr>
          <p:cNvPr id="4" name="Picture 4">
            <a:extLst>
              <a:ext uri="{FF2B5EF4-FFF2-40B4-BE49-F238E27FC236}">
                <a16:creationId xmlns:a16="http://schemas.microsoft.com/office/drawing/2014/main" id="{4051B66B-F872-4AAA-B6B2-423E95412B8C}"/>
              </a:ext>
            </a:extLst>
          </p:cNvPr>
          <p:cNvPicPr>
            <a:picLocks noChangeAspect="1"/>
          </p:cNvPicPr>
          <p:nvPr/>
        </p:nvPicPr>
        <p:blipFill>
          <a:blip r:embed="rId2"/>
          <a:stretch>
            <a:fillRect/>
          </a:stretch>
        </p:blipFill>
        <p:spPr>
          <a:xfrm>
            <a:off x="10876916" y="85158"/>
            <a:ext cx="1218379" cy="752475"/>
          </a:xfrm>
          <a:prstGeom prst="rect">
            <a:avLst/>
          </a:prstGeom>
        </p:spPr>
      </p:pic>
    </p:spTree>
    <p:extLst>
      <p:ext uri="{BB962C8B-B14F-4D97-AF65-F5344CB8AC3E}">
        <p14:creationId xmlns:p14="http://schemas.microsoft.com/office/powerpoint/2010/main" val="1425970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UMMS-CWM PPT Template v1">
  <a:themeElements>
    <a:clrScheme name="Updated CWM 2019 Palette">
      <a:dk1>
        <a:srgbClr val="141313"/>
      </a:dk1>
      <a:lt1>
        <a:srgbClr val="FFFFFF"/>
      </a:lt1>
      <a:dk2>
        <a:srgbClr val="001E60"/>
      </a:dk2>
      <a:lt2>
        <a:srgbClr val="FFFFFF"/>
      </a:lt2>
      <a:accent1>
        <a:srgbClr val="5E8AB3"/>
      </a:accent1>
      <a:accent2>
        <a:srgbClr val="00677F"/>
      </a:accent2>
      <a:accent3>
        <a:srgbClr val="004169"/>
      </a:accent3>
      <a:accent4>
        <a:srgbClr val="507F70"/>
      </a:accent4>
      <a:accent5>
        <a:srgbClr val="7C6992"/>
      </a:accent5>
      <a:accent6>
        <a:srgbClr val="939A90"/>
      </a:accent6>
      <a:hlink>
        <a:srgbClr val="0000FF"/>
      </a:hlink>
      <a:folHlink>
        <a:srgbClr val="00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bg2"/>
            </a:gs>
            <a:gs pos="23000">
              <a:schemeClr val="bg2">
                <a:lumMod val="85000"/>
              </a:schemeClr>
            </a:gs>
          </a:gsLst>
          <a:lin ang="0" scaled="1"/>
        </a:gradFill>
        <a:ln>
          <a:gradFill>
            <a:gsLst>
              <a:gs pos="100000">
                <a:schemeClr val="bg2">
                  <a:alpha val="0"/>
                </a:schemeClr>
              </a:gs>
              <a:gs pos="33000">
                <a:srgbClr val="2A2A67"/>
              </a:gs>
            </a:gsLst>
            <a:lin ang="0" scaled="0"/>
          </a:gradFill>
        </a:ln>
      </a:spPr>
      <a:bodyPr lIns="0" tIns="0" rIns="182880" bIns="0" rtlCol="0" anchor="ctr"/>
      <a:lstStyle>
        <a:defPPr marL="6350" algn="ctr">
          <a:defRPr sz="18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 Blue Spot Color">
  <a:themeElements>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1 Blue Spot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4950" marR="0" indent="-234950" algn="l" defTabSz="914400" rtl="0" eaLnBrk="0" fontAlgn="base" latinLnBrk="0" hangingPunct="0">
          <a:lnSpc>
            <a:spcPct val="100000"/>
          </a:lnSpc>
          <a:spcBef>
            <a:spcPct val="100000"/>
          </a:spcBef>
          <a:spcAft>
            <a:spcPct val="0"/>
          </a:spcAft>
          <a:buClr>
            <a:srgbClr val="0B1F65"/>
          </a:buClr>
          <a:buSzTx/>
          <a:buFont typeface="Webdings" pitchFamily="-112" charset="2"/>
          <a:buNone/>
          <a:tabLst/>
          <a:defRPr kumimoji="0" lang="en-US" sz="1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4950" marR="0" indent="-234950" algn="l" defTabSz="914400" rtl="0" eaLnBrk="0" fontAlgn="base" latinLnBrk="0" hangingPunct="0">
          <a:lnSpc>
            <a:spcPct val="100000"/>
          </a:lnSpc>
          <a:spcBef>
            <a:spcPct val="100000"/>
          </a:spcBef>
          <a:spcAft>
            <a:spcPct val="0"/>
          </a:spcAft>
          <a:buClr>
            <a:srgbClr val="0B1F65"/>
          </a:buClr>
          <a:buSzTx/>
          <a:buFont typeface="Webdings" pitchFamily="-112" charset="2"/>
          <a:buNone/>
          <a:tabLst/>
          <a:defRPr kumimoji="0" lang="en-US" sz="1400" b="0" i="0" u="none" strike="noStrike" cap="none" normalizeH="0" baseline="0">
            <a:ln>
              <a:noFill/>
            </a:ln>
            <a:solidFill>
              <a:schemeClr val="tx1"/>
            </a:solidFill>
            <a:effectLst/>
            <a:latin typeface="Arial" pitchFamily="-112" charset="0"/>
          </a:defRPr>
        </a:defPPr>
      </a:lstStyle>
    </a:lnDef>
  </a:objectDefaults>
  <a:extraClrSchemeLst>
    <a:extraClrScheme>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Blue Spot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Blue Spot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Blue Spot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Blue Spot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Blue Spot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Blue Spot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77A63F79C18F4DBA6C1D458F4E191C" ma:contentTypeVersion="8" ma:contentTypeDescription="Create a new document." ma:contentTypeScope="" ma:versionID="3f74a70645be10392c2b92a828929e12">
  <xsd:schema xmlns:xsd="http://www.w3.org/2001/XMLSchema" xmlns:xs="http://www.w3.org/2001/XMLSchema" xmlns:p="http://schemas.microsoft.com/office/2006/metadata/properties" xmlns:ns3="03c0206f-fb6e-456a-b8d4-4e3ffeb753c1" xmlns:ns4="89196302-ebc6-4020-9c09-5358c804fa35" targetNamespace="http://schemas.microsoft.com/office/2006/metadata/properties" ma:root="true" ma:fieldsID="bcda20a381abe78ea6e0f54fcb138b59" ns3:_="" ns4:_="">
    <xsd:import namespace="03c0206f-fb6e-456a-b8d4-4e3ffeb753c1"/>
    <xsd:import namespace="89196302-ebc6-4020-9c09-5358c804fa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0206f-fb6e-456a-b8d4-4e3ffeb75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196302-ebc6-4020-9c09-5358c804fa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C5DC47-0119-4056-85D3-70510515E9FC}">
  <ds:schemaRefs>
    <ds:schemaRef ds:uri="http://schemas.microsoft.com/sharepoint/v3/contenttype/forms"/>
  </ds:schemaRefs>
</ds:datastoreItem>
</file>

<file path=customXml/itemProps2.xml><?xml version="1.0" encoding="utf-8"?>
<ds:datastoreItem xmlns:ds="http://schemas.openxmlformats.org/officeDocument/2006/customXml" ds:itemID="{EB11A820-51D4-4A71-9AE3-E90925323AF1}">
  <ds:schemaRefs>
    <ds:schemaRef ds:uri="03c0206f-fb6e-456a-b8d4-4e3ffeb753c1"/>
    <ds:schemaRef ds:uri="89196302-ebc6-4020-9c09-5358c804fa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1A12C02-574E-4247-860B-9895C8A56E73}">
  <ds:schemaRefs>
    <ds:schemaRef ds:uri="03c0206f-fb6e-456a-b8d4-4e3ffeb753c1"/>
    <ds:schemaRef ds:uri="89196302-ebc6-4020-9c09-5358c804fa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10</Notes>
  <HiddenSlides>0</HiddenSlide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Office Theme</vt:lpstr>
      <vt:lpstr>1_Office Theme</vt:lpstr>
      <vt:lpstr>Office Theme</vt:lpstr>
      <vt:lpstr>1_UMMS-CWM PPT Template v1</vt:lpstr>
      <vt:lpstr>1 Blue Spot Color</vt:lpstr>
      <vt:lpstr>PowerPoint Presentation</vt:lpstr>
      <vt:lpstr>Agenda</vt:lpstr>
      <vt:lpstr>Eligibility Restart After the End of the Public Health Emergency</vt:lpstr>
      <vt:lpstr>Families First Coronavirus Response Act (FFCRA) Eligibility Rule Implementation and Renewal Restart Update</vt:lpstr>
      <vt:lpstr>Presentation Overview </vt:lpstr>
      <vt:lpstr>PowerPoint Presentation</vt:lpstr>
      <vt:lpstr>Transition based on Change of Circumstances</vt:lpstr>
      <vt:lpstr>Terminations Due to “Not Validly Enrolled” or PARIS </vt:lpstr>
      <vt:lpstr>Restart Renewals Efforts    State Health Official (SHO) (Letter#20-004)</vt:lpstr>
      <vt:lpstr>Restarting the Passive Renewal Process Flow Chart Beneficiary found eligible for current eligibility group</vt:lpstr>
      <vt:lpstr>Ineligibility Determination During the PHE and Timeline to Terminate Medicaid Post-PHE </vt:lpstr>
      <vt:lpstr>Beneficiary Found Ineligible less than Six Months before end of PHE</vt:lpstr>
      <vt:lpstr>PowerPoint Presentation</vt:lpstr>
      <vt:lpstr>Beneficiary Found Ineligible more than Six Months before End of PHE.</vt:lpstr>
      <vt:lpstr>PowerPoint Presentation</vt:lpstr>
      <vt:lpstr>Medicare Eligibility Enhancement Initiative (MEEI)</vt:lpstr>
      <vt:lpstr>Medicare Enrollment Support: Overview of Project Activities</vt:lpstr>
      <vt:lpstr>Agenda </vt:lpstr>
      <vt:lpstr>Medicare Eligibility Enhancement through Dual Eligible Analytics</vt:lpstr>
      <vt:lpstr> Medicare Enrollment Enhancement Initiative</vt:lpstr>
      <vt:lpstr>Challenge: Beneficiary Misconceptions and Concerns</vt:lpstr>
      <vt:lpstr>Solution: Medicare Enrollment Enhancement Initiative</vt:lpstr>
      <vt:lpstr>Step 1: Specialized Data Analysis</vt:lpstr>
      <vt:lpstr>Step 2: Direct Beneficiary Contact </vt:lpstr>
      <vt:lpstr>Step 3: Comprehensive Enrollment Support</vt:lpstr>
      <vt:lpstr>UMass Experience &amp; Results in Other States</vt:lpstr>
      <vt:lpstr>Medicare Enrollment Enhancement Initiative: Implementation &amp; Activities</vt:lpstr>
      <vt:lpstr>Medicare Enrollment Enhancement Initiative: Next Steps</vt:lpstr>
      <vt:lpstr>Connecting with Us</vt:lpstr>
      <vt:lpstr>Program for All-Inclusive Care for the Elderly (PACE) and Dual Special Needs Plans (D-SNP) Reforms</vt:lpstr>
      <vt:lpstr>PowerPoint Presentation</vt:lpstr>
      <vt:lpstr>PowerPoint Presentation</vt:lpstr>
      <vt:lpstr>Monthly Enrollment Report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Williamson, Melanie (DHCF)</dc:creator>
  <cp:revision>1</cp:revision>
  <dcterms:created xsi:type="dcterms:W3CDTF">2020-02-14T21:55:43Z</dcterms:created>
  <dcterms:modified xsi:type="dcterms:W3CDTF">2021-06-16T17:23:17Z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0x010100B577A63F79C18F4DBA6C1D458F4E191C</vt:lpwstr>
  </property>
</Properties>
</file>